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7" r:id="rId7"/>
    <p:sldId id="268" r:id="rId8"/>
    <p:sldId id="269" r:id="rId9"/>
    <p:sldId id="260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4B7E-0088-F36D-113D-A832625F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YOUTUBE DATA HARVESTING AND WAREHOUSING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082F8-5219-09CB-B83C-8036A3CE8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1141" y="4552627"/>
            <a:ext cx="6831673" cy="1086237"/>
          </a:xfrm>
        </p:spPr>
        <p:txBody>
          <a:bodyPr/>
          <a:lstStyle/>
          <a:p>
            <a:r>
              <a:rPr lang="en-US" dirty="0"/>
              <a:t>                                                 CAPSTONE PROJECT:</a:t>
            </a:r>
          </a:p>
          <a:p>
            <a:r>
              <a:rPr lang="en-US" dirty="0"/>
              <a:t>                                                   SUJITHA 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90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80C3B0-9FFB-D0DA-F44A-C30923D0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8784"/>
            <a:ext cx="9601200" cy="503582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E219A-3305-A915-C1AF-BEAA4C9E6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51722"/>
            <a:ext cx="9601200" cy="45156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82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0DB6-B8F3-26B6-3BCD-FBAE224D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4461"/>
          </a:xfrm>
        </p:spPr>
        <p:txBody>
          <a:bodyPr/>
          <a:lstStyle/>
          <a:p>
            <a:r>
              <a:rPr lang="en-US" dirty="0"/>
              <a:t>AIM: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33821-165D-C09B-5448-AABFA776B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0835"/>
            <a:ext cx="9601200" cy="4717774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project aims to develop a user-friendly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application that utilizes the Google API to extract information on a YouTube channel, stores it in a MongoDB database, migrates it to a SQL data warehouse, and enables users to search for channel details and join tables to view data in the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app.</a:t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7D554-05D8-BB9E-F065-1ADD167BC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151" y="4399722"/>
            <a:ext cx="5455962" cy="17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9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9C7D-D869-2CA9-F20C-D827554D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931793"/>
          </a:xfrm>
        </p:spPr>
        <p:txBody>
          <a:bodyPr/>
          <a:lstStyle/>
          <a:p>
            <a:r>
              <a:rPr lang="en-US" dirty="0"/>
              <a:t>STEPS TO BE FOLLOWED: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910FB-3817-B762-5780-7C172005A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6035"/>
            <a:ext cx="9601200" cy="5360504"/>
          </a:xfrm>
        </p:spPr>
        <p:txBody>
          <a:bodyPr>
            <a:normAutofit/>
          </a:bodyPr>
          <a:lstStyle/>
          <a:p>
            <a:r>
              <a:rPr lang="en-US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up a </a:t>
            </a:r>
            <a:r>
              <a:rPr lang="en-US" sz="28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</a:t>
            </a:r>
          </a:p>
          <a:p>
            <a:r>
              <a:rPr lang="en-US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 to the YouTube API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data in a MongoDB data lake</a:t>
            </a:r>
            <a:endParaRPr lang="en-US" sz="280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Migrate data to a SQL data warehouse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Query the SQL data warehouse</a:t>
            </a:r>
          </a:p>
          <a:p>
            <a:r>
              <a:rPr lang="en-US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data in the </a:t>
            </a:r>
            <a:r>
              <a:rPr lang="en-US" sz="28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99CCB-040D-5988-B225-CE6A514A49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41"/>
          <a:stretch/>
        </p:blipFill>
        <p:spPr>
          <a:xfrm>
            <a:off x="7798905" y="1586948"/>
            <a:ext cx="4114800" cy="368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9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AB84-BCCB-1F25-7A40-FB42E633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1633"/>
            <a:ext cx="9601200" cy="848967"/>
          </a:xfrm>
        </p:spPr>
        <p:txBody>
          <a:bodyPr/>
          <a:lstStyle/>
          <a:p>
            <a:r>
              <a:rPr lang="en-US" dirty="0"/>
              <a:t>STREAMLIT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34E20-7F90-4A7D-5DB7-68BB04F67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90599"/>
            <a:ext cx="9601200" cy="5725767"/>
          </a:xfrm>
        </p:spPr>
        <p:txBody>
          <a:bodyPr/>
          <a:lstStyle/>
          <a:p>
            <a:r>
              <a:rPr lang="en-US" dirty="0"/>
              <a:t>This is my </a:t>
            </a:r>
            <a:r>
              <a:rPr lang="en-US" dirty="0">
                <a:solidFill>
                  <a:srgbClr val="C00000"/>
                </a:solidFill>
              </a:rPr>
              <a:t>YOUTUBE DATA HARVESTING AND WAREHOUSING </a:t>
            </a:r>
            <a:r>
              <a:rPr lang="en-US" dirty="0" err="1"/>
              <a:t>Streamlit</a:t>
            </a:r>
            <a:r>
              <a:rPr lang="en-US" dirty="0"/>
              <a:t> app.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0752D72-54C9-07F2-B9D7-5B3F213D8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843" y="1590261"/>
            <a:ext cx="849464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0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F2E8-2D2E-E188-BAAB-E94453F7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931793"/>
          </a:xfrm>
        </p:spPr>
        <p:txBody>
          <a:bodyPr/>
          <a:lstStyle/>
          <a:p>
            <a:r>
              <a:rPr lang="en-US" dirty="0"/>
              <a:t>YOUTUBE API KEY: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A1C7-2202-60F6-561D-EBBAD752E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179443"/>
            <a:ext cx="9601200" cy="493974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API provides the ability to retrieve feeds related to videos, users, and playlists.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create our own YOUTUBE API KEY from  Google Cloud Platform.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given below is the API KEY for 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 Data API V3.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E63AE-5ABD-687C-D9D3-6DA6B994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897" y="4001742"/>
            <a:ext cx="726219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8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6841-EDE0-3E45-CC61-D406B740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061" y="129208"/>
            <a:ext cx="9601200" cy="861392"/>
          </a:xfrm>
        </p:spPr>
        <p:txBody>
          <a:bodyPr/>
          <a:lstStyle/>
          <a:p>
            <a:r>
              <a:rPr lang="en-US" dirty="0"/>
              <a:t>RETRIEVE DATA FROM YOUTUBE API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05C79-E8AD-48B5-D690-73CA960BB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90600"/>
            <a:ext cx="9601200" cy="5738192"/>
          </a:xfrm>
        </p:spPr>
        <p:txBody>
          <a:bodyPr/>
          <a:lstStyle/>
          <a:p>
            <a:r>
              <a:rPr lang="en-US" dirty="0"/>
              <a:t>Select any one YouTube channel and get the channel id</a:t>
            </a:r>
          </a:p>
          <a:p>
            <a:r>
              <a:rPr lang="en-US" dirty="0"/>
              <a:t>Refer YouTube API documentation , from the document we can get the codes for data we need.</a:t>
            </a:r>
          </a:p>
          <a:p>
            <a:r>
              <a:rPr lang="en-US" dirty="0"/>
              <a:t>In this project , I collected Channel details, Playlist details , Videos details, Comment details.</a:t>
            </a:r>
          </a:p>
          <a:p>
            <a:r>
              <a:rPr lang="en-US" dirty="0"/>
              <a:t>Using Functional Blocks I created functions for the details I need , So that I can call it whenever I needed and it can be used for any YouTube channel.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ABD8E-4DFC-5C4E-F0B9-E7F3CD4C2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51"/>
          <a:stretch/>
        </p:blipFill>
        <p:spPr>
          <a:xfrm>
            <a:off x="2445025" y="3750364"/>
            <a:ext cx="7745897" cy="297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41E0-6CDD-30D5-5680-29CC3515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9270"/>
            <a:ext cx="9601200" cy="871330"/>
          </a:xfrm>
        </p:spPr>
        <p:txBody>
          <a:bodyPr/>
          <a:lstStyle/>
          <a:p>
            <a:r>
              <a:rPr lang="en-US" dirty="0"/>
              <a:t>STORING IN MONGODB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FEBE-A324-CDE6-578E-7BE7B0CF0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90599"/>
            <a:ext cx="9601200" cy="5608983"/>
          </a:xfrm>
        </p:spPr>
        <p:txBody>
          <a:bodyPr/>
          <a:lstStyle/>
          <a:p>
            <a:r>
              <a:rPr lang="en-US" dirty="0"/>
              <a:t>Store all the data in MongoDB that we collected from the previous step.</a:t>
            </a:r>
          </a:p>
          <a:p>
            <a:r>
              <a:rPr lang="en-US" dirty="0"/>
              <a:t>Create a collection , insert them into the database .</a:t>
            </a:r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58FED29-964B-5BF8-3354-D3FF43603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097" y="1859772"/>
            <a:ext cx="8809382" cy="489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5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7DB2-BB04-30EE-2B58-DEFD3F91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918541"/>
          </a:xfrm>
        </p:spPr>
        <p:txBody>
          <a:bodyPr/>
          <a:lstStyle/>
          <a:p>
            <a:r>
              <a:rPr lang="en-US" dirty="0"/>
              <a:t>TRANSFER TO 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B70C5-A962-3191-882F-A0615E05F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166190"/>
            <a:ext cx="9601200" cy="5552661"/>
          </a:xfrm>
        </p:spPr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After you've collected data for multiple channels, you can migrate it to a SQL data warehouse. Here I used MySQL .</a:t>
            </a: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Create Tables for the required details and use the tables for the queries that have to be answered for the questions in INSIGHT PAGE.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62D5759-AA66-64DA-0501-073AB945C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078" y="2710069"/>
            <a:ext cx="8216347" cy="400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8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D9CA-6FDA-08C8-60EC-CD5097BE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2522"/>
            <a:ext cx="9601200" cy="1020417"/>
          </a:xfrm>
        </p:spPr>
        <p:txBody>
          <a:bodyPr/>
          <a:lstStyle/>
          <a:p>
            <a:r>
              <a:rPr lang="en-US" dirty="0"/>
              <a:t>SQL QUERY</a:t>
            </a:r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1059F94-58B8-E724-5229-606AD92AA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887896"/>
            <a:ext cx="9773478" cy="5671930"/>
          </a:xfrm>
        </p:spPr>
      </p:pic>
    </p:spTree>
    <p:extLst>
      <p:ext uri="{BB962C8B-B14F-4D97-AF65-F5344CB8AC3E}">
        <p14:creationId xmlns:p14="http://schemas.microsoft.com/office/powerpoint/2010/main" val="39293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{1CCA5558-E158-4D9C-BB72-3CD6B692E174}tf10001105</Template>
  <TotalTime>473</TotalTime>
  <Words>335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Franklin Gothic Book</vt:lpstr>
      <vt:lpstr>Times New Roman</vt:lpstr>
      <vt:lpstr>Crop</vt:lpstr>
      <vt:lpstr>YOUTUBE DATA HARVESTING AND WAREHOUSING</vt:lpstr>
      <vt:lpstr>AIM:</vt:lpstr>
      <vt:lpstr>STEPS TO BE FOLLOWED:</vt:lpstr>
      <vt:lpstr>STREAMLIT PAGE</vt:lpstr>
      <vt:lpstr>YOUTUBE API KEY:</vt:lpstr>
      <vt:lpstr>RETRIEVE DATA FROM YOUTUBE API</vt:lpstr>
      <vt:lpstr>STORING IN MONGODB</vt:lpstr>
      <vt:lpstr>TRANSFER TO SQL</vt:lpstr>
      <vt:lpstr>SQL QUERY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DATA HARVESTING AND WAREHOUSING</dc:title>
  <dc:creator>MyPC</dc:creator>
  <cp:lastModifiedBy>MyPC</cp:lastModifiedBy>
  <cp:revision>11</cp:revision>
  <dcterms:created xsi:type="dcterms:W3CDTF">2023-08-02T03:07:52Z</dcterms:created>
  <dcterms:modified xsi:type="dcterms:W3CDTF">2023-08-03T07:29:15Z</dcterms:modified>
</cp:coreProperties>
</file>