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60" r:id="rId5"/>
    <p:sldId id="257" r:id="rId6"/>
    <p:sldId id="264" r:id="rId7"/>
    <p:sldId id="263" r:id="rId8"/>
    <p:sldId id="266" r:id="rId9"/>
    <p:sldId id="265" r:id="rId10"/>
    <p:sldId id="262" r:id="rId11"/>
    <p:sldId id="261"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4/3/2024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4/3/2024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5400" dirty="0"/>
              <a:t>Keylogger:</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Autofit/>
          </a:bodyPr>
          <a:lstStyle/>
          <a:p>
            <a:pPr algn="l"/>
            <a:r>
              <a:rPr lang="en-US" sz="2000" dirty="0">
                <a:latin typeface="Times New Roman" panose="02020603050405020304" pitchFamily="18" charset="0"/>
                <a:cs typeface="Times New Roman" panose="02020603050405020304" pitchFamily="18" charset="0"/>
              </a:rPr>
              <a:t>Presented by-</a:t>
            </a:r>
          </a:p>
          <a:p>
            <a:pPr algn="l"/>
            <a:r>
              <a:rPr lang="en-US" sz="2000" dirty="0" err="1">
                <a:latin typeface="Times New Roman" panose="02020603050405020304" pitchFamily="18" charset="0"/>
                <a:cs typeface="Times New Roman" panose="02020603050405020304" pitchFamily="18" charset="0"/>
              </a:rPr>
              <a:t>R.Sujitha</a:t>
            </a:r>
            <a:r>
              <a:rPr lang="en-US" sz="2000" dirty="0">
                <a:latin typeface="Times New Roman" panose="02020603050405020304" pitchFamily="18" charset="0"/>
                <a:cs typeface="Times New Roman" panose="02020603050405020304" pitchFamily="18" charset="0"/>
              </a:rPr>
              <a:t>-BE(Computer Science)</a:t>
            </a:r>
          </a:p>
          <a:p>
            <a:pPr algn="l"/>
            <a:r>
              <a:rPr lang="en-US" sz="2000" dirty="0">
                <a:latin typeface="Times New Roman" panose="02020603050405020304" pitchFamily="18" charset="0"/>
                <a:cs typeface="Times New Roman" panose="02020603050405020304" pitchFamily="18" charset="0"/>
              </a:rPr>
              <a:t>Sri </a:t>
            </a:r>
            <a:r>
              <a:rPr lang="en-US" sz="2000" dirty="0" err="1">
                <a:latin typeface="Times New Roman" panose="02020603050405020304" pitchFamily="18" charset="0"/>
                <a:cs typeface="Times New Roman" panose="02020603050405020304" pitchFamily="18" charset="0"/>
              </a:rPr>
              <a:t>Muthukumaran</a:t>
            </a:r>
            <a:r>
              <a:rPr lang="en-US" sz="2000" dirty="0">
                <a:latin typeface="Times New Roman" panose="02020603050405020304" pitchFamily="18" charset="0"/>
                <a:cs typeface="Times New Roman" panose="02020603050405020304" pitchFamily="18" charset="0"/>
              </a:rPr>
              <a:t> Institute of Technology</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4250635" y="2552700"/>
            <a:ext cx="7411825" cy="1752599"/>
          </a:xfrm>
        </p:spPr>
        <p:txBody>
          <a:bodyPr>
            <a:normAutofit/>
          </a:bodyPr>
          <a:lstStyle/>
          <a:p>
            <a:pPr algn="l"/>
            <a:r>
              <a:rPr lang="en-US" sz="5400" dirty="0"/>
              <a:t>Thank You</a:t>
            </a:r>
          </a:p>
        </p:txBody>
      </p:sp>
    </p:spTree>
    <p:extLst>
      <p:ext uri="{BB962C8B-B14F-4D97-AF65-F5344CB8AC3E}">
        <p14:creationId xmlns:p14="http://schemas.microsoft.com/office/powerpoint/2010/main" val="5323136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u="sng" dirty="0"/>
              <a:t>Outline: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417295"/>
            <a:ext cx="7824184" cy="3101789"/>
          </a:xfrm>
        </p:spPr>
        <p:txBody>
          <a:bodyPr anchor="t">
            <a:normAutofit fontScale="47500" lnSpcReduction="20000"/>
          </a:bodyPr>
          <a:lstStyle/>
          <a:p>
            <a:r>
              <a:rPr lang="en-US" sz="4200" dirty="0">
                <a:latin typeface="Times New Roman" panose="02020603050405020304" pitchFamily="18" charset="0"/>
                <a:cs typeface="Times New Roman" panose="02020603050405020304" pitchFamily="18" charset="0"/>
              </a:rPr>
              <a:t>Problem Statement (Should not include solution)</a:t>
            </a:r>
          </a:p>
          <a:p>
            <a:r>
              <a:rPr lang="en-US" sz="4200" dirty="0">
                <a:latin typeface="Times New Roman" panose="02020603050405020304" pitchFamily="18" charset="0"/>
                <a:cs typeface="Times New Roman" panose="02020603050405020304" pitchFamily="18" charset="0"/>
              </a:rPr>
              <a:t>Proposed System/Solution</a:t>
            </a:r>
          </a:p>
          <a:p>
            <a:r>
              <a:rPr lang="en-US" sz="4200" dirty="0">
                <a:latin typeface="Times New Roman" panose="02020603050405020304" pitchFamily="18" charset="0"/>
                <a:cs typeface="Times New Roman" panose="02020603050405020304" pitchFamily="18" charset="0"/>
              </a:rPr>
              <a:t>System Development Approach (Technology Used) </a:t>
            </a:r>
          </a:p>
          <a:p>
            <a:r>
              <a:rPr lang="en-US" sz="4200" dirty="0">
                <a:latin typeface="Times New Roman" panose="02020603050405020304" pitchFamily="18" charset="0"/>
                <a:cs typeface="Times New Roman" panose="02020603050405020304" pitchFamily="18" charset="0"/>
              </a:rPr>
              <a:t>Algorithm &amp; Deployment  </a:t>
            </a:r>
          </a:p>
          <a:p>
            <a:r>
              <a:rPr lang="en-US" sz="4200" dirty="0">
                <a:latin typeface="Times New Roman" panose="02020603050405020304" pitchFamily="18" charset="0"/>
                <a:cs typeface="Times New Roman" panose="02020603050405020304" pitchFamily="18" charset="0"/>
              </a:rPr>
              <a:t>Result (Output Image)</a:t>
            </a:r>
          </a:p>
          <a:p>
            <a:r>
              <a:rPr lang="en-US" sz="4200" dirty="0">
                <a:latin typeface="Times New Roman" panose="02020603050405020304" pitchFamily="18" charset="0"/>
                <a:cs typeface="Times New Roman" panose="02020603050405020304" pitchFamily="18" charset="0"/>
              </a:rPr>
              <a:t>Conclusion</a:t>
            </a:r>
          </a:p>
          <a:p>
            <a:r>
              <a:rPr lang="en-US" sz="4200" dirty="0">
                <a:latin typeface="Times New Roman" panose="02020603050405020304" pitchFamily="18" charset="0"/>
                <a:cs typeface="Times New Roman" panose="02020603050405020304" pitchFamily="18" charset="0"/>
              </a:rPr>
              <a:t>Future Scope</a:t>
            </a:r>
          </a:p>
          <a:p>
            <a:r>
              <a:rPr lang="en-US" sz="4200" dirty="0">
                <a:latin typeface="Times New Roman" panose="02020603050405020304" pitchFamily="18" charset="0"/>
                <a:cs typeface="Times New Roman" panose="02020603050405020304" pitchFamily="18" charset="0"/>
              </a:rPr>
              <a:t>References</a:t>
            </a:r>
          </a:p>
          <a:p>
            <a:pPr marL="0" indent="0">
              <a:buNone/>
            </a:pP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PROBLEM STATEMENT: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1" y="254055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p>
          <a:p>
            <a:endParaRPr lang="en-US" sz="1800" dirty="0"/>
          </a:p>
        </p:txBody>
      </p:sp>
    </p:spTree>
    <p:extLst>
      <p:ext uri="{BB962C8B-B14F-4D97-AF65-F5344CB8AC3E}">
        <p14:creationId xmlns:p14="http://schemas.microsoft.com/office/powerpoint/2010/main" val="12764857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PROPOSED SYSTEM:</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3429" y="24383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a:p>
            <a:endParaRPr lang="en-US" sz="1800" dirty="0"/>
          </a:p>
        </p:txBody>
      </p:sp>
    </p:spTree>
    <p:extLst>
      <p:ext uri="{BB962C8B-B14F-4D97-AF65-F5344CB8AC3E}">
        <p14:creationId xmlns:p14="http://schemas.microsoft.com/office/powerpoint/2010/main" val="3962139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SYSTEM DEVELOPMENT APPROACH:</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endParaRPr lang="en-US" sz="1800" dirty="0"/>
          </a:p>
        </p:txBody>
      </p:sp>
    </p:spTree>
    <p:extLst>
      <p:ext uri="{BB962C8B-B14F-4D97-AF65-F5344CB8AC3E}">
        <p14:creationId xmlns:p14="http://schemas.microsoft.com/office/powerpoint/2010/main" val="3206568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ALGORITHM &amp; DEPLOYMENT: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a:p>
            <a:r>
              <a:rPr lang="en-US" sz="1800" dirty="0"/>
              <a:t>.</a:t>
            </a:r>
          </a:p>
          <a:p>
            <a:endParaRPr lang="en-US" sz="1800" dirty="0"/>
          </a:p>
        </p:txBody>
      </p:sp>
    </p:spTree>
    <p:extLst>
      <p:ext uri="{BB962C8B-B14F-4D97-AF65-F5344CB8AC3E}">
        <p14:creationId xmlns:p14="http://schemas.microsoft.com/office/powerpoint/2010/main" val="29852735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RESULT(Output Image):</a:t>
            </a:r>
          </a:p>
        </p:txBody>
      </p:sp>
      <p:pic>
        <p:nvPicPr>
          <p:cNvPr id="7" name="Picture 6">
            <a:extLst>
              <a:ext uri="{FF2B5EF4-FFF2-40B4-BE49-F238E27FC236}">
                <a16:creationId xmlns:a16="http://schemas.microsoft.com/office/drawing/2014/main" id="{7DD2FDF3-2801-D92F-1728-E48E56B6AD52}"/>
              </a:ext>
            </a:extLst>
          </p:cNvPr>
          <p:cNvPicPr>
            <a:picLocks noChangeAspect="1"/>
          </p:cNvPicPr>
          <p:nvPr/>
        </p:nvPicPr>
        <p:blipFill>
          <a:blip r:embed="rId2"/>
          <a:stretch>
            <a:fillRect/>
          </a:stretch>
        </p:blipFill>
        <p:spPr>
          <a:xfrm>
            <a:off x="1018191" y="2183773"/>
            <a:ext cx="2629267" cy="3620005"/>
          </a:xfrm>
          <a:prstGeom prst="rect">
            <a:avLst/>
          </a:prstGeom>
        </p:spPr>
      </p:pic>
      <p:pic>
        <p:nvPicPr>
          <p:cNvPr id="9" name="Picture 8">
            <a:extLst>
              <a:ext uri="{FF2B5EF4-FFF2-40B4-BE49-F238E27FC236}">
                <a16:creationId xmlns:a16="http://schemas.microsoft.com/office/drawing/2014/main" id="{F8AD4EA4-F589-AB18-C372-7D9628B7F375}"/>
              </a:ext>
            </a:extLst>
          </p:cNvPr>
          <p:cNvPicPr>
            <a:picLocks noChangeAspect="1"/>
          </p:cNvPicPr>
          <p:nvPr/>
        </p:nvPicPr>
        <p:blipFill>
          <a:blip r:embed="rId3"/>
          <a:stretch>
            <a:fillRect/>
          </a:stretch>
        </p:blipFill>
        <p:spPr>
          <a:xfrm>
            <a:off x="3946071" y="2125850"/>
            <a:ext cx="7411826" cy="3757181"/>
          </a:xfrm>
          <a:prstGeom prst="rect">
            <a:avLst/>
          </a:prstGeom>
        </p:spPr>
      </p:pic>
    </p:spTree>
    <p:extLst>
      <p:ext uri="{BB962C8B-B14F-4D97-AF65-F5344CB8AC3E}">
        <p14:creationId xmlns:p14="http://schemas.microsoft.com/office/powerpoint/2010/main" val="1574122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CONCLUSION: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a:p>
            <a:endParaRPr lang="en-US" sz="1800" dirty="0"/>
          </a:p>
        </p:txBody>
      </p:sp>
    </p:spTree>
    <p:extLst>
      <p:ext uri="{BB962C8B-B14F-4D97-AF65-F5344CB8AC3E}">
        <p14:creationId xmlns:p14="http://schemas.microsoft.com/office/powerpoint/2010/main" val="189261481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REFERENCES: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r>
              <a:rPr lang="en-US" sz="2000" dirty="0">
                <a:latin typeface="Times New Roman" panose="02020603050405020304" pitchFamily="18" charset="0"/>
                <a:cs typeface="Times New Roman" panose="02020603050405020304" pitchFamily="18" charset="0"/>
              </a:rPr>
              <a:t>Brown, R., "Advanced Encryption Techniques for Data Protection," Wiley, 20XX.</a:t>
            </a:r>
          </a:p>
          <a:p>
            <a:endParaRPr lang="en-US" sz="1800" dirty="0"/>
          </a:p>
        </p:txBody>
      </p:sp>
    </p:spTree>
    <p:extLst>
      <p:ext uri="{BB962C8B-B14F-4D97-AF65-F5344CB8AC3E}">
        <p14:creationId xmlns:p14="http://schemas.microsoft.com/office/powerpoint/2010/main" val="303660595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40</TotalTime>
  <Words>350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Keylogger:</vt:lpstr>
      <vt:lpstr>Outline:</vt:lpstr>
      <vt:lpstr>PROBLEM STATEMENT:</vt:lpstr>
      <vt:lpstr>PROPOSED SYSTEM:</vt:lpstr>
      <vt:lpstr>SYSTEM DEVELOPMENT APPROACH:</vt:lpstr>
      <vt:lpstr>ALGORITHM &amp; DEPLOYMENT:</vt:lpstr>
      <vt:lpstr>RESULT(Output Image):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2</cp:revision>
  <dcterms:created xsi:type="dcterms:W3CDTF">2024-04-03T09:36:53Z</dcterms:created>
  <dcterms:modified xsi:type="dcterms:W3CDTF">2024-04-03T10:17:05Z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