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u</a:t>
            </a:r>
            <a:r>
              <a:rPr altLang="en-GB" dirty="0" sz="2400" lang="en-US"/>
              <a:t>j</a:t>
            </a:r>
            <a:r>
              <a:rPr altLang="en-GB" dirty="0" sz="2400" lang="en-US"/>
              <a:t>i</a:t>
            </a:r>
            <a:r>
              <a:rPr altLang="en-GB" dirty="0" sz="2400" lang="en-US"/>
              <a:t>t</a:t>
            </a:r>
            <a:r>
              <a:rPr altLang="en-GB" dirty="0" sz="2400" lang="en-US"/>
              <a:t>h</a:t>
            </a:r>
            <a:r>
              <a:rPr altLang="en-GB" dirty="0" sz="2400" lang="en-US"/>
              <a:t>a</a:t>
            </a:r>
            <a:r>
              <a:rPr altLang="en-GB" dirty="0" sz="2400" lang="en-US"/>
              <a:t>.</a:t>
            </a:r>
            <a:r>
              <a:rPr altLang="en-GB" dirty="0" sz="2400" lang="en-US"/>
              <a:t> </a:t>
            </a:r>
            <a:r>
              <a:rPr altLang="en-GB" dirty="0" sz="2400" lang="en-US"/>
              <a:t>T</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0</a:t>
            </a:r>
            <a:r>
              <a:rPr dirty="0" sz="2400" lang="en-US"/>
              <a:t>9</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a:t>
            </a:r>
            <a:r>
              <a:rPr dirty="0" sz="2400" lang="en-US"/>
              <a:t>rate</a:t>
            </a:r>
            <a:r>
              <a:rPr dirty="0" sz="2400" lang="en-US"/>
              <a:t> </a:t>
            </a:r>
            <a:r>
              <a:rPr dirty="0" sz="2400" lang="en-US"/>
              <a:t>Secretar</a:t>
            </a:r>
            <a:r>
              <a:rPr dirty="0" sz="2400" lang="en-US"/>
              <a:t>y</a:t>
            </a:r>
            <a:r>
              <a:rPr dirty="0" sz="2400" lang="en-US"/>
              <a:t>s</a:t>
            </a:r>
            <a:r>
              <a:rPr dirty="0" sz="2400" lang="en-US"/>
              <a:t>h</a:t>
            </a:r>
            <a:r>
              <a:rPr dirty="0" sz="2400" lang="en-US"/>
              <a:t>i</a:t>
            </a:r>
            <a:r>
              <a:rPr dirty="0" sz="2400" lang="en-US"/>
              <a:t>p</a:t>
            </a:r>
            <a:r>
              <a:rPr dirty="0" sz="2400" lang="en-US"/>
              <a:t>)</a:t>
            </a:r>
            <a:r>
              <a:rPr dirty="0" sz="2400" lang="en-US"/>
              <a:t> </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2024-09-11T08:24:12Z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20ba4cba8023451aa156cc4497456f1e</vt:lpwstr>
  </property>
</Properties>
</file>