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4"/>
  </p:sldMasterIdLst>
  <p:notesMasterIdLst>
    <p:notesMasterId r:id="rId14"/>
  </p:notesMasterIdLst>
  <p:sldIdLst>
    <p:sldId id="256" r:id="rId5"/>
    <p:sldId id="259" r:id="rId6"/>
    <p:sldId id="258" r:id="rId7"/>
    <p:sldId id="261" r:id="rId8"/>
    <p:sldId id="278" r:id="rId9"/>
    <p:sldId id="285" r:id="rId10"/>
    <p:sldId id="292" r:id="rId11"/>
    <p:sldId id="294" r:id="rId12"/>
    <p:sldId id="306" r:id="rId13"/>
  </p:sldIdLst>
  <p:sldSz cx="9144000" cy="5143500" type="screen16x9"/>
  <p:notesSz cx="6858000" cy="9144000"/>
  <p:embeddedFontLst>
    <p:embeddedFont>
      <p:font typeface="Actor" panose="020B0604020202020204" charset="0"/>
      <p:regular r:id="rId15"/>
    </p:embeddedFont>
    <p:embeddedFont>
      <p:font typeface="Inter" panose="020B0604020202020204" charset="0"/>
      <p:regular r:id="rId16"/>
      <p:bold r:id="rId17"/>
    </p:embeddedFont>
    <p:embeddedFont>
      <p:font typeface="Inter Black" panose="020B0604020202020204" charset="0"/>
      <p:bold r:id="rId18"/>
    </p:embeddedFont>
    <p:embeddedFont>
      <p:font typeface="Montserrat Black" panose="00000A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156A02-5556-4EBA-9A81-BEA979DE6951}">
  <a:tblStyle styleId="{0F156A02-5556-4EBA-9A81-BEA979DE69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474beab35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3474beab35_1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359e4df99a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359e4df99a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474beab35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474beab35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359e4df99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359e4df99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35afb89cae_0_13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35afb89cae_0_13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35afb89cae_0_13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35afb89cae_0_13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5afb89cae_0_14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5afb89cae_0_14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35afb89cae_0_14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135afb89cae_0_14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136194fb280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136194fb280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00150"/>
            <a:ext cx="5878200" cy="22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69950"/>
            <a:ext cx="27534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>
            <a:spLocks noGrp="1"/>
          </p:cNvSpPr>
          <p:nvPr>
            <p:ph type="title"/>
          </p:nvPr>
        </p:nvSpPr>
        <p:spPr>
          <a:xfrm>
            <a:off x="4536175" y="576075"/>
            <a:ext cx="38946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6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1"/>
          </p:nvPr>
        </p:nvSpPr>
        <p:spPr>
          <a:xfrm>
            <a:off x="4536325" y="1718725"/>
            <a:ext cx="38946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3"/>
          <p:cNvSpPr txBox="1"/>
          <p:nvPr/>
        </p:nvSpPr>
        <p:spPr>
          <a:xfrm>
            <a:off x="5255875" y="3284900"/>
            <a:ext cx="31749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525" name="Google Shape;525;p33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526" name="Google Shape;526;p33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527" name="Google Shape;527;p3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3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535" name="Google Shape;535;p3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4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544" name="Google Shape;544;p34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545" name="Google Shape;545;p3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4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553" name="Google Shape;553;p3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5"/>
          <p:cNvGrpSpPr/>
          <p:nvPr/>
        </p:nvGrpSpPr>
        <p:grpSpPr>
          <a:xfrm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562" name="Google Shape;562;p35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13225" y="2064938"/>
            <a:ext cx="42045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13225" y="3589975"/>
            <a:ext cx="3192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11838"/>
            <a:ext cx="1540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33" name="Google Shape;33;p3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06163"/>
            <a:ext cx="463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11"/>
          <p:cNvSpPr txBox="1">
            <a:spLocks noGrp="1"/>
          </p:cNvSpPr>
          <p:nvPr>
            <p:ph type="subTitle" idx="1"/>
          </p:nvPr>
        </p:nvSpPr>
        <p:spPr>
          <a:xfrm>
            <a:off x="713225" y="3064000"/>
            <a:ext cx="4632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1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166" name="Google Shape;166;p11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167" name="Google Shape;167;p11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175" name="Google Shape;175;p11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 flipH="1">
            <a:off x="3366880" y="1202869"/>
            <a:ext cx="41247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2"/>
          </p:nvPr>
        </p:nvSpPr>
        <p:spPr>
          <a:xfrm flipH="1">
            <a:off x="3362250" y="1999740"/>
            <a:ext cx="41247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3"/>
          </p:nvPr>
        </p:nvSpPr>
        <p:spPr>
          <a:xfrm flipH="1">
            <a:off x="3366880" y="2796609"/>
            <a:ext cx="41247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4"/>
          </p:nvPr>
        </p:nvSpPr>
        <p:spPr>
          <a:xfrm flipH="1">
            <a:off x="3362250" y="3593481"/>
            <a:ext cx="41247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5"/>
          </p:nvPr>
        </p:nvSpPr>
        <p:spPr>
          <a:xfrm flipH="1">
            <a:off x="3371680" y="1563211"/>
            <a:ext cx="4119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6"/>
          </p:nvPr>
        </p:nvSpPr>
        <p:spPr>
          <a:xfrm flipH="1">
            <a:off x="3367050" y="2360081"/>
            <a:ext cx="4119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7"/>
          </p:nvPr>
        </p:nvSpPr>
        <p:spPr>
          <a:xfrm flipH="1">
            <a:off x="3371680" y="3156951"/>
            <a:ext cx="4119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8"/>
          </p:nvPr>
        </p:nvSpPr>
        <p:spPr>
          <a:xfrm flipH="1">
            <a:off x="3367050" y="3953821"/>
            <a:ext cx="41199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632450" y="1292725"/>
            <a:ext cx="798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632450" y="2089358"/>
            <a:ext cx="798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632450" y="2885992"/>
            <a:ext cx="798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632450" y="3682625"/>
            <a:ext cx="798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197" name="Google Shape;197;p13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198" name="Google Shape;198;p13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13225" y="3287950"/>
            <a:ext cx="4670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713225" y="1457375"/>
            <a:ext cx="4670700" cy="17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09" name="Google Shape;209;p14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10" name="Google Shape;210;p1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14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18" name="Google Shape;218;p1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 flipH="1">
            <a:off x="4226275" y="2063125"/>
            <a:ext cx="42045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 flipH="1">
            <a:off x="5238475" y="3588688"/>
            <a:ext cx="3192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890275" y="709850"/>
            <a:ext cx="1540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229" name="Google Shape;229;p15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30" name="Google Shape;230;p15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31" name="Google Shape;231;p15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5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39" name="Google Shape;239;p15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713225" y="2064175"/>
            <a:ext cx="42045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subTitle" idx="1"/>
          </p:nvPr>
        </p:nvSpPr>
        <p:spPr>
          <a:xfrm>
            <a:off x="1219325" y="3588688"/>
            <a:ext cx="3192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title" idx="2" hasCustomPrompt="1"/>
          </p:nvPr>
        </p:nvSpPr>
        <p:spPr>
          <a:xfrm>
            <a:off x="2045225" y="708375"/>
            <a:ext cx="1540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250" name="Google Shape;250;p16"/>
          <p:cNvGrpSpPr/>
          <p:nvPr/>
        </p:nvGrpSpPr>
        <p:grpSpPr>
          <a:xfrm flipH="1"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51" name="Google Shape;251;p16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6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60" name="Google Shape;260;p16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4226275" y="2063125"/>
            <a:ext cx="42045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4732375" y="3587188"/>
            <a:ext cx="3192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title" idx="2" hasCustomPrompt="1"/>
          </p:nvPr>
        </p:nvSpPr>
        <p:spPr>
          <a:xfrm>
            <a:off x="5437225" y="709850"/>
            <a:ext cx="1782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271" name="Google Shape;271;p17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72" name="Google Shape;272;p17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73" name="Google Shape;273;p17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7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81" name="Google Shape;281;p17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875" y="418450"/>
            <a:ext cx="7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875" y="1152475"/>
            <a:ext cx="774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  <a:defRPr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"/>
          <p:cNvSpPr txBox="1">
            <a:spLocks noGrp="1"/>
          </p:cNvSpPr>
          <p:nvPr>
            <p:ph type="ctrTitle"/>
          </p:nvPr>
        </p:nvSpPr>
        <p:spPr>
          <a:xfrm>
            <a:off x="645472" y="682952"/>
            <a:ext cx="5878200" cy="22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Black"/>
                <a:ea typeface="Inter Black"/>
                <a:cs typeface="Inter Black"/>
                <a:sym typeface="Inter Black"/>
              </a:rPr>
              <a:t>TINGKAT KEMISKINAN</a:t>
            </a:r>
            <a:r>
              <a:rPr lang="en" dirty="0">
                <a:solidFill>
                  <a:schemeClr val="accent6"/>
                </a:solidFill>
                <a:latin typeface="Inter Black"/>
                <a:ea typeface="Inter Black"/>
                <a:cs typeface="Inter Black"/>
                <a:sym typeface="Inter Black"/>
              </a:rPr>
              <a:t> DI </a:t>
            </a:r>
            <a:r>
              <a:rPr lang="en" b="1" dirty="0">
                <a:solidFill>
                  <a:schemeClr val="accent4"/>
                </a:solidFill>
                <a:latin typeface="Inter"/>
                <a:ea typeface="Inter"/>
                <a:cs typeface="Inter Black"/>
                <a:sym typeface="Inter"/>
              </a:rPr>
              <a:t>INDONESIA</a:t>
            </a:r>
            <a:endParaRPr b="1" dirty="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0" name="Google Shape;580;p39"/>
          <p:cNvSpPr txBox="1">
            <a:spLocks noGrp="1"/>
          </p:cNvSpPr>
          <p:nvPr>
            <p:ph type="subTitle" idx="1"/>
          </p:nvPr>
        </p:nvSpPr>
        <p:spPr>
          <a:xfrm>
            <a:off x="693177" y="3108477"/>
            <a:ext cx="3348144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1 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M.AFDAL ZIKRI	2020301027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M.ALIF		2020301030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MAULINA HILWA 	2020301059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NASRULLAH	2020301041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SUKAIDAH	2020301051</a:t>
            </a:r>
          </a:p>
        </p:txBody>
      </p:sp>
      <p:grpSp>
        <p:nvGrpSpPr>
          <p:cNvPr id="581" name="Google Shape;581;p39"/>
          <p:cNvGrpSpPr/>
          <p:nvPr/>
        </p:nvGrpSpPr>
        <p:grpSpPr>
          <a:xfrm rot="-1069639">
            <a:off x="6874724" y="1273963"/>
            <a:ext cx="1508142" cy="1757733"/>
            <a:chOff x="6854150" y="1399300"/>
            <a:chExt cx="2330725" cy="2716450"/>
          </a:xfrm>
        </p:grpSpPr>
        <p:sp>
          <p:nvSpPr>
            <p:cNvPr id="582" name="Google Shape;582;p39"/>
            <p:cNvSpPr/>
            <p:nvPr/>
          </p:nvSpPr>
          <p:spPr>
            <a:xfrm>
              <a:off x="6854150" y="1399300"/>
              <a:ext cx="2330725" cy="2716450"/>
            </a:xfrm>
            <a:custGeom>
              <a:avLst/>
              <a:gdLst/>
              <a:ahLst/>
              <a:cxnLst/>
              <a:rect l="l" t="t" r="r" b="b"/>
              <a:pathLst>
                <a:path w="93229" h="108658" extrusionOk="0">
                  <a:moveTo>
                    <a:pt x="46615" y="1"/>
                  </a:moveTo>
                  <a:cubicBezTo>
                    <a:pt x="20910" y="1"/>
                    <a:pt x="1" y="20225"/>
                    <a:pt x="1" y="45179"/>
                  </a:cubicBezTo>
                  <a:cubicBezTo>
                    <a:pt x="1" y="64686"/>
                    <a:pt x="12755" y="81322"/>
                    <a:pt x="30598" y="87618"/>
                  </a:cubicBezTo>
                  <a:lnTo>
                    <a:pt x="30598" y="102688"/>
                  </a:lnTo>
                  <a:cubicBezTo>
                    <a:pt x="30598" y="105983"/>
                    <a:pt x="33306" y="108657"/>
                    <a:pt x="36600" y="108657"/>
                  </a:cubicBezTo>
                  <a:lnTo>
                    <a:pt x="57575" y="108657"/>
                  </a:lnTo>
                  <a:cubicBezTo>
                    <a:pt x="60869" y="108657"/>
                    <a:pt x="63544" y="105983"/>
                    <a:pt x="63544" y="102688"/>
                  </a:cubicBezTo>
                  <a:lnTo>
                    <a:pt x="63544" y="87291"/>
                  </a:lnTo>
                  <a:cubicBezTo>
                    <a:pt x="80898" y="80735"/>
                    <a:pt x="93228" y="64327"/>
                    <a:pt x="93228" y="45179"/>
                  </a:cubicBezTo>
                  <a:cubicBezTo>
                    <a:pt x="93228" y="20225"/>
                    <a:pt x="72352" y="1"/>
                    <a:pt x="46615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3" name="Google Shape;583;p39"/>
            <p:cNvGrpSpPr/>
            <p:nvPr/>
          </p:nvGrpSpPr>
          <p:grpSpPr>
            <a:xfrm>
              <a:off x="6913275" y="1469025"/>
              <a:ext cx="2212475" cy="2577000"/>
              <a:chOff x="3647700" y="1645650"/>
              <a:chExt cx="2212475" cy="2577000"/>
            </a:xfrm>
          </p:grpSpPr>
          <p:sp>
            <p:nvSpPr>
              <p:cNvPr id="584" name="Google Shape;584;p39"/>
              <p:cNvSpPr/>
              <p:nvPr/>
            </p:nvSpPr>
            <p:spPr>
              <a:xfrm>
                <a:off x="4078275" y="2079500"/>
                <a:ext cx="1349675" cy="1551100"/>
              </a:xfrm>
              <a:custGeom>
                <a:avLst/>
                <a:gdLst/>
                <a:ahLst/>
                <a:cxnLst/>
                <a:rect l="l" t="t" r="r" b="b"/>
                <a:pathLst>
                  <a:path w="53987" h="62044" extrusionOk="0">
                    <a:moveTo>
                      <a:pt x="27010" y="1"/>
                    </a:moveTo>
                    <a:cubicBezTo>
                      <a:pt x="12136" y="1"/>
                      <a:pt x="34" y="12005"/>
                      <a:pt x="1" y="26912"/>
                    </a:cubicBezTo>
                    <a:cubicBezTo>
                      <a:pt x="1" y="36046"/>
                      <a:pt x="4535" y="44135"/>
                      <a:pt x="11483" y="48996"/>
                    </a:cubicBezTo>
                    <a:cubicBezTo>
                      <a:pt x="15658" y="51964"/>
                      <a:pt x="18170" y="56824"/>
                      <a:pt x="18170" y="61978"/>
                    </a:cubicBezTo>
                    <a:lnTo>
                      <a:pt x="18170" y="62044"/>
                    </a:lnTo>
                    <a:lnTo>
                      <a:pt x="35818" y="62044"/>
                    </a:lnTo>
                    <a:lnTo>
                      <a:pt x="35818" y="61978"/>
                    </a:lnTo>
                    <a:cubicBezTo>
                      <a:pt x="35818" y="56759"/>
                      <a:pt x="38395" y="51931"/>
                      <a:pt x="42635" y="48930"/>
                    </a:cubicBezTo>
                    <a:cubicBezTo>
                      <a:pt x="49518" y="44037"/>
                      <a:pt x="53987" y="35980"/>
                      <a:pt x="53987" y="26945"/>
                    </a:cubicBezTo>
                    <a:cubicBezTo>
                      <a:pt x="53987" y="12070"/>
                      <a:pt x="41917" y="1"/>
                      <a:pt x="270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4610000" y="4018750"/>
                <a:ext cx="29032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6525" extrusionOk="0">
                    <a:moveTo>
                      <a:pt x="0" y="1"/>
                    </a:moveTo>
                    <a:lnTo>
                      <a:pt x="0" y="4828"/>
                    </a:lnTo>
                    <a:cubicBezTo>
                      <a:pt x="0" y="5774"/>
                      <a:pt x="750" y="6525"/>
                      <a:pt x="1696" y="6525"/>
                    </a:cubicBezTo>
                    <a:lnTo>
                      <a:pt x="9851" y="6525"/>
                    </a:lnTo>
                    <a:cubicBezTo>
                      <a:pt x="10797" y="6525"/>
                      <a:pt x="11580" y="5774"/>
                      <a:pt x="11613" y="4828"/>
                    </a:cubicBezTo>
                    <a:lnTo>
                      <a:pt x="116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4375125" y="2276050"/>
                <a:ext cx="757625" cy="952525"/>
              </a:xfrm>
              <a:custGeom>
                <a:avLst/>
                <a:gdLst/>
                <a:ahLst/>
                <a:cxnLst/>
                <a:rect l="l" t="t" r="r" b="b"/>
                <a:pathLst>
                  <a:path w="30305" h="38101" extrusionOk="0">
                    <a:moveTo>
                      <a:pt x="15152" y="0"/>
                    </a:moveTo>
                    <a:cubicBezTo>
                      <a:pt x="14802" y="0"/>
                      <a:pt x="14451" y="131"/>
                      <a:pt x="14190" y="391"/>
                    </a:cubicBezTo>
                    <a:lnTo>
                      <a:pt x="5546" y="9036"/>
                    </a:lnTo>
                    <a:cubicBezTo>
                      <a:pt x="1" y="14581"/>
                      <a:pt x="1" y="23519"/>
                      <a:pt x="5546" y="29064"/>
                    </a:cubicBezTo>
                    <a:lnTo>
                      <a:pt x="14190" y="37709"/>
                    </a:lnTo>
                    <a:cubicBezTo>
                      <a:pt x="14451" y="37970"/>
                      <a:pt x="14802" y="38100"/>
                      <a:pt x="15152" y="38100"/>
                    </a:cubicBezTo>
                    <a:cubicBezTo>
                      <a:pt x="15503" y="38100"/>
                      <a:pt x="15854" y="37970"/>
                      <a:pt x="16115" y="37709"/>
                    </a:cubicBezTo>
                    <a:lnTo>
                      <a:pt x="24759" y="29064"/>
                    </a:lnTo>
                    <a:cubicBezTo>
                      <a:pt x="30304" y="23519"/>
                      <a:pt x="30304" y="14581"/>
                      <a:pt x="24759" y="9036"/>
                    </a:cubicBezTo>
                    <a:lnTo>
                      <a:pt x="16115" y="391"/>
                    </a:lnTo>
                    <a:cubicBezTo>
                      <a:pt x="15854" y="131"/>
                      <a:pt x="15503" y="0"/>
                      <a:pt x="15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4468100" y="3628950"/>
                <a:ext cx="571675" cy="195750"/>
              </a:xfrm>
              <a:custGeom>
                <a:avLst/>
                <a:gdLst/>
                <a:ahLst/>
                <a:cxnLst/>
                <a:rect l="l" t="t" r="r" b="b"/>
                <a:pathLst>
                  <a:path w="22867" h="7830" extrusionOk="0">
                    <a:moveTo>
                      <a:pt x="2610" y="0"/>
                    </a:moveTo>
                    <a:cubicBezTo>
                      <a:pt x="1142" y="0"/>
                      <a:pt x="0" y="1175"/>
                      <a:pt x="0" y="2610"/>
                    </a:cubicBezTo>
                    <a:lnTo>
                      <a:pt x="0" y="5220"/>
                    </a:lnTo>
                    <a:cubicBezTo>
                      <a:pt x="0" y="6687"/>
                      <a:pt x="1175" y="7829"/>
                      <a:pt x="2610" y="7829"/>
                    </a:cubicBezTo>
                    <a:lnTo>
                      <a:pt x="20257" y="7829"/>
                    </a:lnTo>
                    <a:cubicBezTo>
                      <a:pt x="21692" y="7829"/>
                      <a:pt x="22834" y="6622"/>
                      <a:pt x="22867" y="5220"/>
                    </a:cubicBezTo>
                    <a:lnTo>
                      <a:pt x="22867" y="2610"/>
                    </a:lnTo>
                    <a:cubicBezTo>
                      <a:pt x="22867" y="1142"/>
                      <a:pt x="21692" y="0"/>
                      <a:pt x="202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4468100" y="3823025"/>
                <a:ext cx="571675" cy="195750"/>
              </a:xfrm>
              <a:custGeom>
                <a:avLst/>
                <a:gdLst/>
                <a:ahLst/>
                <a:cxnLst/>
                <a:rect l="l" t="t" r="r" b="b"/>
                <a:pathLst>
                  <a:path w="22867" h="7830" extrusionOk="0">
                    <a:moveTo>
                      <a:pt x="2610" y="1"/>
                    </a:moveTo>
                    <a:cubicBezTo>
                      <a:pt x="1142" y="1"/>
                      <a:pt x="0" y="1208"/>
                      <a:pt x="0" y="2611"/>
                    </a:cubicBezTo>
                    <a:lnTo>
                      <a:pt x="0" y="5220"/>
                    </a:lnTo>
                    <a:cubicBezTo>
                      <a:pt x="0" y="6688"/>
                      <a:pt x="1175" y="7830"/>
                      <a:pt x="2610" y="7830"/>
                    </a:cubicBezTo>
                    <a:lnTo>
                      <a:pt x="20257" y="7830"/>
                    </a:lnTo>
                    <a:cubicBezTo>
                      <a:pt x="21692" y="7830"/>
                      <a:pt x="22834" y="6655"/>
                      <a:pt x="22867" y="5220"/>
                    </a:cubicBezTo>
                    <a:lnTo>
                      <a:pt x="22867" y="2611"/>
                    </a:lnTo>
                    <a:cubicBezTo>
                      <a:pt x="22867" y="1143"/>
                      <a:pt x="21692" y="1"/>
                      <a:pt x="20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3647700" y="1645650"/>
                <a:ext cx="2212475" cy="2577000"/>
              </a:xfrm>
              <a:custGeom>
                <a:avLst/>
                <a:gdLst/>
                <a:ahLst/>
                <a:cxnLst/>
                <a:rect l="l" t="t" r="r" b="b"/>
                <a:pathLst>
                  <a:path w="88499" h="103080" extrusionOk="0">
                    <a:moveTo>
                      <a:pt x="44233" y="1"/>
                    </a:moveTo>
                    <a:cubicBezTo>
                      <a:pt x="43418" y="1"/>
                      <a:pt x="42733" y="719"/>
                      <a:pt x="42733" y="1534"/>
                    </a:cubicBezTo>
                    <a:lnTo>
                      <a:pt x="42733" y="8743"/>
                    </a:lnTo>
                    <a:cubicBezTo>
                      <a:pt x="42733" y="9559"/>
                      <a:pt x="43418" y="10244"/>
                      <a:pt x="44233" y="10244"/>
                    </a:cubicBezTo>
                    <a:cubicBezTo>
                      <a:pt x="45049" y="10244"/>
                      <a:pt x="45734" y="9559"/>
                      <a:pt x="45734" y="8743"/>
                    </a:cubicBezTo>
                    <a:lnTo>
                      <a:pt x="45734" y="1534"/>
                    </a:lnTo>
                    <a:cubicBezTo>
                      <a:pt x="45734" y="719"/>
                      <a:pt x="45049" y="1"/>
                      <a:pt x="44233" y="1"/>
                    </a:cubicBezTo>
                    <a:close/>
                    <a:moveTo>
                      <a:pt x="22944" y="5726"/>
                    </a:moveTo>
                    <a:cubicBezTo>
                      <a:pt x="22676" y="5726"/>
                      <a:pt x="22402" y="5795"/>
                      <a:pt x="22150" y="5938"/>
                    </a:cubicBezTo>
                    <a:cubicBezTo>
                      <a:pt x="21432" y="6329"/>
                      <a:pt x="21204" y="7275"/>
                      <a:pt x="21595" y="7993"/>
                    </a:cubicBezTo>
                    <a:lnTo>
                      <a:pt x="25183" y="14256"/>
                    </a:lnTo>
                    <a:cubicBezTo>
                      <a:pt x="25468" y="14738"/>
                      <a:pt x="25975" y="15015"/>
                      <a:pt x="26504" y="15015"/>
                    </a:cubicBezTo>
                    <a:cubicBezTo>
                      <a:pt x="26762" y="15015"/>
                      <a:pt x="27025" y="14949"/>
                      <a:pt x="27271" y="14810"/>
                    </a:cubicBezTo>
                    <a:cubicBezTo>
                      <a:pt x="27988" y="14419"/>
                      <a:pt x="28249" y="13473"/>
                      <a:pt x="27825" y="12723"/>
                    </a:cubicBezTo>
                    <a:lnTo>
                      <a:pt x="24237" y="6492"/>
                    </a:lnTo>
                    <a:cubicBezTo>
                      <a:pt x="23977" y="5994"/>
                      <a:pt x="23473" y="5726"/>
                      <a:pt x="22944" y="5726"/>
                    </a:cubicBezTo>
                    <a:close/>
                    <a:moveTo>
                      <a:pt x="65602" y="5726"/>
                    </a:moveTo>
                    <a:cubicBezTo>
                      <a:pt x="65087" y="5726"/>
                      <a:pt x="64597" y="5994"/>
                      <a:pt x="64294" y="6492"/>
                    </a:cubicBezTo>
                    <a:lnTo>
                      <a:pt x="60706" y="12723"/>
                    </a:lnTo>
                    <a:cubicBezTo>
                      <a:pt x="60282" y="13473"/>
                      <a:pt x="60543" y="14354"/>
                      <a:pt x="61261" y="14810"/>
                    </a:cubicBezTo>
                    <a:cubicBezTo>
                      <a:pt x="61496" y="14949"/>
                      <a:pt x="61752" y="15015"/>
                      <a:pt x="62006" y="15015"/>
                    </a:cubicBezTo>
                    <a:cubicBezTo>
                      <a:pt x="62527" y="15015"/>
                      <a:pt x="63041" y="14738"/>
                      <a:pt x="63348" y="14256"/>
                    </a:cubicBezTo>
                    <a:lnTo>
                      <a:pt x="66937" y="7993"/>
                    </a:lnTo>
                    <a:cubicBezTo>
                      <a:pt x="67361" y="7275"/>
                      <a:pt x="67100" y="6362"/>
                      <a:pt x="66382" y="5938"/>
                    </a:cubicBezTo>
                    <a:cubicBezTo>
                      <a:pt x="66130" y="5795"/>
                      <a:pt x="65863" y="5726"/>
                      <a:pt x="65602" y="5726"/>
                    </a:cubicBezTo>
                    <a:close/>
                    <a:moveTo>
                      <a:pt x="7216" y="21391"/>
                    </a:moveTo>
                    <a:cubicBezTo>
                      <a:pt x="6697" y="21391"/>
                      <a:pt x="6190" y="21667"/>
                      <a:pt x="5905" y="22150"/>
                    </a:cubicBezTo>
                    <a:cubicBezTo>
                      <a:pt x="5481" y="22900"/>
                      <a:pt x="5742" y="23781"/>
                      <a:pt x="6459" y="24237"/>
                    </a:cubicBezTo>
                    <a:lnTo>
                      <a:pt x="12722" y="27826"/>
                    </a:lnTo>
                    <a:cubicBezTo>
                      <a:pt x="12944" y="27952"/>
                      <a:pt x="13194" y="28014"/>
                      <a:pt x="13444" y="28014"/>
                    </a:cubicBezTo>
                    <a:cubicBezTo>
                      <a:pt x="13966" y="28014"/>
                      <a:pt x="14491" y="27746"/>
                      <a:pt x="14777" y="27238"/>
                    </a:cubicBezTo>
                    <a:cubicBezTo>
                      <a:pt x="15202" y="26521"/>
                      <a:pt x="14941" y="25607"/>
                      <a:pt x="14223" y="25183"/>
                    </a:cubicBezTo>
                    <a:lnTo>
                      <a:pt x="7960" y="21595"/>
                    </a:lnTo>
                    <a:cubicBezTo>
                      <a:pt x="7725" y="21456"/>
                      <a:pt x="7469" y="21391"/>
                      <a:pt x="7216" y="21391"/>
                    </a:cubicBezTo>
                    <a:close/>
                    <a:moveTo>
                      <a:pt x="81240" y="21391"/>
                    </a:moveTo>
                    <a:cubicBezTo>
                      <a:pt x="80983" y="21391"/>
                      <a:pt x="80719" y="21456"/>
                      <a:pt x="80474" y="21595"/>
                    </a:cubicBezTo>
                    <a:lnTo>
                      <a:pt x="74243" y="25183"/>
                    </a:lnTo>
                    <a:cubicBezTo>
                      <a:pt x="73493" y="25575"/>
                      <a:pt x="73265" y="26521"/>
                      <a:pt x="73656" y="27238"/>
                    </a:cubicBezTo>
                    <a:cubicBezTo>
                      <a:pt x="73943" y="27746"/>
                      <a:pt x="74468" y="28014"/>
                      <a:pt x="75000" y="28014"/>
                    </a:cubicBezTo>
                    <a:cubicBezTo>
                      <a:pt x="75255" y="28014"/>
                      <a:pt x="75511" y="27952"/>
                      <a:pt x="75744" y="27826"/>
                    </a:cubicBezTo>
                    <a:lnTo>
                      <a:pt x="81974" y="24237"/>
                    </a:lnTo>
                    <a:cubicBezTo>
                      <a:pt x="82757" y="23781"/>
                      <a:pt x="83018" y="22835"/>
                      <a:pt x="82562" y="22150"/>
                    </a:cubicBezTo>
                    <a:cubicBezTo>
                      <a:pt x="82276" y="21667"/>
                      <a:pt x="81770" y="21391"/>
                      <a:pt x="81240" y="21391"/>
                    </a:cubicBezTo>
                    <a:close/>
                    <a:moveTo>
                      <a:pt x="1501" y="42733"/>
                    </a:moveTo>
                    <a:cubicBezTo>
                      <a:pt x="686" y="42733"/>
                      <a:pt x="1" y="43451"/>
                      <a:pt x="1" y="44266"/>
                    </a:cubicBezTo>
                    <a:cubicBezTo>
                      <a:pt x="1" y="45082"/>
                      <a:pt x="686" y="45767"/>
                      <a:pt x="1501" y="45767"/>
                    </a:cubicBezTo>
                    <a:lnTo>
                      <a:pt x="8710" y="45767"/>
                    </a:lnTo>
                    <a:cubicBezTo>
                      <a:pt x="9526" y="45767"/>
                      <a:pt x="10211" y="45082"/>
                      <a:pt x="10211" y="44266"/>
                    </a:cubicBezTo>
                    <a:cubicBezTo>
                      <a:pt x="10211" y="43451"/>
                      <a:pt x="9526" y="42733"/>
                      <a:pt x="8710" y="42733"/>
                    </a:cubicBezTo>
                    <a:close/>
                    <a:moveTo>
                      <a:pt x="79789" y="42733"/>
                    </a:moveTo>
                    <a:cubicBezTo>
                      <a:pt x="78973" y="42733"/>
                      <a:pt x="78288" y="43451"/>
                      <a:pt x="78288" y="44266"/>
                    </a:cubicBezTo>
                    <a:cubicBezTo>
                      <a:pt x="78288" y="45082"/>
                      <a:pt x="78973" y="45767"/>
                      <a:pt x="79789" y="45767"/>
                    </a:cubicBezTo>
                    <a:lnTo>
                      <a:pt x="86998" y="45767"/>
                    </a:lnTo>
                    <a:cubicBezTo>
                      <a:pt x="87813" y="45767"/>
                      <a:pt x="88498" y="45082"/>
                      <a:pt x="88498" y="44266"/>
                    </a:cubicBezTo>
                    <a:cubicBezTo>
                      <a:pt x="88498" y="43451"/>
                      <a:pt x="87813" y="42733"/>
                      <a:pt x="86998" y="42733"/>
                    </a:cubicBezTo>
                    <a:close/>
                    <a:moveTo>
                      <a:pt x="44266" y="26814"/>
                    </a:moveTo>
                    <a:lnTo>
                      <a:pt x="52845" y="35361"/>
                    </a:lnTo>
                    <a:cubicBezTo>
                      <a:pt x="55226" y="37775"/>
                      <a:pt x="56531" y="40906"/>
                      <a:pt x="56531" y="44299"/>
                    </a:cubicBezTo>
                    <a:cubicBezTo>
                      <a:pt x="56531" y="47691"/>
                      <a:pt x="55226" y="50855"/>
                      <a:pt x="52845" y="53237"/>
                    </a:cubicBezTo>
                    <a:lnTo>
                      <a:pt x="45766" y="60282"/>
                    </a:lnTo>
                    <a:lnTo>
                      <a:pt x="45766" y="54052"/>
                    </a:lnTo>
                    <a:lnTo>
                      <a:pt x="49257" y="50562"/>
                    </a:lnTo>
                    <a:cubicBezTo>
                      <a:pt x="49811" y="50007"/>
                      <a:pt x="49811" y="49029"/>
                      <a:pt x="49257" y="48441"/>
                    </a:cubicBezTo>
                    <a:cubicBezTo>
                      <a:pt x="48963" y="48164"/>
                      <a:pt x="48572" y="48025"/>
                      <a:pt x="48184" y="48025"/>
                    </a:cubicBezTo>
                    <a:cubicBezTo>
                      <a:pt x="47797" y="48025"/>
                      <a:pt x="47414" y="48164"/>
                      <a:pt x="47136" y="48441"/>
                    </a:cubicBezTo>
                    <a:lnTo>
                      <a:pt x="45766" y="49811"/>
                    </a:lnTo>
                    <a:lnTo>
                      <a:pt x="45766" y="48017"/>
                    </a:lnTo>
                    <a:lnTo>
                      <a:pt x="49257" y="44527"/>
                    </a:lnTo>
                    <a:cubicBezTo>
                      <a:pt x="49811" y="43972"/>
                      <a:pt x="49811" y="42994"/>
                      <a:pt x="49257" y="42407"/>
                    </a:cubicBezTo>
                    <a:cubicBezTo>
                      <a:pt x="48963" y="42129"/>
                      <a:pt x="48572" y="41991"/>
                      <a:pt x="48184" y="41991"/>
                    </a:cubicBezTo>
                    <a:cubicBezTo>
                      <a:pt x="47797" y="41991"/>
                      <a:pt x="47414" y="42129"/>
                      <a:pt x="47136" y="42407"/>
                    </a:cubicBezTo>
                    <a:lnTo>
                      <a:pt x="45766" y="43777"/>
                    </a:lnTo>
                    <a:lnTo>
                      <a:pt x="45766" y="40286"/>
                    </a:lnTo>
                    <a:cubicBezTo>
                      <a:pt x="45766" y="39471"/>
                      <a:pt x="45081" y="38786"/>
                      <a:pt x="44266" y="38786"/>
                    </a:cubicBezTo>
                    <a:cubicBezTo>
                      <a:pt x="43450" y="38786"/>
                      <a:pt x="42765" y="39471"/>
                      <a:pt x="42765" y="40286"/>
                    </a:cubicBezTo>
                    <a:lnTo>
                      <a:pt x="42765" y="45799"/>
                    </a:lnTo>
                    <a:lnTo>
                      <a:pt x="41428" y="44462"/>
                    </a:lnTo>
                    <a:cubicBezTo>
                      <a:pt x="41134" y="44168"/>
                      <a:pt x="40743" y="44021"/>
                      <a:pt x="40356" y="44021"/>
                    </a:cubicBezTo>
                    <a:cubicBezTo>
                      <a:pt x="39968" y="44021"/>
                      <a:pt x="39585" y="44168"/>
                      <a:pt x="39308" y="44462"/>
                    </a:cubicBezTo>
                    <a:cubicBezTo>
                      <a:pt x="38720" y="45016"/>
                      <a:pt x="38720" y="45995"/>
                      <a:pt x="39308" y="46582"/>
                    </a:cubicBezTo>
                    <a:lnTo>
                      <a:pt x="42765" y="50040"/>
                    </a:lnTo>
                    <a:lnTo>
                      <a:pt x="42765" y="51834"/>
                    </a:lnTo>
                    <a:lnTo>
                      <a:pt x="41428" y="50496"/>
                    </a:lnTo>
                    <a:cubicBezTo>
                      <a:pt x="41134" y="50203"/>
                      <a:pt x="40743" y="50056"/>
                      <a:pt x="40356" y="50056"/>
                    </a:cubicBezTo>
                    <a:cubicBezTo>
                      <a:pt x="39968" y="50056"/>
                      <a:pt x="39585" y="50203"/>
                      <a:pt x="39308" y="50496"/>
                    </a:cubicBezTo>
                    <a:cubicBezTo>
                      <a:pt x="38720" y="51051"/>
                      <a:pt x="38720" y="52030"/>
                      <a:pt x="39308" y="52617"/>
                    </a:cubicBezTo>
                    <a:lnTo>
                      <a:pt x="42765" y="56074"/>
                    </a:lnTo>
                    <a:lnTo>
                      <a:pt x="42765" y="60282"/>
                    </a:lnTo>
                    <a:lnTo>
                      <a:pt x="35719" y="53237"/>
                    </a:lnTo>
                    <a:cubicBezTo>
                      <a:pt x="33306" y="50823"/>
                      <a:pt x="32001" y="47691"/>
                      <a:pt x="32001" y="44299"/>
                    </a:cubicBezTo>
                    <a:cubicBezTo>
                      <a:pt x="32001" y="40906"/>
                      <a:pt x="33306" y="37742"/>
                      <a:pt x="35719" y="35361"/>
                    </a:cubicBezTo>
                    <a:lnTo>
                      <a:pt x="44266" y="26814"/>
                    </a:lnTo>
                    <a:close/>
                    <a:moveTo>
                      <a:pt x="53041" y="80833"/>
                    </a:moveTo>
                    <a:cubicBezTo>
                      <a:pt x="53660" y="80833"/>
                      <a:pt x="54150" y="81322"/>
                      <a:pt x="54150" y="81942"/>
                    </a:cubicBezTo>
                    <a:lnTo>
                      <a:pt x="54150" y="84552"/>
                    </a:lnTo>
                    <a:cubicBezTo>
                      <a:pt x="54150" y="85139"/>
                      <a:pt x="53660" y="85628"/>
                      <a:pt x="53041" y="85628"/>
                    </a:cubicBezTo>
                    <a:lnTo>
                      <a:pt x="50268" y="85628"/>
                    </a:lnTo>
                    <a:cubicBezTo>
                      <a:pt x="49452" y="85628"/>
                      <a:pt x="48767" y="86313"/>
                      <a:pt x="48767" y="87129"/>
                    </a:cubicBezTo>
                    <a:cubicBezTo>
                      <a:pt x="48767" y="87944"/>
                      <a:pt x="49452" y="88662"/>
                      <a:pt x="50268" y="88662"/>
                    </a:cubicBezTo>
                    <a:lnTo>
                      <a:pt x="53041" y="88662"/>
                    </a:lnTo>
                    <a:cubicBezTo>
                      <a:pt x="53660" y="88662"/>
                      <a:pt x="54150" y="89151"/>
                      <a:pt x="54150" y="89738"/>
                    </a:cubicBezTo>
                    <a:lnTo>
                      <a:pt x="54150" y="92348"/>
                    </a:lnTo>
                    <a:cubicBezTo>
                      <a:pt x="54150" y="92968"/>
                      <a:pt x="53660" y="93457"/>
                      <a:pt x="53041" y="93457"/>
                    </a:cubicBezTo>
                    <a:lnTo>
                      <a:pt x="35393" y="93457"/>
                    </a:lnTo>
                    <a:cubicBezTo>
                      <a:pt x="34773" y="93457"/>
                      <a:pt x="34284" y="92968"/>
                      <a:pt x="34284" y="92348"/>
                    </a:cubicBezTo>
                    <a:lnTo>
                      <a:pt x="34284" y="89738"/>
                    </a:lnTo>
                    <a:cubicBezTo>
                      <a:pt x="34284" y="89151"/>
                      <a:pt x="34773" y="88662"/>
                      <a:pt x="35393" y="88662"/>
                    </a:cubicBezTo>
                    <a:lnTo>
                      <a:pt x="44201" y="88662"/>
                    </a:lnTo>
                    <a:cubicBezTo>
                      <a:pt x="45016" y="88662"/>
                      <a:pt x="45701" y="87944"/>
                      <a:pt x="45701" y="87129"/>
                    </a:cubicBezTo>
                    <a:cubicBezTo>
                      <a:pt x="45701" y="86313"/>
                      <a:pt x="45016" y="85628"/>
                      <a:pt x="44201" y="85628"/>
                    </a:cubicBezTo>
                    <a:lnTo>
                      <a:pt x="35393" y="85628"/>
                    </a:lnTo>
                    <a:cubicBezTo>
                      <a:pt x="34773" y="85628"/>
                      <a:pt x="34284" y="85139"/>
                      <a:pt x="34284" y="84552"/>
                    </a:cubicBezTo>
                    <a:lnTo>
                      <a:pt x="34284" y="81942"/>
                    </a:lnTo>
                    <a:cubicBezTo>
                      <a:pt x="34284" y="81322"/>
                      <a:pt x="34773" y="80833"/>
                      <a:pt x="35393" y="80833"/>
                    </a:cubicBezTo>
                    <a:close/>
                    <a:moveTo>
                      <a:pt x="48604" y="96458"/>
                    </a:moveTo>
                    <a:lnTo>
                      <a:pt x="48604" y="99752"/>
                    </a:lnTo>
                    <a:lnTo>
                      <a:pt x="48539" y="99752"/>
                    </a:lnTo>
                    <a:cubicBezTo>
                      <a:pt x="48539" y="99883"/>
                      <a:pt x="48474" y="99948"/>
                      <a:pt x="48343" y="99948"/>
                    </a:cubicBezTo>
                    <a:lnTo>
                      <a:pt x="40188" y="99948"/>
                    </a:lnTo>
                    <a:cubicBezTo>
                      <a:pt x="40058" y="99948"/>
                      <a:pt x="39993" y="99883"/>
                      <a:pt x="39993" y="99752"/>
                    </a:cubicBezTo>
                    <a:lnTo>
                      <a:pt x="39993" y="96458"/>
                    </a:lnTo>
                    <a:close/>
                    <a:moveTo>
                      <a:pt x="44233" y="15822"/>
                    </a:moveTo>
                    <a:cubicBezTo>
                      <a:pt x="40547" y="15822"/>
                      <a:pt x="37024" y="16539"/>
                      <a:pt x="33632" y="17877"/>
                    </a:cubicBezTo>
                    <a:cubicBezTo>
                      <a:pt x="32849" y="18203"/>
                      <a:pt x="32490" y="19051"/>
                      <a:pt x="32751" y="19834"/>
                    </a:cubicBezTo>
                    <a:cubicBezTo>
                      <a:pt x="32976" y="20433"/>
                      <a:pt x="33563" y="20784"/>
                      <a:pt x="34178" y="20784"/>
                    </a:cubicBezTo>
                    <a:cubicBezTo>
                      <a:pt x="34366" y="20784"/>
                      <a:pt x="34557" y="20751"/>
                      <a:pt x="34741" y="20682"/>
                    </a:cubicBezTo>
                    <a:cubicBezTo>
                      <a:pt x="37742" y="19508"/>
                      <a:pt x="40939" y="18888"/>
                      <a:pt x="44201" y="18888"/>
                    </a:cubicBezTo>
                    <a:cubicBezTo>
                      <a:pt x="58194" y="18888"/>
                      <a:pt x="69677" y="30305"/>
                      <a:pt x="69677" y="44331"/>
                    </a:cubicBezTo>
                    <a:cubicBezTo>
                      <a:pt x="69677" y="52519"/>
                      <a:pt x="65664" y="60282"/>
                      <a:pt x="58945" y="65078"/>
                    </a:cubicBezTo>
                    <a:cubicBezTo>
                      <a:pt x="54672" y="68111"/>
                      <a:pt x="51964" y="72841"/>
                      <a:pt x="51573" y="77930"/>
                    </a:cubicBezTo>
                    <a:lnTo>
                      <a:pt x="45701" y="77930"/>
                    </a:lnTo>
                    <a:lnTo>
                      <a:pt x="45701" y="64490"/>
                    </a:lnTo>
                    <a:cubicBezTo>
                      <a:pt x="45864" y="64360"/>
                      <a:pt x="46060" y="64229"/>
                      <a:pt x="46223" y="64066"/>
                    </a:cubicBezTo>
                    <a:lnTo>
                      <a:pt x="54867" y="55422"/>
                    </a:lnTo>
                    <a:cubicBezTo>
                      <a:pt x="57836" y="52454"/>
                      <a:pt x="59467" y="48539"/>
                      <a:pt x="59467" y="44331"/>
                    </a:cubicBezTo>
                    <a:cubicBezTo>
                      <a:pt x="59467" y="40123"/>
                      <a:pt x="57836" y="36209"/>
                      <a:pt x="54867" y="33241"/>
                    </a:cubicBezTo>
                    <a:lnTo>
                      <a:pt x="46223" y="24596"/>
                    </a:lnTo>
                    <a:cubicBezTo>
                      <a:pt x="45668" y="24042"/>
                      <a:pt x="44935" y="23764"/>
                      <a:pt x="44201" y="23764"/>
                    </a:cubicBezTo>
                    <a:cubicBezTo>
                      <a:pt x="43467" y="23764"/>
                      <a:pt x="42733" y="24042"/>
                      <a:pt x="42178" y="24596"/>
                    </a:cubicBezTo>
                    <a:lnTo>
                      <a:pt x="33534" y="33241"/>
                    </a:lnTo>
                    <a:cubicBezTo>
                      <a:pt x="30565" y="36209"/>
                      <a:pt x="28934" y="40123"/>
                      <a:pt x="28934" y="44331"/>
                    </a:cubicBezTo>
                    <a:cubicBezTo>
                      <a:pt x="28934" y="48539"/>
                      <a:pt x="30565" y="52454"/>
                      <a:pt x="33534" y="55422"/>
                    </a:cubicBezTo>
                    <a:lnTo>
                      <a:pt x="42178" y="64066"/>
                    </a:lnTo>
                    <a:cubicBezTo>
                      <a:pt x="42341" y="64229"/>
                      <a:pt x="42504" y="64360"/>
                      <a:pt x="42733" y="64490"/>
                    </a:cubicBezTo>
                    <a:lnTo>
                      <a:pt x="42733" y="77930"/>
                    </a:lnTo>
                    <a:lnTo>
                      <a:pt x="36861" y="77930"/>
                    </a:lnTo>
                    <a:cubicBezTo>
                      <a:pt x="36437" y="72841"/>
                      <a:pt x="33795" y="68144"/>
                      <a:pt x="29587" y="65175"/>
                    </a:cubicBezTo>
                    <a:cubicBezTo>
                      <a:pt x="22835" y="60315"/>
                      <a:pt x="18757" y="52519"/>
                      <a:pt x="18790" y="44266"/>
                    </a:cubicBezTo>
                    <a:cubicBezTo>
                      <a:pt x="18790" y="35850"/>
                      <a:pt x="22998" y="27989"/>
                      <a:pt x="29913" y="23259"/>
                    </a:cubicBezTo>
                    <a:cubicBezTo>
                      <a:pt x="30598" y="22802"/>
                      <a:pt x="30761" y="21856"/>
                      <a:pt x="30337" y="21171"/>
                    </a:cubicBezTo>
                    <a:cubicBezTo>
                      <a:pt x="30054" y="20746"/>
                      <a:pt x="29582" y="20522"/>
                      <a:pt x="29102" y="20522"/>
                    </a:cubicBezTo>
                    <a:cubicBezTo>
                      <a:pt x="28807" y="20522"/>
                      <a:pt x="28510" y="20606"/>
                      <a:pt x="28249" y="20780"/>
                    </a:cubicBezTo>
                    <a:cubicBezTo>
                      <a:pt x="20453" y="26064"/>
                      <a:pt x="15821" y="34839"/>
                      <a:pt x="15756" y="44266"/>
                    </a:cubicBezTo>
                    <a:cubicBezTo>
                      <a:pt x="15756" y="53530"/>
                      <a:pt x="20290" y="62272"/>
                      <a:pt x="27858" y="67622"/>
                    </a:cubicBezTo>
                    <a:cubicBezTo>
                      <a:pt x="31348" y="70068"/>
                      <a:pt x="33534" y="73918"/>
                      <a:pt x="33860" y="78223"/>
                    </a:cubicBezTo>
                    <a:cubicBezTo>
                      <a:pt x="32360" y="78843"/>
                      <a:pt x="31348" y="80311"/>
                      <a:pt x="31348" y="82007"/>
                    </a:cubicBezTo>
                    <a:lnTo>
                      <a:pt x="31348" y="84617"/>
                    </a:lnTo>
                    <a:cubicBezTo>
                      <a:pt x="31348" y="85595"/>
                      <a:pt x="31707" y="86509"/>
                      <a:pt x="32294" y="87226"/>
                    </a:cubicBezTo>
                    <a:cubicBezTo>
                      <a:pt x="31707" y="87911"/>
                      <a:pt x="31348" y="88825"/>
                      <a:pt x="31348" y="89836"/>
                    </a:cubicBezTo>
                    <a:lnTo>
                      <a:pt x="31348" y="92446"/>
                    </a:lnTo>
                    <a:cubicBezTo>
                      <a:pt x="31348" y="94696"/>
                      <a:pt x="33175" y="96556"/>
                      <a:pt x="35458" y="96556"/>
                    </a:cubicBezTo>
                    <a:lnTo>
                      <a:pt x="36959" y="96556"/>
                    </a:lnTo>
                    <a:lnTo>
                      <a:pt x="36959" y="99850"/>
                    </a:lnTo>
                    <a:cubicBezTo>
                      <a:pt x="36959" y="101644"/>
                      <a:pt x="38427" y="103080"/>
                      <a:pt x="40188" y="103080"/>
                    </a:cubicBezTo>
                    <a:lnTo>
                      <a:pt x="48343" y="103080"/>
                    </a:lnTo>
                    <a:cubicBezTo>
                      <a:pt x="50137" y="103080"/>
                      <a:pt x="51573" y="101612"/>
                      <a:pt x="51573" y="99850"/>
                    </a:cubicBezTo>
                    <a:lnTo>
                      <a:pt x="51573" y="96556"/>
                    </a:lnTo>
                    <a:lnTo>
                      <a:pt x="53073" y="96556"/>
                    </a:lnTo>
                    <a:cubicBezTo>
                      <a:pt x="55324" y="96556"/>
                      <a:pt x="57183" y="94729"/>
                      <a:pt x="57183" y="92446"/>
                    </a:cubicBezTo>
                    <a:lnTo>
                      <a:pt x="57183" y="89836"/>
                    </a:lnTo>
                    <a:cubicBezTo>
                      <a:pt x="57183" y="88857"/>
                      <a:pt x="56824" y="87944"/>
                      <a:pt x="56237" y="87226"/>
                    </a:cubicBezTo>
                    <a:cubicBezTo>
                      <a:pt x="56824" y="86541"/>
                      <a:pt x="57183" y="85628"/>
                      <a:pt x="57183" y="84617"/>
                    </a:cubicBezTo>
                    <a:lnTo>
                      <a:pt x="57183" y="82007"/>
                    </a:lnTo>
                    <a:cubicBezTo>
                      <a:pt x="57183" y="80311"/>
                      <a:pt x="56139" y="78843"/>
                      <a:pt x="54672" y="78223"/>
                    </a:cubicBezTo>
                    <a:cubicBezTo>
                      <a:pt x="54998" y="74015"/>
                      <a:pt x="57249" y="70068"/>
                      <a:pt x="60837" y="67524"/>
                    </a:cubicBezTo>
                    <a:cubicBezTo>
                      <a:pt x="68339" y="62174"/>
                      <a:pt x="72808" y="53497"/>
                      <a:pt x="72808" y="44331"/>
                    </a:cubicBezTo>
                    <a:cubicBezTo>
                      <a:pt x="72743" y="28609"/>
                      <a:pt x="59956" y="15822"/>
                      <a:pt x="44233" y="15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0" name="Google Shape;590;p39"/>
          <p:cNvGrpSpPr/>
          <p:nvPr/>
        </p:nvGrpSpPr>
        <p:grpSpPr>
          <a:xfrm>
            <a:off x="6518089" y="2703741"/>
            <a:ext cx="1271949" cy="1550287"/>
            <a:chOff x="2881396" y="2507988"/>
            <a:chExt cx="1787700" cy="2178900"/>
          </a:xfrm>
        </p:grpSpPr>
        <p:sp>
          <p:nvSpPr>
            <p:cNvPr id="591" name="Google Shape;591;p39"/>
            <p:cNvSpPr/>
            <p:nvPr/>
          </p:nvSpPr>
          <p:spPr>
            <a:xfrm>
              <a:off x="2881396" y="2507988"/>
              <a:ext cx="1787700" cy="2178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9"/>
            <p:cNvGrpSpPr/>
            <p:nvPr/>
          </p:nvGrpSpPr>
          <p:grpSpPr>
            <a:xfrm>
              <a:off x="3101455" y="2713349"/>
              <a:ext cx="1411181" cy="1755739"/>
              <a:chOff x="1716600" y="238125"/>
              <a:chExt cx="4194950" cy="5219200"/>
            </a:xfrm>
          </p:grpSpPr>
          <p:sp>
            <p:nvSpPr>
              <p:cNvPr id="593" name="Google Shape;593;p39"/>
              <p:cNvSpPr/>
              <p:nvPr/>
            </p:nvSpPr>
            <p:spPr>
              <a:xfrm>
                <a:off x="1793275" y="980225"/>
                <a:ext cx="2961075" cy="4400425"/>
              </a:xfrm>
              <a:custGeom>
                <a:avLst/>
                <a:gdLst/>
                <a:ahLst/>
                <a:cxnLst/>
                <a:rect l="l" t="t" r="r" b="b"/>
                <a:pathLst>
                  <a:path w="118443" h="176017" extrusionOk="0">
                    <a:moveTo>
                      <a:pt x="13570" y="0"/>
                    </a:moveTo>
                    <a:cubicBezTo>
                      <a:pt x="6067" y="0"/>
                      <a:pt x="0" y="6067"/>
                      <a:pt x="0" y="13570"/>
                    </a:cubicBezTo>
                    <a:lnTo>
                      <a:pt x="0" y="162447"/>
                    </a:lnTo>
                    <a:cubicBezTo>
                      <a:pt x="0" y="169950"/>
                      <a:pt x="6067" y="176017"/>
                      <a:pt x="13570" y="176017"/>
                    </a:cubicBezTo>
                    <a:lnTo>
                      <a:pt x="104873" y="176017"/>
                    </a:lnTo>
                    <a:cubicBezTo>
                      <a:pt x="112376" y="176017"/>
                      <a:pt x="118443" y="169950"/>
                      <a:pt x="118443" y="162447"/>
                    </a:cubicBezTo>
                    <a:lnTo>
                      <a:pt x="118443" y="13570"/>
                    </a:lnTo>
                    <a:cubicBezTo>
                      <a:pt x="118443" y="6067"/>
                      <a:pt x="112376" y="0"/>
                      <a:pt x="1048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2133325" y="4365350"/>
                <a:ext cx="2280975" cy="676875"/>
              </a:xfrm>
              <a:custGeom>
                <a:avLst/>
                <a:gdLst/>
                <a:ahLst/>
                <a:cxnLst/>
                <a:rect l="l" t="t" r="r" b="b"/>
                <a:pathLst>
                  <a:path w="91239" h="27075" extrusionOk="0">
                    <a:moveTo>
                      <a:pt x="4567" y="0"/>
                    </a:moveTo>
                    <a:cubicBezTo>
                      <a:pt x="2056" y="0"/>
                      <a:pt x="1" y="2023"/>
                      <a:pt x="1" y="4502"/>
                    </a:cubicBezTo>
                    <a:lnTo>
                      <a:pt x="1" y="22573"/>
                    </a:lnTo>
                    <a:cubicBezTo>
                      <a:pt x="1" y="25052"/>
                      <a:pt x="2056" y="27075"/>
                      <a:pt x="4567" y="27075"/>
                    </a:cubicBezTo>
                    <a:lnTo>
                      <a:pt x="86704" y="27075"/>
                    </a:lnTo>
                    <a:cubicBezTo>
                      <a:pt x="89216" y="27075"/>
                      <a:pt x="91238" y="25052"/>
                      <a:pt x="91238" y="22573"/>
                    </a:cubicBezTo>
                    <a:lnTo>
                      <a:pt x="91238" y="4502"/>
                    </a:lnTo>
                    <a:cubicBezTo>
                      <a:pt x="91238" y="2023"/>
                      <a:pt x="89216" y="0"/>
                      <a:pt x="86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2133325" y="3350050"/>
                <a:ext cx="2280975" cy="676875"/>
              </a:xfrm>
              <a:custGeom>
                <a:avLst/>
                <a:gdLst/>
                <a:ahLst/>
                <a:cxnLst/>
                <a:rect l="l" t="t" r="r" b="b"/>
                <a:pathLst>
                  <a:path w="91239" h="27075" extrusionOk="0">
                    <a:moveTo>
                      <a:pt x="4567" y="0"/>
                    </a:moveTo>
                    <a:cubicBezTo>
                      <a:pt x="2056" y="0"/>
                      <a:pt x="1" y="2023"/>
                      <a:pt x="1" y="4502"/>
                    </a:cubicBezTo>
                    <a:lnTo>
                      <a:pt x="1" y="22573"/>
                    </a:lnTo>
                    <a:cubicBezTo>
                      <a:pt x="1" y="25052"/>
                      <a:pt x="2056" y="27075"/>
                      <a:pt x="4567" y="27075"/>
                    </a:cubicBezTo>
                    <a:lnTo>
                      <a:pt x="86704" y="27075"/>
                    </a:lnTo>
                    <a:cubicBezTo>
                      <a:pt x="89216" y="27075"/>
                      <a:pt x="91238" y="25052"/>
                      <a:pt x="91238" y="22573"/>
                    </a:cubicBezTo>
                    <a:lnTo>
                      <a:pt x="91238" y="4502"/>
                    </a:lnTo>
                    <a:cubicBezTo>
                      <a:pt x="91238" y="2023"/>
                      <a:pt x="89216" y="0"/>
                      <a:pt x="86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2133325" y="2333950"/>
                <a:ext cx="2280975" cy="677700"/>
              </a:xfrm>
              <a:custGeom>
                <a:avLst/>
                <a:gdLst/>
                <a:ahLst/>
                <a:cxnLst/>
                <a:rect l="l" t="t" r="r" b="b"/>
                <a:pathLst>
                  <a:path w="91239" h="27108" extrusionOk="0">
                    <a:moveTo>
                      <a:pt x="4567" y="0"/>
                    </a:moveTo>
                    <a:cubicBezTo>
                      <a:pt x="2056" y="0"/>
                      <a:pt x="1" y="2022"/>
                      <a:pt x="1" y="4534"/>
                    </a:cubicBezTo>
                    <a:lnTo>
                      <a:pt x="1" y="22573"/>
                    </a:lnTo>
                    <a:cubicBezTo>
                      <a:pt x="1" y="25085"/>
                      <a:pt x="2056" y="27107"/>
                      <a:pt x="4567" y="27107"/>
                    </a:cubicBezTo>
                    <a:lnTo>
                      <a:pt x="86704" y="27107"/>
                    </a:lnTo>
                    <a:cubicBezTo>
                      <a:pt x="89216" y="27107"/>
                      <a:pt x="91238" y="25085"/>
                      <a:pt x="91238" y="22573"/>
                    </a:cubicBezTo>
                    <a:lnTo>
                      <a:pt x="91238" y="4534"/>
                    </a:lnTo>
                    <a:cubicBezTo>
                      <a:pt x="91238" y="2022"/>
                      <a:pt x="89216" y="0"/>
                      <a:pt x="86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2133325" y="1318650"/>
                <a:ext cx="2280975" cy="676875"/>
              </a:xfrm>
              <a:custGeom>
                <a:avLst/>
                <a:gdLst/>
                <a:ahLst/>
                <a:cxnLst/>
                <a:rect l="l" t="t" r="r" b="b"/>
                <a:pathLst>
                  <a:path w="91239" h="27075" extrusionOk="0">
                    <a:moveTo>
                      <a:pt x="4567" y="0"/>
                    </a:moveTo>
                    <a:cubicBezTo>
                      <a:pt x="2056" y="0"/>
                      <a:pt x="1" y="2023"/>
                      <a:pt x="1" y="4534"/>
                    </a:cubicBezTo>
                    <a:lnTo>
                      <a:pt x="1" y="22573"/>
                    </a:lnTo>
                    <a:cubicBezTo>
                      <a:pt x="1" y="25052"/>
                      <a:pt x="2056" y="27075"/>
                      <a:pt x="4567" y="27075"/>
                    </a:cubicBezTo>
                    <a:lnTo>
                      <a:pt x="86704" y="27075"/>
                    </a:lnTo>
                    <a:cubicBezTo>
                      <a:pt x="89216" y="27075"/>
                      <a:pt x="91238" y="25052"/>
                      <a:pt x="91238" y="22573"/>
                    </a:cubicBezTo>
                    <a:lnTo>
                      <a:pt x="91238" y="4534"/>
                    </a:lnTo>
                    <a:cubicBezTo>
                      <a:pt x="91238" y="2023"/>
                      <a:pt x="89216" y="0"/>
                      <a:pt x="86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2617725" y="314775"/>
                <a:ext cx="1312175" cy="665475"/>
              </a:xfrm>
              <a:custGeom>
                <a:avLst/>
                <a:gdLst/>
                <a:ahLst/>
                <a:cxnLst/>
                <a:rect l="l" t="t" r="r" b="b"/>
                <a:pathLst>
                  <a:path w="52487" h="26619" extrusionOk="0">
                    <a:moveTo>
                      <a:pt x="9036" y="0"/>
                    </a:moveTo>
                    <a:cubicBezTo>
                      <a:pt x="4046" y="0"/>
                      <a:pt x="1" y="4045"/>
                      <a:pt x="1" y="9036"/>
                    </a:cubicBezTo>
                    <a:lnTo>
                      <a:pt x="1" y="26618"/>
                    </a:lnTo>
                    <a:lnTo>
                      <a:pt x="52486" y="26618"/>
                    </a:lnTo>
                    <a:lnTo>
                      <a:pt x="52486" y="9036"/>
                    </a:lnTo>
                    <a:cubicBezTo>
                      <a:pt x="52486" y="4045"/>
                      <a:pt x="48441" y="0"/>
                      <a:pt x="434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9"/>
              <p:cNvSpPr/>
              <p:nvPr/>
            </p:nvSpPr>
            <p:spPr>
              <a:xfrm>
                <a:off x="3542500" y="3222225"/>
                <a:ext cx="2369050" cy="2158225"/>
              </a:xfrm>
              <a:custGeom>
                <a:avLst/>
                <a:gdLst/>
                <a:ahLst/>
                <a:cxnLst/>
                <a:rect l="l" t="t" r="r" b="b"/>
                <a:pathLst>
                  <a:path w="94762" h="86329" extrusionOk="0">
                    <a:moveTo>
                      <a:pt x="47369" y="0"/>
                    </a:moveTo>
                    <a:cubicBezTo>
                      <a:pt x="36323" y="0"/>
                      <a:pt x="25281" y="4216"/>
                      <a:pt x="16865" y="12649"/>
                    </a:cubicBezTo>
                    <a:cubicBezTo>
                      <a:pt x="1" y="29513"/>
                      <a:pt x="1" y="56849"/>
                      <a:pt x="16865" y="73680"/>
                    </a:cubicBezTo>
                    <a:cubicBezTo>
                      <a:pt x="25281" y="82113"/>
                      <a:pt x="36323" y="86329"/>
                      <a:pt x="47369" y="86329"/>
                    </a:cubicBezTo>
                    <a:cubicBezTo>
                      <a:pt x="58415" y="86329"/>
                      <a:pt x="69465" y="82113"/>
                      <a:pt x="77897" y="73680"/>
                    </a:cubicBezTo>
                    <a:cubicBezTo>
                      <a:pt x="94761" y="56849"/>
                      <a:pt x="94761" y="29513"/>
                      <a:pt x="77897" y="12649"/>
                    </a:cubicBezTo>
                    <a:cubicBezTo>
                      <a:pt x="69465" y="4216"/>
                      <a:pt x="58415" y="0"/>
                      <a:pt x="473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9"/>
              <p:cNvSpPr/>
              <p:nvPr/>
            </p:nvSpPr>
            <p:spPr>
              <a:xfrm>
                <a:off x="4225075" y="3567775"/>
                <a:ext cx="1007175" cy="1467125"/>
              </a:xfrm>
              <a:custGeom>
                <a:avLst/>
                <a:gdLst/>
                <a:ahLst/>
                <a:cxnLst/>
                <a:rect l="l" t="t" r="r" b="b"/>
                <a:pathLst>
                  <a:path w="40287" h="58685" extrusionOk="0">
                    <a:moveTo>
                      <a:pt x="28054" y="1"/>
                    </a:moveTo>
                    <a:cubicBezTo>
                      <a:pt x="27173" y="34"/>
                      <a:pt x="26390" y="523"/>
                      <a:pt x="25640" y="1240"/>
                    </a:cubicBezTo>
                    <a:cubicBezTo>
                      <a:pt x="17680" y="8808"/>
                      <a:pt x="9689" y="16343"/>
                      <a:pt x="1729" y="23879"/>
                    </a:cubicBezTo>
                    <a:cubicBezTo>
                      <a:pt x="1" y="25542"/>
                      <a:pt x="229" y="28054"/>
                      <a:pt x="2284" y="29294"/>
                    </a:cubicBezTo>
                    <a:cubicBezTo>
                      <a:pt x="6655" y="31936"/>
                      <a:pt x="11157" y="34447"/>
                      <a:pt x="15593" y="36992"/>
                    </a:cubicBezTo>
                    <a:cubicBezTo>
                      <a:pt x="15886" y="37155"/>
                      <a:pt x="15984" y="37285"/>
                      <a:pt x="15854" y="37644"/>
                    </a:cubicBezTo>
                    <a:cubicBezTo>
                      <a:pt x="14418" y="41069"/>
                      <a:pt x="12983" y="44494"/>
                      <a:pt x="11548" y="47919"/>
                    </a:cubicBezTo>
                    <a:cubicBezTo>
                      <a:pt x="10667" y="50072"/>
                      <a:pt x="9754" y="52193"/>
                      <a:pt x="8906" y="54346"/>
                    </a:cubicBezTo>
                    <a:cubicBezTo>
                      <a:pt x="8319" y="55911"/>
                      <a:pt x="9036" y="57608"/>
                      <a:pt x="10537" y="58325"/>
                    </a:cubicBezTo>
                    <a:cubicBezTo>
                      <a:pt x="11016" y="58565"/>
                      <a:pt x="11488" y="58685"/>
                      <a:pt x="11955" y="58685"/>
                    </a:cubicBezTo>
                    <a:cubicBezTo>
                      <a:pt x="12824" y="58685"/>
                      <a:pt x="13680" y="58271"/>
                      <a:pt x="14549" y="57444"/>
                    </a:cubicBezTo>
                    <a:cubicBezTo>
                      <a:pt x="22541" y="49909"/>
                      <a:pt x="30500" y="42341"/>
                      <a:pt x="38492" y="34806"/>
                    </a:cubicBezTo>
                    <a:cubicBezTo>
                      <a:pt x="40286" y="33077"/>
                      <a:pt x="39927" y="30533"/>
                      <a:pt x="37774" y="29294"/>
                    </a:cubicBezTo>
                    <a:cubicBezTo>
                      <a:pt x="33371" y="26782"/>
                      <a:pt x="29000" y="24205"/>
                      <a:pt x="24596" y="21693"/>
                    </a:cubicBezTo>
                    <a:cubicBezTo>
                      <a:pt x="24335" y="21530"/>
                      <a:pt x="24237" y="21367"/>
                      <a:pt x="24368" y="21041"/>
                    </a:cubicBezTo>
                    <a:cubicBezTo>
                      <a:pt x="26716" y="15495"/>
                      <a:pt x="29130" y="9950"/>
                      <a:pt x="31283" y="4339"/>
                    </a:cubicBezTo>
                    <a:cubicBezTo>
                      <a:pt x="32098" y="2219"/>
                      <a:pt x="30467" y="1"/>
                      <a:pt x="280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9"/>
              <p:cNvSpPr/>
              <p:nvPr/>
            </p:nvSpPr>
            <p:spPr>
              <a:xfrm>
                <a:off x="1716600" y="238125"/>
                <a:ext cx="416722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66689" h="208768" extrusionOk="0">
                    <a:moveTo>
                      <a:pt x="79495" y="6100"/>
                    </a:moveTo>
                    <a:cubicBezTo>
                      <a:pt x="82790" y="6100"/>
                      <a:pt x="85497" y="8807"/>
                      <a:pt x="85497" y="12102"/>
                    </a:cubicBezTo>
                    <a:lnTo>
                      <a:pt x="85497" y="26618"/>
                    </a:lnTo>
                    <a:lnTo>
                      <a:pt x="39112" y="26618"/>
                    </a:lnTo>
                    <a:lnTo>
                      <a:pt x="39112" y="12102"/>
                    </a:lnTo>
                    <a:cubicBezTo>
                      <a:pt x="39112" y="8807"/>
                      <a:pt x="41787" y="6100"/>
                      <a:pt x="45081" y="6100"/>
                    </a:cubicBezTo>
                    <a:close/>
                    <a:moveTo>
                      <a:pt x="103373" y="46288"/>
                    </a:moveTo>
                    <a:cubicBezTo>
                      <a:pt x="104189" y="46288"/>
                      <a:pt x="104841" y="46940"/>
                      <a:pt x="104841" y="47755"/>
                    </a:cubicBezTo>
                    <a:lnTo>
                      <a:pt x="104841" y="65794"/>
                    </a:lnTo>
                    <a:cubicBezTo>
                      <a:pt x="104841" y="66610"/>
                      <a:pt x="104189" y="67262"/>
                      <a:pt x="103373" y="67262"/>
                    </a:cubicBezTo>
                    <a:lnTo>
                      <a:pt x="21236" y="67262"/>
                    </a:lnTo>
                    <a:cubicBezTo>
                      <a:pt x="20421" y="67262"/>
                      <a:pt x="19736" y="66610"/>
                      <a:pt x="19736" y="65794"/>
                    </a:cubicBezTo>
                    <a:lnTo>
                      <a:pt x="19736" y="47755"/>
                    </a:lnTo>
                    <a:cubicBezTo>
                      <a:pt x="19736" y="46940"/>
                      <a:pt x="20421" y="46288"/>
                      <a:pt x="21236" y="46288"/>
                    </a:cubicBezTo>
                    <a:close/>
                    <a:moveTo>
                      <a:pt x="21236" y="40155"/>
                    </a:moveTo>
                    <a:cubicBezTo>
                      <a:pt x="17028" y="40155"/>
                      <a:pt x="13636" y="43580"/>
                      <a:pt x="13636" y="47755"/>
                    </a:cubicBezTo>
                    <a:lnTo>
                      <a:pt x="13636" y="65794"/>
                    </a:lnTo>
                    <a:cubicBezTo>
                      <a:pt x="13636" y="69970"/>
                      <a:pt x="17028" y="73362"/>
                      <a:pt x="21236" y="73362"/>
                    </a:cubicBezTo>
                    <a:lnTo>
                      <a:pt x="103373" y="73362"/>
                    </a:lnTo>
                    <a:cubicBezTo>
                      <a:pt x="107549" y="73362"/>
                      <a:pt x="110974" y="69970"/>
                      <a:pt x="110974" y="65794"/>
                    </a:cubicBezTo>
                    <a:lnTo>
                      <a:pt x="110974" y="47755"/>
                    </a:lnTo>
                    <a:cubicBezTo>
                      <a:pt x="110974" y="43580"/>
                      <a:pt x="107549" y="40155"/>
                      <a:pt x="103373" y="40155"/>
                    </a:cubicBezTo>
                    <a:close/>
                    <a:moveTo>
                      <a:pt x="103373" y="86899"/>
                    </a:moveTo>
                    <a:cubicBezTo>
                      <a:pt x="104189" y="86899"/>
                      <a:pt x="104841" y="87552"/>
                      <a:pt x="104841" y="88367"/>
                    </a:cubicBezTo>
                    <a:lnTo>
                      <a:pt x="104841" y="106406"/>
                    </a:lnTo>
                    <a:cubicBezTo>
                      <a:pt x="104841" y="107221"/>
                      <a:pt x="104189" y="107874"/>
                      <a:pt x="103373" y="107874"/>
                    </a:cubicBezTo>
                    <a:lnTo>
                      <a:pt x="21236" y="107874"/>
                    </a:lnTo>
                    <a:cubicBezTo>
                      <a:pt x="20421" y="107874"/>
                      <a:pt x="19736" y="107221"/>
                      <a:pt x="19736" y="106406"/>
                    </a:cubicBezTo>
                    <a:lnTo>
                      <a:pt x="19736" y="88367"/>
                    </a:lnTo>
                    <a:cubicBezTo>
                      <a:pt x="19736" y="87552"/>
                      <a:pt x="20421" y="86899"/>
                      <a:pt x="21236" y="86899"/>
                    </a:cubicBezTo>
                    <a:close/>
                    <a:moveTo>
                      <a:pt x="21236" y="80799"/>
                    </a:moveTo>
                    <a:cubicBezTo>
                      <a:pt x="17028" y="80799"/>
                      <a:pt x="13636" y="84192"/>
                      <a:pt x="13636" y="88367"/>
                    </a:cubicBezTo>
                    <a:lnTo>
                      <a:pt x="13636" y="106406"/>
                    </a:lnTo>
                    <a:cubicBezTo>
                      <a:pt x="13636" y="110581"/>
                      <a:pt x="17028" y="113974"/>
                      <a:pt x="21236" y="113974"/>
                    </a:cubicBezTo>
                    <a:lnTo>
                      <a:pt x="103373" y="113974"/>
                    </a:lnTo>
                    <a:cubicBezTo>
                      <a:pt x="107549" y="113974"/>
                      <a:pt x="110974" y="110581"/>
                      <a:pt x="110974" y="106406"/>
                    </a:cubicBezTo>
                    <a:lnTo>
                      <a:pt x="110974" y="88367"/>
                    </a:lnTo>
                    <a:cubicBezTo>
                      <a:pt x="110974" y="84192"/>
                      <a:pt x="107549" y="80799"/>
                      <a:pt x="103373" y="80799"/>
                    </a:cubicBezTo>
                    <a:close/>
                    <a:moveTo>
                      <a:pt x="90260" y="127544"/>
                    </a:moveTo>
                    <a:cubicBezTo>
                      <a:pt x="83899" y="133056"/>
                      <a:pt x="79006" y="140265"/>
                      <a:pt x="76397" y="148486"/>
                    </a:cubicBezTo>
                    <a:lnTo>
                      <a:pt x="21236" y="148486"/>
                    </a:lnTo>
                    <a:cubicBezTo>
                      <a:pt x="20421" y="148486"/>
                      <a:pt x="19736" y="147833"/>
                      <a:pt x="19736" y="147050"/>
                    </a:cubicBezTo>
                    <a:lnTo>
                      <a:pt x="19736" y="128979"/>
                    </a:lnTo>
                    <a:cubicBezTo>
                      <a:pt x="19736" y="128196"/>
                      <a:pt x="20421" y="127544"/>
                      <a:pt x="21236" y="127544"/>
                    </a:cubicBezTo>
                    <a:close/>
                    <a:moveTo>
                      <a:pt x="128556" y="136286"/>
                    </a:moveTo>
                    <a:cubicBezTo>
                      <a:pt x="128719" y="136318"/>
                      <a:pt x="128784" y="136384"/>
                      <a:pt x="128784" y="136416"/>
                    </a:cubicBezTo>
                    <a:cubicBezTo>
                      <a:pt x="126599" y="141994"/>
                      <a:pt x="124217" y="147572"/>
                      <a:pt x="121901" y="153052"/>
                    </a:cubicBezTo>
                    <a:cubicBezTo>
                      <a:pt x="121151" y="154781"/>
                      <a:pt x="121771" y="156575"/>
                      <a:pt x="123402" y="157521"/>
                    </a:cubicBezTo>
                    <a:cubicBezTo>
                      <a:pt x="125196" y="158565"/>
                      <a:pt x="126990" y="159576"/>
                      <a:pt x="128784" y="160620"/>
                    </a:cubicBezTo>
                    <a:cubicBezTo>
                      <a:pt x="131394" y="162121"/>
                      <a:pt x="134003" y="163654"/>
                      <a:pt x="136580" y="165154"/>
                    </a:cubicBezTo>
                    <a:cubicBezTo>
                      <a:pt x="137037" y="165383"/>
                      <a:pt x="137069" y="165448"/>
                      <a:pt x="136711" y="165774"/>
                    </a:cubicBezTo>
                    <a:cubicBezTo>
                      <a:pt x="130392" y="171769"/>
                      <a:pt x="112902" y="188773"/>
                      <a:pt x="112224" y="188773"/>
                    </a:cubicBezTo>
                    <a:cubicBezTo>
                      <a:pt x="112220" y="188773"/>
                      <a:pt x="112216" y="188773"/>
                      <a:pt x="112213" y="188771"/>
                    </a:cubicBezTo>
                    <a:cubicBezTo>
                      <a:pt x="112148" y="188739"/>
                      <a:pt x="112083" y="188706"/>
                      <a:pt x="112115" y="188608"/>
                    </a:cubicBezTo>
                    <a:cubicBezTo>
                      <a:pt x="114203" y="183095"/>
                      <a:pt x="116845" y="177093"/>
                      <a:pt x="118998" y="172005"/>
                    </a:cubicBezTo>
                    <a:cubicBezTo>
                      <a:pt x="119618" y="170569"/>
                      <a:pt x="119390" y="168645"/>
                      <a:pt x="117465" y="167536"/>
                    </a:cubicBezTo>
                    <a:cubicBezTo>
                      <a:pt x="113061" y="164991"/>
                      <a:pt x="108592" y="162512"/>
                      <a:pt x="104189" y="159870"/>
                    </a:cubicBezTo>
                    <a:cubicBezTo>
                      <a:pt x="103862" y="159674"/>
                      <a:pt x="103862" y="159576"/>
                      <a:pt x="104156" y="159283"/>
                    </a:cubicBezTo>
                    <a:cubicBezTo>
                      <a:pt x="112670" y="151226"/>
                      <a:pt x="127805" y="136742"/>
                      <a:pt x="128556" y="136286"/>
                    </a:cubicBezTo>
                    <a:close/>
                    <a:moveTo>
                      <a:pt x="128714" y="130182"/>
                    </a:moveTo>
                    <a:cubicBezTo>
                      <a:pt x="127029" y="130182"/>
                      <a:pt x="125298" y="130862"/>
                      <a:pt x="123891" y="132208"/>
                    </a:cubicBezTo>
                    <a:cubicBezTo>
                      <a:pt x="115867" y="139841"/>
                      <a:pt x="107940" y="147279"/>
                      <a:pt x="99948" y="154846"/>
                    </a:cubicBezTo>
                    <a:cubicBezTo>
                      <a:pt x="98415" y="156314"/>
                      <a:pt x="97665" y="158304"/>
                      <a:pt x="97893" y="160294"/>
                    </a:cubicBezTo>
                    <a:cubicBezTo>
                      <a:pt x="98089" y="162251"/>
                      <a:pt x="99230" y="164013"/>
                      <a:pt x="101025" y="165089"/>
                    </a:cubicBezTo>
                    <a:cubicBezTo>
                      <a:pt x="104841" y="167405"/>
                      <a:pt x="108690" y="169558"/>
                      <a:pt x="112474" y="171744"/>
                    </a:cubicBezTo>
                    <a:cubicBezTo>
                      <a:pt x="110582" y="176213"/>
                      <a:pt x="108266" y="181627"/>
                      <a:pt x="106407" y="186423"/>
                    </a:cubicBezTo>
                    <a:cubicBezTo>
                      <a:pt x="105232" y="189456"/>
                      <a:pt x="106570" y="192849"/>
                      <a:pt x="109538" y="194284"/>
                    </a:cubicBezTo>
                    <a:cubicBezTo>
                      <a:pt x="110407" y="194700"/>
                      <a:pt x="111331" y="194928"/>
                      <a:pt x="112276" y="194928"/>
                    </a:cubicBezTo>
                    <a:cubicBezTo>
                      <a:pt x="113849" y="194928"/>
                      <a:pt x="115480" y="194296"/>
                      <a:pt x="117008" y="192849"/>
                    </a:cubicBezTo>
                    <a:cubicBezTo>
                      <a:pt x="124902" y="185379"/>
                      <a:pt x="133057" y="177680"/>
                      <a:pt x="140919" y="170210"/>
                    </a:cubicBezTo>
                    <a:cubicBezTo>
                      <a:pt x="142484" y="168710"/>
                      <a:pt x="143235" y="166720"/>
                      <a:pt x="143006" y="164730"/>
                    </a:cubicBezTo>
                    <a:cubicBezTo>
                      <a:pt x="142745" y="162708"/>
                      <a:pt x="141538" y="160914"/>
                      <a:pt x="139646" y="159837"/>
                    </a:cubicBezTo>
                    <a:cubicBezTo>
                      <a:pt x="135895" y="157684"/>
                      <a:pt x="132144" y="155499"/>
                      <a:pt x="128393" y="153346"/>
                    </a:cubicBezTo>
                    <a:cubicBezTo>
                      <a:pt x="130448" y="148551"/>
                      <a:pt x="132568" y="143593"/>
                      <a:pt x="134493" y="138634"/>
                    </a:cubicBezTo>
                    <a:cubicBezTo>
                      <a:pt x="135210" y="136742"/>
                      <a:pt x="134949" y="134590"/>
                      <a:pt x="133807" y="132926"/>
                    </a:cubicBezTo>
                    <a:cubicBezTo>
                      <a:pt x="132548" y="131090"/>
                      <a:pt x="130661" y="130182"/>
                      <a:pt x="128714" y="130182"/>
                    </a:cubicBezTo>
                    <a:close/>
                    <a:moveTo>
                      <a:pt x="120433" y="122422"/>
                    </a:moveTo>
                    <a:cubicBezTo>
                      <a:pt x="142550" y="122422"/>
                      <a:pt x="160556" y="140396"/>
                      <a:pt x="160556" y="162545"/>
                    </a:cubicBezTo>
                    <a:cubicBezTo>
                      <a:pt x="160556" y="184661"/>
                      <a:pt x="142550" y="202667"/>
                      <a:pt x="120433" y="202667"/>
                    </a:cubicBezTo>
                    <a:cubicBezTo>
                      <a:pt x="98317" y="202667"/>
                      <a:pt x="80311" y="184661"/>
                      <a:pt x="80311" y="162545"/>
                    </a:cubicBezTo>
                    <a:cubicBezTo>
                      <a:pt x="80311" y="140396"/>
                      <a:pt x="98317" y="122422"/>
                      <a:pt x="120433" y="122422"/>
                    </a:cubicBezTo>
                    <a:close/>
                    <a:moveTo>
                      <a:pt x="45081" y="0"/>
                    </a:moveTo>
                    <a:cubicBezTo>
                      <a:pt x="38427" y="0"/>
                      <a:pt x="32979" y="5448"/>
                      <a:pt x="32979" y="12102"/>
                    </a:cubicBezTo>
                    <a:lnTo>
                      <a:pt x="32979" y="26618"/>
                    </a:lnTo>
                    <a:lnTo>
                      <a:pt x="16637" y="26618"/>
                    </a:lnTo>
                    <a:cubicBezTo>
                      <a:pt x="7471" y="26618"/>
                      <a:pt x="1" y="34088"/>
                      <a:pt x="1" y="43254"/>
                    </a:cubicBezTo>
                    <a:lnTo>
                      <a:pt x="1" y="192131"/>
                    </a:lnTo>
                    <a:cubicBezTo>
                      <a:pt x="1" y="201297"/>
                      <a:pt x="7471" y="208767"/>
                      <a:pt x="16637" y="208767"/>
                    </a:cubicBezTo>
                    <a:lnTo>
                      <a:pt x="107940" y="208767"/>
                    </a:lnTo>
                    <a:cubicBezTo>
                      <a:pt x="109538" y="208767"/>
                      <a:pt x="111104" y="208539"/>
                      <a:pt x="112605" y="208115"/>
                    </a:cubicBezTo>
                    <a:cubicBezTo>
                      <a:pt x="115149" y="208539"/>
                      <a:pt x="117759" y="208767"/>
                      <a:pt x="120433" y="208767"/>
                    </a:cubicBezTo>
                    <a:cubicBezTo>
                      <a:pt x="145942" y="208767"/>
                      <a:pt x="166688" y="188021"/>
                      <a:pt x="166688" y="162545"/>
                    </a:cubicBezTo>
                    <a:cubicBezTo>
                      <a:pt x="166688" y="137036"/>
                      <a:pt x="145942" y="116290"/>
                      <a:pt x="120433" y="116290"/>
                    </a:cubicBezTo>
                    <a:cubicBezTo>
                      <a:pt x="112833" y="116290"/>
                      <a:pt x="105657" y="118149"/>
                      <a:pt x="99328" y="121411"/>
                    </a:cubicBezTo>
                    <a:lnTo>
                      <a:pt x="21236" y="121411"/>
                    </a:lnTo>
                    <a:cubicBezTo>
                      <a:pt x="17028" y="121411"/>
                      <a:pt x="13636" y="124804"/>
                      <a:pt x="13636" y="128979"/>
                    </a:cubicBezTo>
                    <a:lnTo>
                      <a:pt x="13636" y="147018"/>
                    </a:lnTo>
                    <a:cubicBezTo>
                      <a:pt x="13636" y="151193"/>
                      <a:pt x="17028" y="154618"/>
                      <a:pt x="21236" y="154618"/>
                    </a:cubicBezTo>
                    <a:lnTo>
                      <a:pt x="74896" y="154618"/>
                    </a:lnTo>
                    <a:cubicBezTo>
                      <a:pt x="74439" y="157195"/>
                      <a:pt x="74211" y="159837"/>
                      <a:pt x="74211" y="162545"/>
                    </a:cubicBezTo>
                    <a:cubicBezTo>
                      <a:pt x="74211" y="172429"/>
                      <a:pt x="77343" y="181595"/>
                      <a:pt x="82627" y="189097"/>
                    </a:cubicBezTo>
                    <a:lnTo>
                      <a:pt x="21236" y="189097"/>
                    </a:lnTo>
                    <a:cubicBezTo>
                      <a:pt x="20421" y="189097"/>
                      <a:pt x="19736" y="188445"/>
                      <a:pt x="19736" y="187662"/>
                    </a:cubicBezTo>
                    <a:lnTo>
                      <a:pt x="19736" y="169591"/>
                    </a:lnTo>
                    <a:cubicBezTo>
                      <a:pt x="19736" y="168808"/>
                      <a:pt x="20421" y="168155"/>
                      <a:pt x="21236" y="168155"/>
                    </a:cubicBezTo>
                    <a:lnTo>
                      <a:pt x="65110" y="168155"/>
                    </a:lnTo>
                    <a:cubicBezTo>
                      <a:pt x="66806" y="168155"/>
                      <a:pt x="68176" y="166785"/>
                      <a:pt x="68176" y="165089"/>
                    </a:cubicBezTo>
                    <a:cubicBezTo>
                      <a:pt x="68176" y="163393"/>
                      <a:pt x="66806" y="162023"/>
                      <a:pt x="65110" y="162023"/>
                    </a:cubicBezTo>
                    <a:lnTo>
                      <a:pt x="21236" y="162023"/>
                    </a:lnTo>
                    <a:cubicBezTo>
                      <a:pt x="17028" y="162023"/>
                      <a:pt x="13636" y="165415"/>
                      <a:pt x="13636" y="169591"/>
                    </a:cubicBezTo>
                    <a:lnTo>
                      <a:pt x="13636" y="187662"/>
                    </a:lnTo>
                    <a:cubicBezTo>
                      <a:pt x="13636" y="191837"/>
                      <a:pt x="17028" y="195230"/>
                      <a:pt x="21236" y="195230"/>
                    </a:cubicBezTo>
                    <a:lnTo>
                      <a:pt x="87781" y="195230"/>
                    </a:lnTo>
                    <a:cubicBezTo>
                      <a:pt x="90651" y="198100"/>
                      <a:pt x="93913" y="200612"/>
                      <a:pt x="97469" y="202635"/>
                    </a:cubicBezTo>
                    <a:lnTo>
                      <a:pt x="16637" y="202635"/>
                    </a:lnTo>
                    <a:cubicBezTo>
                      <a:pt x="10831" y="202635"/>
                      <a:pt x="6133" y="197937"/>
                      <a:pt x="6133" y="192131"/>
                    </a:cubicBezTo>
                    <a:lnTo>
                      <a:pt x="6133" y="43254"/>
                    </a:lnTo>
                    <a:cubicBezTo>
                      <a:pt x="6133" y="37480"/>
                      <a:pt x="10831" y="32750"/>
                      <a:pt x="16637" y="32750"/>
                    </a:cubicBezTo>
                    <a:lnTo>
                      <a:pt x="107940" y="32750"/>
                    </a:lnTo>
                    <a:cubicBezTo>
                      <a:pt x="113746" y="32750"/>
                      <a:pt x="118476" y="37480"/>
                      <a:pt x="118476" y="43254"/>
                    </a:cubicBezTo>
                    <a:lnTo>
                      <a:pt x="118476" y="107124"/>
                    </a:lnTo>
                    <a:cubicBezTo>
                      <a:pt x="118476" y="108820"/>
                      <a:pt x="119846" y="110190"/>
                      <a:pt x="121510" y="110190"/>
                    </a:cubicBezTo>
                    <a:cubicBezTo>
                      <a:pt x="123206" y="110190"/>
                      <a:pt x="124576" y="108820"/>
                      <a:pt x="124576" y="107124"/>
                    </a:cubicBezTo>
                    <a:lnTo>
                      <a:pt x="124576" y="43254"/>
                    </a:lnTo>
                    <a:cubicBezTo>
                      <a:pt x="124576" y="34088"/>
                      <a:pt x="117106" y="26618"/>
                      <a:pt x="107940" y="26618"/>
                    </a:cubicBezTo>
                    <a:lnTo>
                      <a:pt x="91597" y="26618"/>
                    </a:lnTo>
                    <a:lnTo>
                      <a:pt x="91597" y="12102"/>
                    </a:lnTo>
                    <a:cubicBezTo>
                      <a:pt x="91597" y="5448"/>
                      <a:pt x="86182" y="0"/>
                      <a:pt x="79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02" name="Google Shape;602;p39"/>
          <p:cNvCxnSpPr/>
          <p:nvPr/>
        </p:nvCxnSpPr>
        <p:spPr>
          <a:xfrm>
            <a:off x="829750" y="2929652"/>
            <a:ext cx="3411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3" name="Google Shape;603;p39"/>
          <p:cNvGrpSpPr/>
          <p:nvPr/>
        </p:nvGrpSpPr>
        <p:grpSpPr>
          <a:xfrm>
            <a:off x="5209776" y="2161468"/>
            <a:ext cx="1597113" cy="1596928"/>
            <a:chOff x="5100893" y="1901118"/>
            <a:chExt cx="1846800" cy="1846800"/>
          </a:xfrm>
        </p:grpSpPr>
        <p:sp>
          <p:nvSpPr>
            <p:cNvPr id="604" name="Google Shape;604;p39"/>
            <p:cNvSpPr/>
            <p:nvPr/>
          </p:nvSpPr>
          <p:spPr>
            <a:xfrm>
              <a:off x="5100893" y="1901118"/>
              <a:ext cx="1846800" cy="1846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5" name="Google Shape;605;p39"/>
            <p:cNvGrpSpPr/>
            <p:nvPr/>
          </p:nvGrpSpPr>
          <p:grpSpPr>
            <a:xfrm>
              <a:off x="5285528" y="2085789"/>
              <a:ext cx="1477556" cy="1477556"/>
              <a:chOff x="1190625" y="238125"/>
              <a:chExt cx="5219200" cy="5219200"/>
            </a:xfrm>
          </p:grpSpPr>
          <p:sp>
            <p:nvSpPr>
              <p:cNvPr id="606" name="Google Shape;606;p39"/>
              <p:cNvSpPr/>
              <p:nvPr/>
            </p:nvSpPr>
            <p:spPr>
              <a:xfrm>
                <a:off x="1267275" y="314775"/>
                <a:ext cx="5065875" cy="5065875"/>
              </a:xfrm>
              <a:custGeom>
                <a:avLst/>
                <a:gdLst/>
                <a:ahLst/>
                <a:cxnLst/>
                <a:rect l="l" t="t" r="r" b="b"/>
                <a:pathLst>
                  <a:path w="202635" h="202635" extrusionOk="0">
                    <a:moveTo>
                      <a:pt x="101318" y="0"/>
                    </a:moveTo>
                    <a:cubicBezTo>
                      <a:pt x="45342" y="0"/>
                      <a:pt x="0" y="45342"/>
                      <a:pt x="0" y="101318"/>
                    </a:cubicBezTo>
                    <a:cubicBezTo>
                      <a:pt x="0" y="157293"/>
                      <a:pt x="45342" y="202635"/>
                      <a:pt x="101318" y="202635"/>
                    </a:cubicBezTo>
                    <a:cubicBezTo>
                      <a:pt x="157293" y="202635"/>
                      <a:pt x="202635" y="157293"/>
                      <a:pt x="202635" y="101318"/>
                    </a:cubicBezTo>
                    <a:cubicBezTo>
                      <a:pt x="202635" y="45342"/>
                      <a:pt x="157293" y="0"/>
                      <a:pt x="101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1267275" y="341675"/>
                <a:ext cx="2185550" cy="2832250"/>
              </a:xfrm>
              <a:custGeom>
                <a:avLst/>
                <a:gdLst/>
                <a:ahLst/>
                <a:cxnLst/>
                <a:rect l="l" t="t" r="r" b="b"/>
                <a:pathLst>
                  <a:path w="87422" h="113290" extrusionOk="0">
                    <a:moveTo>
                      <a:pt x="86476" y="1"/>
                    </a:moveTo>
                    <a:cubicBezTo>
                      <a:pt x="37546" y="7177"/>
                      <a:pt x="0" y="49322"/>
                      <a:pt x="0" y="100242"/>
                    </a:cubicBezTo>
                    <a:cubicBezTo>
                      <a:pt x="0" y="104645"/>
                      <a:pt x="261" y="109016"/>
                      <a:pt x="816" y="113290"/>
                    </a:cubicBezTo>
                    <a:cubicBezTo>
                      <a:pt x="10504" y="99883"/>
                      <a:pt x="20583" y="92772"/>
                      <a:pt x="28901" y="88694"/>
                    </a:cubicBezTo>
                    <a:cubicBezTo>
                      <a:pt x="46712" y="79919"/>
                      <a:pt x="59629" y="83410"/>
                      <a:pt x="67458" y="71764"/>
                    </a:cubicBezTo>
                    <a:cubicBezTo>
                      <a:pt x="74635" y="61032"/>
                      <a:pt x="66545" y="53791"/>
                      <a:pt x="74015" y="34610"/>
                    </a:cubicBezTo>
                    <a:cubicBezTo>
                      <a:pt x="79560" y="20453"/>
                      <a:pt x="86345" y="18431"/>
                      <a:pt x="87193" y="8286"/>
                    </a:cubicBezTo>
                    <a:cubicBezTo>
                      <a:pt x="87422" y="5448"/>
                      <a:pt x="87128" y="2676"/>
                      <a:pt x="86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4420800" y="449325"/>
                <a:ext cx="1912350" cy="3365575"/>
              </a:xfrm>
              <a:custGeom>
                <a:avLst/>
                <a:gdLst/>
                <a:ahLst/>
                <a:cxnLst/>
                <a:rect l="l" t="t" r="r" b="b"/>
                <a:pathLst>
                  <a:path w="76494" h="134623" extrusionOk="0">
                    <a:moveTo>
                      <a:pt x="7894" y="1"/>
                    </a:moveTo>
                    <a:cubicBezTo>
                      <a:pt x="2414" y="7373"/>
                      <a:pt x="0" y="18137"/>
                      <a:pt x="3360" y="25607"/>
                    </a:cubicBezTo>
                    <a:cubicBezTo>
                      <a:pt x="7601" y="35034"/>
                      <a:pt x="18724" y="34317"/>
                      <a:pt x="20290" y="42537"/>
                    </a:cubicBezTo>
                    <a:cubicBezTo>
                      <a:pt x="21986" y="51377"/>
                      <a:pt x="9819" y="55715"/>
                      <a:pt x="10406" y="67002"/>
                    </a:cubicBezTo>
                    <a:cubicBezTo>
                      <a:pt x="10830" y="74406"/>
                      <a:pt x="16245" y="74863"/>
                      <a:pt x="20779" y="84845"/>
                    </a:cubicBezTo>
                    <a:cubicBezTo>
                      <a:pt x="27825" y="100437"/>
                      <a:pt x="18822" y="108625"/>
                      <a:pt x="24987" y="119161"/>
                    </a:cubicBezTo>
                    <a:cubicBezTo>
                      <a:pt x="30957" y="129306"/>
                      <a:pt x="44918" y="131328"/>
                      <a:pt x="58390" y="133285"/>
                    </a:cubicBezTo>
                    <a:cubicBezTo>
                      <a:pt x="61652" y="133742"/>
                      <a:pt x="65207" y="134264"/>
                      <a:pt x="68828" y="134623"/>
                    </a:cubicBezTo>
                    <a:cubicBezTo>
                      <a:pt x="73786" y="122716"/>
                      <a:pt x="76494" y="109636"/>
                      <a:pt x="76494" y="95936"/>
                    </a:cubicBezTo>
                    <a:cubicBezTo>
                      <a:pt x="76494" y="51442"/>
                      <a:pt x="47788" y="13636"/>
                      <a:pt x="7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2220575" y="3965175"/>
                <a:ext cx="2544375" cy="1415475"/>
              </a:xfrm>
              <a:custGeom>
                <a:avLst/>
                <a:gdLst/>
                <a:ahLst/>
                <a:cxnLst/>
                <a:rect l="l" t="t" r="r" b="b"/>
                <a:pathLst>
                  <a:path w="101775" h="56619" extrusionOk="0">
                    <a:moveTo>
                      <a:pt x="79243" y="1"/>
                    </a:moveTo>
                    <a:cubicBezTo>
                      <a:pt x="69557" y="1"/>
                      <a:pt x="60844" y="8646"/>
                      <a:pt x="43126" y="8646"/>
                    </a:cubicBezTo>
                    <a:cubicBezTo>
                      <a:pt x="42760" y="8646"/>
                      <a:pt x="42390" y="8643"/>
                      <a:pt x="42015" y="8635"/>
                    </a:cubicBezTo>
                    <a:cubicBezTo>
                      <a:pt x="25346" y="8291"/>
                      <a:pt x="14278" y="607"/>
                      <a:pt x="8011" y="607"/>
                    </a:cubicBezTo>
                    <a:cubicBezTo>
                      <a:pt x="6552" y="607"/>
                      <a:pt x="5353" y="1023"/>
                      <a:pt x="4405" y="2046"/>
                    </a:cubicBezTo>
                    <a:cubicBezTo>
                      <a:pt x="1" y="6776"/>
                      <a:pt x="8906" y="15811"/>
                      <a:pt x="4405" y="27913"/>
                    </a:cubicBezTo>
                    <a:cubicBezTo>
                      <a:pt x="3328" y="30784"/>
                      <a:pt x="1828" y="32937"/>
                      <a:pt x="197" y="34666"/>
                    </a:cubicBezTo>
                    <a:cubicBezTo>
                      <a:pt x="17485" y="48399"/>
                      <a:pt x="39373" y="56619"/>
                      <a:pt x="63186" y="56619"/>
                    </a:cubicBezTo>
                    <a:cubicBezTo>
                      <a:pt x="64523" y="56619"/>
                      <a:pt x="65860" y="56586"/>
                      <a:pt x="67198" y="56554"/>
                    </a:cubicBezTo>
                    <a:cubicBezTo>
                      <a:pt x="65991" y="49769"/>
                      <a:pt x="65208" y="42625"/>
                      <a:pt x="69742" y="36851"/>
                    </a:cubicBezTo>
                    <a:cubicBezTo>
                      <a:pt x="78289" y="25989"/>
                      <a:pt x="96262" y="31632"/>
                      <a:pt x="99361" y="23216"/>
                    </a:cubicBezTo>
                    <a:cubicBezTo>
                      <a:pt x="101775" y="16692"/>
                      <a:pt x="95186" y="5699"/>
                      <a:pt x="86215" y="1589"/>
                    </a:cubicBezTo>
                    <a:cubicBezTo>
                      <a:pt x="83758" y="460"/>
                      <a:pt x="81475" y="1"/>
                      <a:pt x="792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2519050" y="5033225"/>
                <a:ext cx="1381475" cy="347650"/>
              </a:xfrm>
              <a:custGeom>
                <a:avLst/>
                <a:gdLst/>
                <a:ahLst/>
                <a:cxnLst/>
                <a:rect l="l" t="t" r="r" b="b"/>
                <a:pathLst>
                  <a:path w="55259" h="1390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207" y="8960"/>
                      <a:pt x="32806" y="13905"/>
                      <a:pt x="51333" y="13905"/>
                    </a:cubicBezTo>
                    <a:cubicBezTo>
                      <a:pt x="52637" y="13905"/>
                      <a:pt x="53946" y="13881"/>
                      <a:pt x="55259" y="13832"/>
                    </a:cubicBezTo>
                    <a:lnTo>
                      <a:pt x="55259" y="13799"/>
                    </a:lnTo>
                    <a:cubicBezTo>
                      <a:pt x="54835" y="11418"/>
                      <a:pt x="54476" y="9037"/>
                      <a:pt x="54345" y="6623"/>
                    </a:cubicBezTo>
                    <a:cubicBezTo>
                      <a:pt x="49526" y="7396"/>
                      <a:pt x="44504" y="7775"/>
                      <a:pt x="39418" y="7775"/>
                    </a:cubicBezTo>
                    <a:cubicBezTo>
                      <a:pt x="25844" y="7775"/>
                      <a:pt x="11818" y="5079"/>
                      <a:pt x="1" y="1"/>
                    </a:cubicBezTo>
                    <a:close/>
                  </a:path>
                </a:pathLst>
              </a:custGeom>
              <a:solidFill>
                <a:srgbClr val="09A7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3186950" y="1953100"/>
                <a:ext cx="1228975" cy="1788850"/>
              </a:xfrm>
              <a:custGeom>
                <a:avLst/>
                <a:gdLst/>
                <a:ahLst/>
                <a:cxnLst/>
                <a:rect l="l" t="t" r="r" b="b"/>
                <a:pathLst>
                  <a:path w="49159" h="71554" extrusionOk="0">
                    <a:moveTo>
                      <a:pt x="34219" y="1"/>
                    </a:moveTo>
                    <a:cubicBezTo>
                      <a:pt x="33175" y="33"/>
                      <a:pt x="32196" y="653"/>
                      <a:pt x="31283" y="1501"/>
                    </a:cubicBezTo>
                    <a:cubicBezTo>
                      <a:pt x="21595" y="10733"/>
                      <a:pt x="11841" y="19931"/>
                      <a:pt x="2121" y="29130"/>
                    </a:cubicBezTo>
                    <a:cubicBezTo>
                      <a:pt x="0" y="31153"/>
                      <a:pt x="294" y="34219"/>
                      <a:pt x="2773" y="35719"/>
                    </a:cubicBezTo>
                    <a:cubicBezTo>
                      <a:pt x="8155" y="38949"/>
                      <a:pt x="13636" y="42015"/>
                      <a:pt x="19050" y="45114"/>
                    </a:cubicBezTo>
                    <a:cubicBezTo>
                      <a:pt x="19377" y="45310"/>
                      <a:pt x="19540" y="45473"/>
                      <a:pt x="19344" y="45897"/>
                    </a:cubicBezTo>
                    <a:cubicBezTo>
                      <a:pt x="17583" y="50072"/>
                      <a:pt x="15821" y="54247"/>
                      <a:pt x="14092" y="58455"/>
                    </a:cubicBezTo>
                    <a:cubicBezTo>
                      <a:pt x="13016" y="61065"/>
                      <a:pt x="11907" y="63642"/>
                      <a:pt x="10895" y="66252"/>
                    </a:cubicBezTo>
                    <a:cubicBezTo>
                      <a:pt x="10145" y="68176"/>
                      <a:pt x="11026" y="70264"/>
                      <a:pt x="12853" y="71145"/>
                    </a:cubicBezTo>
                    <a:cubicBezTo>
                      <a:pt x="13428" y="71415"/>
                      <a:pt x="14000" y="71553"/>
                      <a:pt x="14569" y="71553"/>
                    </a:cubicBezTo>
                    <a:cubicBezTo>
                      <a:pt x="15645" y="71553"/>
                      <a:pt x="16711" y="71060"/>
                      <a:pt x="17778" y="70035"/>
                    </a:cubicBezTo>
                    <a:cubicBezTo>
                      <a:pt x="27499" y="60837"/>
                      <a:pt x="37220" y="51638"/>
                      <a:pt x="46940" y="42439"/>
                    </a:cubicBezTo>
                    <a:cubicBezTo>
                      <a:pt x="49159" y="40351"/>
                      <a:pt x="48735" y="37252"/>
                      <a:pt x="46092" y="35719"/>
                    </a:cubicBezTo>
                    <a:cubicBezTo>
                      <a:pt x="40710" y="32653"/>
                      <a:pt x="35360" y="29522"/>
                      <a:pt x="30011" y="26423"/>
                    </a:cubicBezTo>
                    <a:cubicBezTo>
                      <a:pt x="29685" y="26227"/>
                      <a:pt x="29554" y="26064"/>
                      <a:pt x="29717" y="25672"/>
                    </a:cubicBezTo>
                    <a:cubicBezTo>
                      <a:pt x="32588" y="18887"/>
                      <a:pt x="35523" y="12135"/>
                      <a:pt x="38166" y="5285"/>
                    </a:cubicBezTo>
                    <a:cubicBezTo>
                      <a:pt x="39177" y="2708"/>
                      <a:pt x="37187" y="1"/>
                      <a:pt x="34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14280" y="71920"/>
                    </a:moveTo>
                    <a:cubicBezTo>
                      <a:pt x="114879" y="71920"/>
                      <a:pt x="115386" y="72273"/>
                      <a:pt x="115181" y="72808"/>
                    </a:cubicBezTo>
                    <a:cubicBezTo>
                      <a:pt x="112539" y="79592"/>
                      <a:pt x="109570" y="86410"/>
                      <a:pt x="106765" y="93064"/>
                    </a:cubicBezTo>
                    <a:cubicBezTo>
                      <a:pt x="105982" y="94891"/>
                      <a:pt x="106602" y="96685"/>
                      <a:pt x="108331" y="97696"/>
                    </a:cubicBezTo>
                    <a:cubicBezTo>
                      <a:pt x="113680" y="100795"/>
                      <a:pt x="119030" y="103894"/>
                      <a:pt x="124412" y="106993"/>
                    </a:cubicBezTo>
                    <a:cubicBezTo>
                      <a:pt x="125293" y="107482"/>
                      <a:pt x="125293" y="108233"/>
                      <a:pt x="124673" y="108820"/>
                    </a:cubicBezTo>
                    <a:cubicBezTo>
                      <a:pt x="115116" y="117888"/>
                      <a:pt x="105134" y="127348"/>
                      <a:pt x="95511" y="136416"/>
                    </a:cubicBezTo>
                    <a:cubicBezTo>
                      <a:pt x="94967" y="136940"/>
                      <a:pt x="94647" y="137091"/>
                      <a:pt x="94412" y="137091"/>
                    </a:cubicBezTo>
                    <a:cubicBezTo>
                      <a:pt x="94267" y="137091"/>
                      <a:pt x="94155" y="137033"/>
                      <a:pt x="94043" y="136971"/>
                    </a:cubicBezTo>
                    <a:cubicBezTo>
                      <a:pt x="93717" y="136808"/>
                      <a:pt x="93423" y="136416"/>
                      <a:pt x="93586" y="135960"/>
                    </a:cubicBezTo>
                    <a:cubicBezTo>
                      <a:pt x="96229" y="129175"/>
                      <a:pt x="99034" y="122716"/>
                      <a:pt x="102002" y="115670"/>
                    </a:cubicBezTo>
                    <a:cubicBezTo>
                      <a:pt x="102589" y="114300"/>
                      <a:pt x="102524" y="112278"/>
                      <a:pt x="100437" y="111071"/>
                    </a:cubicBezTo>
                    <a:cubicBezTo>
                      <a:pt x="95022" y="107972"/>
                      <a:pt x="89574" y="104938"/>
                      <a:pt x="84224" y="101709"/>
                    </a:cubicBezTo>
                    <a:cubicBezTo>
                      <a:pt x="83539" y="101285"/>
                      <a:pt x="83409" y="100567"/>
                      <a:pt x="84094" y="99947"/>
                    </a:cubicBezTo>
                    <a:cubicBezTo>
                      <a:pt x="93815" y="90716"/>
                      <a:pt x="103470" y="81648"/>
                      <a:pt x="113256" y="72318"/>
                    </a:cubicBezTo>
                    <a:cubicBezTo>
                      <a:pt x="113545" y="72041"/>
                      <a:pt x="113928" y="71920"/>
                      <a:pt x="114280" y="71920"/>
                    </a:cubicBezTo>
                    <a:close/>
                    <a:moveTo>
                      <a:pt x="114458" y="65594"/>
                    </a:moveTo>
                    <a:cubicBezTo>
                      <a:pt x="112577" y="65594"/>
                      <a:pt x="110643" y="66363"/>
                      <a:pt x="109048" y="67882"/>
                    </a:cubicBezTo>
                    <a:cubicBezTo>
                      <a:pt x="99262" y="77179"/>
                      <a:pt x="89607" y="86280"/>
                      <a:pt x="79886" y="95511"/>
                    </a:cubicBezTo>
                    <a:cubicBezTo>
                      <a:pt x="78157" y="97142"/>
                      <a:pt x="77309" y="99360"/>
                      <a:pt x="77537" y="101578"/>
                    </a:cubicBezTo>
                    <a:cubicBezTo>
                      <a:pt x="77766" y="103764"/>
                      <a:pt x="79071" y="105721"/>
                      <a:pt x="81060" y="106928"/>
                    </a:cubicBezTo>
                    <a:cubicBezTo>
                      <a:pt x="85855" y="109831"/>
                      <a:pt x="90716" y="112571"/>
                      <a:pt x="95544" y="115311"/>
                    </a:cubicBezTo>
                    <a:cubicBezTo>
                      <a:pt x="92836" y="121705"/>
                      <a:pt x="90324" y="127478"/>
                      <a:pt x="87878" y="133741"/>
                    </a:cubicBezTo>
                    <a:cubicBezTo>
                      <a:pt x="86573" y="137134"/>
                      <a:pt x="88074" y="140885"/>
                      <a:pt x="91368" y="142484"/>
                    </a:cubicBezTo>
                    <a:cubicBezTo>
                      <a:pt x="92352" y="142963"/>
                      <a:pt x="93392" y="143225"/>
                      <a:pt x="94452" y="143225"/>
                    </a:cubicBezTo>
                    <a:cubicBezTo>
                      <a:pt x="96204" y="143225"/>
                      <a:pt x="98012" y="142511"/>
                      <a:pt x="99719" y="140885"/>
                    </a:cubicBezTo>
                    <a:cubicBezTo>
                      <a:pt x="108494" y="132535"/>
                      <a:pt x="119878" y="121803"/>
                      <a:pt x="128914" y="113256"/>
                    </a:cubicBezTo>
                    <a:cubicBezTo>
                      <a:pt x="130643" y="111593"/>
                      <a:pt x="131491" y="109374"/>
                      <a:pt x="131230" y="107156"/>
                    </a:cubicBezTo>
                    <a:cubicBezTo>
                      <a:pt x="130969" y="104905"/>
                      <a:pt x="129566" y="102883"/>
                      <a:pt x="127446" y="101676"/>
                    </a:cubicBezTo>
                    <a:cubicBezTo>
                      <a:pt x="122716" y="98936"/>
                      <a:pt x="117986" y="96196"/>
                      <a:pt x="113256" y="93456"/>
                    </a:cubicBezTo>
                    <a:cubicBezTo>
                      <a:pt x="115833" y="87421"/>
                      <a:pt x="118475" y="81223"/>
                      <a:pt x="120889" y="74993"/>
                    </a:cubicBezTo>
                    <a:cubicBezTo>
                      <a:pt x="121705" y="72873"/>
                      <a:pt x="121411" y="70524"/>
                      <a:pt x="120139" y="68665"/>
                    </a:cubicBezTo>
                    <a:cubicBezTo>
                      <a:pt x="118709" y="66608"/>
                      <a:pt x="116618" y="65594"/>
                      <a:pt x="114458" y="65594"/>
                    </a:cubicBezTo>
                    <a:close/>
                    <a:moveTo>
                      <a:pt x="104384" y="6100"/>
                    </a:moveTo>
                    <a:cubicBezTo>
                      <a:pt x="114006" y="6100"/>
                      <a:pt x="123401" y="7503"/>
                      <a:pt x="132371" y="10145"/>
                    </a:cubicBezTo>
                    <a:cubicBezTo>
                      <a:pt x="127707" y="18365"/>
                      <a:pt x="126598" y="28216"/>
                      <a:pt x="129794" y="35327"/>
                    </a:cubicBezTo>
                    <a:cubicBezTo>
                      <a:pt x="132274" y="40873"/>
                      <a:pt x="136775" y="43450"/>
                      <a:pt x="140363" y="45537"/>
                    </a:cubicBezTo>
                    <a:cubicBezTo>
                      <a:pt x="143951" y="47592"/>
                      <a:pt x="145974" y="48897"/>
                      <a:pt x="146496" y="51572"/>
                    </a:cubicBezTo>
                    <a:cubicBezTo>
                      <a:pt x="147050" y="54377"/>
                      <a:pt x="145419" y="56693"/>
                      <a:pt x="142712" y="60184"/>
                    </a:cubicBezTo>
                    <a:cubicBezTo>
                      <a:pt x="139809" y="63968"/>
                      <a:pt x="136188" y="68697"/>
                      <a:pt x="136579" y="75613"/>
                    </a:cubicBezTo>
                    <a:cubicBezTo>
                      <a:pt x="136840" y="80702"/>
                      <a:pt x="139124" y="83311"/>
                      <a:pt x="141505" y="86084"/>
                    </a:cubicBezTo>
                    <a:cubicBezTo>
                      <a:pt x="143299" y="88139"/>
                      <a:pt x="145321" y="90455"/>
                      <a:pt x="147181" y="94565"/>
                    </a:cubicBezTo>
                    <a:cubicBezTo>
                      <a:pt x="150508" y="101937"/>
                      <a:pt x="149888" y="107417"/>
                      <a:pt x="149301" y="112702"/>
                    </a:cubicBezTo>
                    <a:cubicBezTo>
                      <a:pt x="148714" y="117888"/>
                      <a:pt x="148094" y="123270"/>
                      <a:pt x="151552" y="129175"/>
                    </a:cubicBezTo>
                    <a:cubicBezTo>
                      <a:pt x="157717" y="139646"/>
                      <a:pt x="170765" y="142353"/>
                      <a:pt x="184759" y="144408"/>
                    </a:cubicBezTo>
                    <a:cubicBezTo>
                      <a:pt x="184899" y="144428"/>
                      <a:pt x="185038" y="144437"/>
                      <a:pt x="185176" y="144437"/>
                    </a:cubicBezTo>
                    <a:cubicBezTo>
                      <a:pt x="186648" y="144437"/>
                      <a:pt x="187978" y="143352"/>
                      <a:pt x="188217" y="141831"/>
                    </a:cubicBezTo>
                    <a:cubicBezTo>
                      <a:pt x="188445" y="140168"/>
                      <a:pt x="187303" y="138602"/>
                      <a:pt x="185640" y="138341"/>
                    </a:cubicBezTo>
                    <a:cubicBezTo>
                      <a:pt x="172690" y="136449"/>
                      <a:pt x="161631" y="134231"/>
                      <a:pt x="156836" y="126076"/>
                    </a:cubicBezTo>
                    <a:cubicBezTo>
                      <a:pt x="154390" y="121933"/>
                      <a:pt x="154846" y="118149"/>
                      <a:pt x="155368" y="113419"/>
                    </a:cubicBezTo>
                    <a:cubicBezTo>
                      <a:pt x="155988" y="107841"/>
                      <a:pt x="156804" y="100958"/>
                      <a:pt x="152759" y="92053"/>
                    </a:cubicBezTo>
                    <a:cubicBezTo>
                      <a:pt x="150508" y="87128"/>
                      <a:pt x="148094" y="84322"/>
                      <a:pt x="146137" y="82072"/>
                    </a:cubicBezTo>
                    <a:cubicBezTo>
                      <a:pt x="144017" y="79625"/>
                      <a:pt x="142842" y="78288"/>
                      <a:pt x="142679" y="75254"/>
                    </a:cubicBezTo>
                    <a:cubicBezTo>
                      <a:pt x="142418" y="70622"/>
                      <a:pt x="144930" y="67360"/>
                      <a:pt x="147572" y="63902"/>
                    </a:cubicBezTo>
                    <a:cubicBezTo>
                      <a:pt x="150410" y="60249"/>
                      <a:pt x="153574" y="56074"/>
                      <a:pt x="152498" y="50398"/>
                    </a:cubicBezTo>
                    <a:cubicBezTo>
                      <a:pt x="151454" y="44885"/>
                      <a:pt x="147181" y="42406"/>
                      <a:pt x="143430" y="40253"/>
                    </a:cubicBezTo>
                    <a:cubicBezTo>
                      <a:pt x="140135" y="38361"/>
                      <a:pt x="137036" y="36567"/>
                      <a:pt x="135372" y="32816"/>
                    </a:cubicBezTo>
                    <a:cubicBezTo>
                      <a:pt x="132861" y="27238"/>
                      <a:pt x="134133" y="18822"/>
                      <a:pt x="138308" y="12102"/>
                    </a:cubicBezTo>
                    <a:cubicBezTo>
                      <a:pt x="151519" y="16962"/>
                      <a:pt x="163621" y="24661"/>
                      <a:pt x="173864" y="34903"/>
                    </a:cubicBezTo>
                    <a:cubicBezTo>
                      <a:pt x="192425" y="53464"/>
                      <a:pt x="202635" y="78125"/>
                      <a:pt x="202635" y="104384"/>
                    </a:cubicBezTo>
                    <a:cubicBezTo>
                      <a:pt x="202635" y="155336"/>
                      <a:pt x="161827" y="199307"/>
                      <a:pt x="110973" y="202439"/>
                    </a:cubicBezTo>
                    <a:cubicBezTo>
                      <a:pt x="110157" y="197057"/>
                      <a:pt x="110092" y="191968"/>
                      <a:pt x="113354" y="187825"/>
                    </a:cubicBezTo>
                    <a:cubicBezTo>
                      <a:pt x="117073" y="183095"/>
                      <a:pt x="123173" y="182051"/>
                      <a:pt x="129077" y="181073"/>
                    </a:cubicBezTo>
                    <a:cubicBezTo>
                      <a:pt x="135111" y="180094"/>
                      <a:pt x="141342" y="179050"/>
                      <a:pt x="143430" y="173342"/>
                    </a:cubicBezTo>
                    <a:cubicBezTo>
                      <a:pt x="146398" y="165285"/>
                      <a:pt x="139091" y="152661"/>
                      <a:pt x="128685" y="147898"/>
                    </a:cubicBezTo>
                    <a:cubicBezTo>
                      <a:pt x="125793" y="146568"/>
                      <a:pt x="123082" y="146042"/>
                      <a:pt x="120470" y="146042"/>
                    </a:cubicBezTo>
                    <a:cubicBezTo>
                      <a:pt x="115719" y="146042"/>
                      <a:pt x="111300" y="147784"/>
                      <a:pt x="106732" y="149595"/>
                    </a:cubicBezTo>
                    <a:cubicBezTo>
                      <a:pt x="100711" y="151991"/>
                      <a:pt x="93928" y="154661"/>
                      <a:pt x="84293" y="154661"/>
                    </a:cubicBezTo>
                    <a:cubicBezTo>
                      <a:pt x="83959" y="154661"/>
                      <a:pt x="83620" y="154657"/>
                      <a:pt x="83279" y="154651"/>
                    </a:cubicBezTo>
                    <a:cubicBezTo>
                      <a:pt x="73558" y="154455"/>
                      <a:pt x="65892" y="151650"/>
                      <a:pt x="59727" y="149399"/>
                    </a:cubicBezTo>
                    <a:cubicBezTo>
                      <a:pt x="55806" y="147964"/>
                      <a:pt x="52198" y="146642"/>
                      <a:pt x="49096" y="146642"/>
                    </a:cubicBezTo>
                    <a:cubicBezTo>
                      <a:pt x="46908" y="146642"/>
                      <a:pt x="44971" y="147300"/>
                      <a:pt x="43352" y="149040"/>
                    </a:cubicBezTo>
                    <a:cubicBezTo>
                      <a:pt x="40188" y="152465"/>
                      <a:pt x="41329" y="156836"/>
                      <a:pt x="42438" y="161077"/>
                    </a:cubicBezTo>
                    <a:cubicBezTo>
                      <a:pt x="43548" y="165415"/>
                      <a:pt x="44820" y="170308"/>
                      <a:pt x="42732" y="175919"/>
                    </a:cubicBezTo>
                    <a:cubicBezTo>
                      <a:pt x="42243" y="177191"/>
                      <a:pt x="41656" y="178333"/>
                      <a:pt x="40938" y="179409"/>
                    </a:cubicBezTo>
                    <a:cubicBezTo>
                      <a:pt x="22345" y="163654"/>
                      <a:pt x="10438" y="141994"/>
                      <a:pt x="7079" y="118247"/>
                    </a:cubicBezTo>
                    <a:cubicBezTo>
                      <a:pt x="14646" y="108070"/>
                      <a:pt x="23454" y="100437"/>
                      <a:pt x="33305" y="95576"/>
                    </a:cubicBezTo>
                    <a:cubicBezTo>
                      <a:pt x="40188" y="92184"/>
                      <a:pt x="46385" y="90683"/>
                      <a:pt x="51833" y="89378"/>
                    </a:cubicBezTo>
                    <a:cubicBezTo>
                      <a:pt x="60379" y="87323"/>
                      <a:pt x="67719" y="85562"/>
                      <a:pt x="73068" y="77603"/>
                    </a:cubicBezTo>
                    <a:cubicBezTo>
                      <a:pt x="77113" y="71503"/>
                      <a:pt x="76950" y="66251"/>
                      <a:pt x="76755" y="60706"/>
                    </a:cubicBezTo>
                    <a:cubicBezTo>
                      <a:pt x="76559" y="55225"/>
                      <a:pt x="76363" y="49060"/>
                      <a:pt x="79951" y="39861"/>
                    </a:cubicBezTo>
                    <a:cubicBezTo>
                      <a:pt x="82333" y="33729"/>
                      <a:pt x="84975" y="30043"/>
                      <a:pt x="87291" y="26781"/>
                    </a:cubicBezTo>
                    <a:cubicBezTo>
                      <a:pt x="90227" y="22606"/>
                      <a:pt x="92771" y="19017"/>
                      <a:pt x="93293" y="12689"/>
                    </a:cubicBezTo>
                    <a:cubicBezTo>
                      <a:pt x="93456" y="10732"/>
                      <a:pt x="93423" y="8742"/>
                      <a:pt x="93162" y="6752"/>
                    </a:cubicBezTo>
                    <a:cubicBezTo>
                      <a:pt x="96848" y="6328"/>
                      <a:pt x="100600" y="6100"/>
                      <a:pt x="104384" y="6100"/>
                    </a:cubicBezTo>
                    <a:close/>
                    <a:moveTo>
                      <a:pt x="120412" y="152125"/>
                    </a:moveTo>
                    <a:cubicBezTo>
                      <a:pt x="122266" y="152125"/>
                      <a:pt x="124125" y="152515"/>
                      <a:pt x="126141" y="153444"/>
                    </a:cubicBezTo>
                    <a:cubicBezTo>
                      <a:pt x="134100" y="157097"/>
                      <a:pt x="139417" y="166557"/>
                      <a:pt x="137688" y="171222"/>
                    </a:cubicBezTo>
                    <a:cubicBezTo>
                      <a:pt x="136873" y="173440"/>
                      <a:pt x="133513" y="174157"/>
                      <a:pt x="128066" y="175038"/>
                    </a:cubicBezTo>
                    <a:cubicBezTo>
                      <a:pt x="121672" y="176115"/>
                      <a:pt x="113713" y="177419"/>
                      <a:pt x="108526" y="184041"/>
                    </a:cubicBezTo>
                    <a:cubicBezTo>
                      <a:pt x="104057" y="189750"/>
                      <a:pt x="103992" y="196437"/>
                      <a:pt x="104840" y="202635"/>
                    </a:cubicBezTo>
                    <a:cubicBezTo>
                      <a:pt x="104687" y="202635"/>
                      <a:pt x="104533" y="202636"/>
                      <a:pt x="104380" y="202636"/>
                    </a:cubicBezTo>
                    <a:cubicBezTo>
                      <a:pt x="82954" y="202636"/>
                      <a:pt x="62607" y="195857"/>
                      <a:pt x="45733" y="183258"/>
                    </a:cubicBezTo>
                    <a:cubicBezTo>
                      <a:pt x="46842" y="181660"/>
                      <a:pt x="47755" y="179931"/>
                      <a:pt x="48473" y="178072"/>
                    </a:cubicBezTo>
                    <a:cubicBezTo>
                      <a:pt x="51246" y="170635"/>
                      <a:pt x="49550" y="164241"/>
                      <a:pt x="48343" y="159544"/>
                    </a:cubicBezTo>
                    <a:cubicBezTo>
                      <a:pt x="47495" y="156217"/>
                      <a:pt x="47005" y="154129"/>
                      <a:pt x="47821" y="153216"/>
                    </a:cubicBezTo>
                    <a:cubicBezTo>
                      <a:pt x="48126" y="152893"/>
                      <a:pt x="48620" y="152754"/>
                      <a:pt x="49266" y="152754"/>
                    </a:cubicBezTo>
                    <a:cubicBezTo>
                      <a:pt x="51107" y="152754"/>
                      <a:pt x="54178" y="153885"/>
                      <a:pt x="57607" y="155140"/>
                    </a:cubicBezTo>
                    <a:cubicBezTo>
                      <a:pt x="63870" y="157423"/>
                      <a:pt x="72416" y="160555"/>
                      <a:pt x="83148" y="160783"/>
                    </a:cubicBezTo>
                    <a:cubicBezTo>
                      <a:pt x="83535" y="160791"/>
                      <a:pt x="83919" y="160795"/>
                      <a:pt x="84298" y="160795"/>
                    </a:cubicBezTo>
                    <a:cubicBezTo>
                      <a:pt x="95077" y="160795"/>
                      <a:pt x="102775" y="157728"/>
                      <a:pt x="108983" y="155271"/>
                    </a:cubicBezTo>
                    <a:cubicBezTo>
                      <a:pt x="113455" y="153503"/>
                      <a:pt x="116925" y="152125"/>
                      <a:pt x="120412" y="152125"/>
                    </a:cubicBezTo>
                    <a:close/>
                    <a:moveTo>
                      <a:pt x="104384" y="0"/>
                    </a:moveTo>
                    <a:cubicBezTo>
                      <a:pt x="72090" y="0"/>
                      <a:pt x="41721" y="14907"/>
                      <a:pt x="21921" y="40383"/>
                    </a:cubicBezTo>
                    <a:cubicBezTo>
                      <a:pt x="20877" y="41721"/>
                      <a:pt x="21138" y="43645"/>
                      <a:pt x="22475" y="44657"/>
                    </a:cubicBezTo>
                    <a:cubicBezTo>
                      <a:pt x="23025" y="45097"/>
                      <a:pt x="23686" y="45311"/>
                      <a:pt x="24344" y="45311"/>
                    </a:cubicBezTo>
                    <a:cubicBezTo>
                      <a:pt x="25246" y="45311"/>
                      <a:pt x="26145" y="44908"/>
                      <a:pt x="26748" y="44135"/>
                    </a:cubicBezTo>
                    <a:cubicBezTo>
                      <a:pt x="41590" y="25019"/>
                      <a:pt x="63315" y="11808"/>
                      <a:pt x="87095" y="7633"/>
                    </a:cubicBezTo>
                    <a:cubicBezTo>
                      <a:pt x="87291" y="9166"/>
                      <a:pt x="87323" y="10699"/>
                      <a:pt x="87226" y="12167"/>
                    </a:cubicBezTo>
                    <a:cubicBezTo>
                      <a:pt x="86834" y="16864"/>
                      <a:pt x="85007" y="19376"/>
                      <a:pt x="82300" y="23225"/>
                    </a:cubicBezTo>
                    <a:cubicBezTo>
                      <a:pt x="79886" y="26618"/>
                      <a:pt x="76918" y="30826"/>
                      <a:pt x="74243" y="37643"/>
                    </a:cubicBezTo>
                    <a:cubicBezTo>
                      <a:pt x="70198" y="48016"/>
                      <a:pt x="70459" y="55160"/>
                      <a:pt x="70655" y="60901"/>
                    </a:cubicBezTo>
                    <a:cubicBezTo>
                      <a:pt x="70818" y="66055"/>
                      <a:pt x="70948" y="69741"/>
                      <a:pt x="67980" y="74210"/>
                    </a:cubicBezTo>
                    <a:cubicBezTo>
                      <a:pt x="63968" y="80180"/>
                      <a:pt x="58292" y="81550"/>
                      <a:pt x="50430" y="83442"/>
                    </a:cubicBezTo>
                    <a:cubicBezTo>
                      <a:pt x="44657" y="84812"/>
                      <a:pt x="38100" y="86410"/>
                      <a:pt x="30597" y="90096"/>
                    </a:cubicBezTo>
                    <a:cubicBezTo>
                      <a:pt x="21627" y="94500"/>
                      <a:pt x="13439" y="101024"/>
                      <a:pt x="6230" y="109472"/>
                    </a:cubicBezTo>
                    <a:cubicBezTo>
                      <a:pt x="5219" y="89542"/>
                      <a:pt x="10177" y="69970"/>
                      <a:pt x="20583" y="53040"/>
                    </a:cubicBezTo>
                    <a:cubicBezTo>
                      <a:pt x="21464" y="51605"/>
                      <a:pt x="21007" y="49745"/>
                      <a:pt x="19572" y="48865"/>
                    </a:cubicBezTo>
                    <a:cubicBezTo>
                      <a:pt x="19068" y="48544"/>
                      <a:pt x="18508" y="48392"/>
                      <a:pt x="17956" y="48392"/>
                    </a:cubicBezTo>
                    <a:cubicBezTo>
                      <a:pt x="16933" y="48392"/>
                      <a:pt x="15936" y="48912"/>
                      <a:pt x="15364" y="49843"/>
                    </a:cubicBezTo>
                    <a:cubicBezTo>
                      <a:pt x="5317" y="66218"/>
                      <a:pt x="0" y="85073"/>
                      <a:pt x="0" y="104384"/>
                    </a:cubicBezTo>
                    <a:cubicBezTo>
                      <a:pt x="0" y="161142"/>
                      <a:pt x="46777" y="208767"/>
                      <a:pt x="104384" y="208767"/>
                    </a:cubicBezTo>
                    <a:cubicBezTo>
                      <a:pt x="160881" y="208767"/>
                      <a:pt x="208767" y="161403"/>
                      <a:pt x="208767" y="104384"/>
                    </a:cubicBezTo>
                    <a:cubicBezTo>
                      <a:pt x="208767" y="46516"/>
                      <a:pt x="161892" y="0"/>
                      <a:pt x="104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239624" y="1692085"/>
            <a:ext cx="4670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3600" dirty="0"/>
              <a:t>P</a:t>
            </a:r>
            <a:r>
              <a:rPr lang="en" sz="3600" dirty="0"/>
              <a:t>ertanyaan </a:t>
            </a:r>
            <a:endParaRPr sz="3600" dirty="0"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1"/>
          </p:nvPr>
        </p:nvSpPr>
        <p:spPr>
          <a:xfrm>
            <a:off x="759183" y="2571750"/>
            <a:ext cx="4401230" cy="960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-ID" dirty="0"/>
              <a:t>B</a:t>
            </a:r>
            <a:r>
              <a:rPr lang="en" dirty="0"/>
              <a:t>agaimana tingkat kemiskinan di Indonesia?</a:t>
            </a:r>
            <a:endParaRPr dirty="0"/>
          </a:p>
        </p:txBody>
      </p:sp>
      <p:grpSp>
        <p:nvGrpSpPr>
          <p:cNvPr id="666" name="Google Shape;666;p42"/>
          <p:cNvGrpSpPr/>
          <p:nvPr/>
        </p:nvGrpSpPr>
        <p:grpSpPr>
          <a:xfrm>
            <a:off x="5338647" y="2317976"/>
            <a:ext cx="1512166" cy="1512166"/>
            <a:chOff x="5531975" y="1125925"/>
            <a:chExt cx="2981400" cy="2981400"/>
          </a:xfrm>
        </p:grpSpPr>
        <p:sp>
          <p:nvSpPr>
            <p:cNvPr id="667" name="Google Shape;667;p42"/>
            <p:cNvSpPr/>
            <p:nvPr/>
          </p:nvSpPr>
          <p:spPr>
            <a:xfrm>
              <a:off x="5531975" y="1125925"/>
              <a:ext cx="2981400" cy="29814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8" name="Google Shape;668;p42"/>
            <p:cNvGrpSpPr/>
            <p:nvPr/>
          </p:nvGrpSpPr>
          <p:grpSpPr>
            <a:xfrm>
              <a:off x="5708471" y="1323842"/>
              <a:ext cx="2628407" cy="2585567"/>
              <a:chOff x="1147400" y="238375"/>
              <a:chExt cx="5305625" cy="5219150"/>
            </a:xfrm>
          </p:grpSpPr>
          <p:sp>
            <p:nvSpPr>
              <p:cNvPr id="669" name="Google Shape;669;p42"/>
              <p:cNvSpPr/>
              <p:nvPr/>
            </p:nvSpPr>
            <p:spPr>
              <a:xfrm>
                <a:off x="4555350" y="674400"/>
                <a:ext cx="523575" cy="523575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0472" y="1"/>
                    </a:moveTo>
                    <a:cubicBezTo>
                      <a:pt x="4665" y="1"/>
                      <a:pt x="1" y="4698"/>
                      <a:pt x="1" y="10472"/>
                    </a:cubicBezTo>
                    <a:cubicBezTo>
                      <a:pt x="1" y="16278"/>
                      <a:pt x="4665" y="20943"/>
                      <a:pt x="10472" y="20943"/>
                    </a:cubicBezTo>
                    <a:cubicBezTo>
                      <a:pt x="16245" y="20943"/>
                      <a:pt x="20943" y="16278"/>
                      <a:pt x="20943" y="10472"/>
                    </a:cubicBezTo>
                    <a:cubicBezTo>
                      <a:pt x="20943" y="4698"/>
                      <a:pt x="16245" y="1"/>
                      <a:pt x="10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2"/>
              <p:cNvSpPr/>
              <p:nvPr/>
            </p:nvSpPr>
            <p:spPr>
              <a:xfrm>
                <a:off x="2498675" y="4393875"/>
                <a:ext cx="524375" cy="524400"/>
              </a:xfrm>
              <a:custGeom>
                <a:avLst/>
                <a:gdLst/>
                <a:ahLst/>
                <a:cxnLst/>
                <a:rect l="l" t="t" r="r" b="b"/>
                <a:pathLst>
                  <a:path w="20975" h="20976" extrusionOk="0">
                    <a:moveTo>
                      <a:pt x="10504" y="1"/>
                    </a:moveTo>
                    <a:cubicBezTo>
                      <a:pt x="4698" y="1"/>
                      <a:pt x="0" y="4698"/>
                      <a:pt x="0" y="10472"/>
                    </a:cubicBezTo>
                    <a:cubicBezTo>
                      <a:pt x="0" y="16278"/>
                      <a:pt x="4698" y="20975"/>
                      <a:pt x="10504" y="20975"/>
                    </a:cubicBezTo>
                    <a:cubicBezTo>
                      <a:pt x="16278" y="20975"/>
                      <a:pt x="20975" y="16278"/>
                      <a:pt x="20975" y="10472"/>
                    </a:cubicBezTo>
                    <a:cubicBezTo>
                      <a:pt x="20975" y="4698"/>
                      <a:pt x="16278" y="1"/>
                      <a:pt x="105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2"/>
              <p:cNvSpPr/>
              <p:nvPr/>
            </p:nvSpPr>
            <p:spPr>
              <a:xfrm>
                <a:off x="5246075" y="3579550"/>
                <a:ext cx="595350" cy="523825"/>
              </a:xfrm>
              <a:custGeom>
                <a:avLst/>
                <a:gdLst/>
                <a:ahLst/>
                <a:cxnLst/>
                <a:rect l="l" t="t" r="r" b="b"/>
                <a:pathLst>
                  <a:path w="23814" h="20953" extrusionOk="0">
                    <a:moveTo>
                      <a:pt x="11902" y="1"/>
                    </a:moveTo>
                    <a:cubicBezTo>
                      <a:pt x="10566" y="1"/>
                      <a:pt x="9207" y="258"/>
                      <a:pt x="7895" y="802"/>
                    </a:cubicBezTo>
                    <a:cubicBezTo>
                      <a:pt x="2545" y="3020"/>
                      <a:pt x="1" y="9153"/>
                      <a:pt x="2219" y="14502"/>
                    </a:cubicBezTo>
                    <a:cubicBezTo>
                      <a:pt x="3890" y="18533"/>
                      <a:pt x="7782" y="20952"/>
                      <a:pt x="11888" y="20952"/>
                    </a:cubicBezTo>
                    <a:cubicBezTo>
                      <a:pt x="13232" y="20952"/>
                      <a:pt x="14600" y="20693"/>
                      <a:pt x="15919" y="20146"/>
                    </a:cubicBezTo>
                    <a:cubicBezTo>
                      <a:pt x="21269" y="17960"/>
                      <a:pt x="23813" y="11828"/>
                      <a:pt x="21595" y="6478"/>
                    </a:cubicBezTo>
                    <a:cubicBezTo>
                      <a:pt x="19921" y="2440"/>
                      <a:pt x="16017" y="1"/>
                      <a:pt x="11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2"/>
              <p:cNvSpPr/>
              <p:nvPr/>
            </p:nvSpPr>
            <p:spPr>
              <a:xfrm>
                <a:off x="1688875" y="1474400"/>
                <a:ext cx="523575" cy="523575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0472" y="1"/>
                    </a:moveTo>
                    <a:cubicBezTo>
                      <a:pt x="4665" y="1"/>
                      <a:pt x="1" y="4698"/>
                      <a:pt x="1" y="10472"/>
                    </a:cubicBezTo>
                    <a:cubicBezTo>
                      <a:pt x="1" y="16278"/>
                      <a:pt x="4665" y="20943"/>
                      <a:pt x="10472" y="20943"/>
                    </a:cubicBezTo>
                    <a:cubicBezTo>
                      <a:pt x="16245" y="20943"/>
                      <a:pt x="20943" y="16278"/>
                      <a:pt x="20943" y="10472"/>
                    </a:cubicBezTo>
                    <a:cubicBezTo>
                      <a:pt x="20943" y="4698"/>
                      <a:pt x="16245" y="1"/>
                      <a:pt x="104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2"/>
              <p:cNvSpPr/>
              <p:nvPr/>
            </p:nvSpPr>
            <p:spPr>
              <a:xfrm>
                <a:off x="2615275" y="1769000"/>
                <a:ext cx="2368225" cy="2157425"/>
              </a:xfrm>
              <a:custGeom>
                <a:avLst/>
                <a:gdLst/>
                <a:ahLst/>
                <a:cxnLst/>
                <a:rect l="l" t="t" r="r" b="b"/>
                <a:pathLst>
                  <a:path w="94729" h="86297" extrusionOk="0">
                    <a:moveTo>
                      <a:pt x="47381" y="1"/>
                    </a:moveTo>
                    <a:cubicBezTo>
                      <a:pt x="36339" y="1"/>
                      <a:pt x="25298" y="4217"/>
                      <a:pt x="16865" y="12649"/>
                    </a:cubicBezTo>
                    <a:cubicBezTo>
                      <a:pt x="1" y="29481"/>
                      <a:pt x="1" y="56816"/>
                      <a:pt x="16865" y="73648"/>
                    </a:cubicBezTo>
                    <a:cubicBezTo>
                      <a:pt x="25298" y="82080"/>
                      <a:pt x="36339" y="86296"/>
                      <a:pt x="47381" y="86296"/>
                    </a:cubicBezTo>
                    <a:cubicBezTo>
                      <a:pt x="58423" y="86296"/>
                      <a:pt x="69465" y="82080"/>
                      <a:pt x="77897" y="73648"/>
                    </a:cubicBezTo>
                    <a:cubicBezTo>
                      <a:pt x="94729" y="56816"/>
                      <a:pt x="94729" y="29481"/>
                      <a:pt x="77897" y="12649"/>
                    </a:cubicBezTo>
                    <a:cubicBezTo>
                      <a:pt x="69465" y="4217"/>
                      <a:pt x="58423" y="1"/>
                      <a:pt x="47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2"/>
              <p:cNvSpPr/>
              <p:nvPr/>
            </p:nvSpPr>
            <p:spPr>
              <a:xfrm>
                <a:off x="3297850" y="2114575"/>
                <a:ext cx="1006350" cy="1465950"/>
              </a:xfrm>
              <a:custGeom>
                <a:avLst/>
                <a:gdLst/>
                <a:ahLst/>
                <a:cxnLst/>
                <a:rect l="l" t="t" r="r" b="b"/>
                <a:pathLst>
                  <a:path w="40254" h="58638" extrusionOk="0">
                    <a:moveTo>
                      <a:pt x="28021" y="0"/>
                    </a:moveTo>
                    <a:cubicBezTo>
                      <a:pt x="27173" y="33"/>
                      <a:pt x="26358" y="522"/>
                      <a:pt x="25640" y="1240"/>
                    </a:cubicBezTo>
                    <a:cubicBezTo>
                      <a:pt x="17681" y="8808"/>
                      <a:pt x="9689" y="16310"/>
                      <a:pt x="1730" y="23878"/>
                    </a:cubicBezTo>
                    <a:cubicBezTo>
                      <a:pt x="1" y="25509"/>
                      <a:pt x="229" y="28021"/>
                      <a:pt x="2284" y="29260"/>
                    </a:cubicBezTo>
                    <a:cubicBezTo>
                      <a:pt x="6655" y="31935"/>
                      <a:pt x="11157" y="34414"/>
                      <a:pt x="15593" y="36991"/>
                    </a:cubicBezTo>
                    <a:cubicBezTo>
                      <a:pt x="15854" y="37122"/>
                      <a:pt x="15984" y="37252"/>
                      <a:pt x="15854" y="37611"/>
                    </a:cubicBezTo>
                    <a:cubicBezTo>
                      <a:pt x="14386" y="41036"/>
                      <a:pt x="12983" y="44461"/>
                      <a:pt x="11548" y="47919"/>
                    </a:cubicBezTo>
                    <a:cubicBezTo>
                      <a:pt x="10667" y="50039"/>
                      <a:pt x="9754" y="52159"/>
                      <a:pt x="8906" y="54312"/>
                    </a:cubicBezTo>
                    <a:cubicBezTo>
                      <a:pt x="8319" y="55878"/>
                      <a:pt x="9036" y="57574"/>
                      <a:pt x="10537" y="58292"/>
                    </a:cubicBezTo>
                    <a:cubicBezTo>
                      <a:pt x="11017" y="58521"/>
                      <a:pt x="11489" y="58637"/>
                      <a:pt x="11958" y="58637"/>
                    </a:cubicBezTo>
                    <a:cubicBezTo>
                      <a:pt x="12826" y="58637"/>
                      <a:pt x="13681" y="58237"/>
                      <a:pt x="14549" y="57411"/>
                    </a:cubicBezTo>
                    <a:cubicBezTo>
                      <a:pt x="22508" y="49876"/>
                      <a:pt x="30500" y="42341"/>
                      <a:pt x="38460" y="34773"/>
                    </a:cubicBezTo>
                    <a:cubicBezTo>
                      <a:pt x="40254" y="33044"/>
                      <a:pt x="39927" y="30533"/>
                      <a:pt x="37742" y="29293"/>
                    </a:cubicBezTo>
                    <a:cubicBezTo>
                      <a:pt x="33371" y="26749"/>
                      <a:pt x="28967" y="24204"/>
                      <a:pt x="24596" y="21660"/>
                    </a:cubicBezTo>
                    <a:cubicBezTo>
                      <a:pt x="24303" y="21497"/>
                      <a:pt x="24205" y="21366"/>
                      <a:pt x="24335" y="21040"/>
                    </a:cubicBezTo>
                    <a:cubicBezTo>
                      <a:pt x="26684" y="15495"/>
                      <a:pt x="29098" y="9949"/>
                      <a:pt x="31283" y="4339"/>
                    </a:cubicBezTo>
                    <a:cubicBezTo>
                      <a:pt x="32099" y="2218"/>
                      <a:pt x="30468" y="0"/>
                      <a:pt x="28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2"/>
              <p:cNvSpPr/>
              <p:nvPr/>
            </p:nvSpPr>
            <p:spPr>
              <a:xfrm>
                <a:off x="1147400" y="238375"/>
                <a:ext cx="5305625" cy="5219150"/>
              </a:xfrm>
              <a:custGeom>
                <a:avLst/>
                <a:gdLst/>
                <a:ahLst/>
                <a:cxnLst/>
                <a:rect l="l" t="t" r="r" b="b"/>
                <a:pathLst>
                  <a:path w="212225" h="208766" extrusionOk="0">
                    <a:moveTo>
                      <a:pt x="146790" y="20443"/>
                    </a:moveTo>
                    <a:cubicBezTo>
                      <a:pt x="150867" y="20443"/>
                      <a:pt x="154194" y="23770"/>
                      <a:pt x="154194" y="27880"/>
                    </a:cubicBezTo>
                    <a:cubicBezTo>
                      <a:pt x="154194" y="31957"/>
                      <a:pt x="150867" y="35285"/>
                      <a:pt x="146790" y="35285"/>
                    </a:cubicBezTo>
                    <a:cubicBezTo>
                      <a:pt x="142679" y="35285"/>
                      <a:pt x="139352" y="31957"/>
                      <a:pt x="139352" y="27880"/>
                    </a:cubicBezTo>
                    <a:cubicBezTo>
                      <a:pt x="139352" y="23770"/>
                      <a:pt x="142679" y="20443"/>
                      <a:pt x="146790" y="20443"/>
                    </a:cubicBezTo>
                    <a:close/>
                    <a:moveTo>
                      <a:pt x="92282" y="52312"/>
                    </a:moveTo>
                    <a:cubicBezTo>
                      <a:pt x="94989" y="54269"/>
                      <a:pt x="97697" y="56325"/>
                      <a:pt x="100437" y="58445"/>
                    </a:cubicBezTo>
                    <a:cubicBezTo>
                      <a:pt x="96196" y="58967"/>
                      <a:pt x="92086" y="60076"/>
                      <a:pt x="88270" y="61707"/>
                    </a:cubicBezTo>
                    <a:cubicBezTo>
                      <a:pt x="89574" y="58477"/>
                      <a:pt x="90912" y="55346"/>
                      <a:pt x="92282" y="52312"/>
                    </a:cubicBezTo>
                    <a:close/>
                    <a:moveTo>
                      <a:pt x="130395" y="6107"/>
                    </a:moveTo>
                    <a:cubicBezTo>
                      <a:pt x="131135" y="6107"/>
                      <a:pt x="131849" y="6199"/>
                      <a:pt x="132535" y="6383"/>
                    </a:cubicBezTo>
                    <a:cubicBezTo>
                      <a:pt x="136514" y="7427"/>
                      <a:pt x="139189" y="11603"/>
                      <a:pt x="140885" y="15680"/>
                    </a:cubicBezTo>
                    <a:cubicBezTo>
                      <a:pt x="136384" y="17866"/>
                      <a:pt x="133252" y="22530"/>
                      <a:pt x="133252" y="27880"/>
                    </a:cubicBezTo>
                    <a:cubicBezTo>
                      <a:pt x="133252" y="34828"/>
                      <a:pt x="138537" y="40569"/>
                      <a:pt x="145289" y="41319"/>
                    </a:cubicBezTo>
                    <a:cubicBezTo>
                      <a:pt x="145485" y="47093"/>
                      <a:pt x="145322" y="53356"/>
                      <a:pt x="144832" y="59978"/>
                    </a:cubicBezTo>
                    <a:cubicBezTo>
                      <a:pt x="138700" y="60565"/>
                      <a:pt x="132339" y="61413"/>
                      <a:pt x="125848" y="62522"/>
                    </a:cubicBezTo>
                    <a:cubicBezTo>
                      <a:pt x="120955" y="60206"/>
                      <a:pt x="115605" y="58738"/>
                      <a:pt x="109962" y="58282"/>
                    </a:cubicBezTo>
                    <a:cubicBezTo>
                      <a:pt x="104938" y="54106"/>
                      <a:pt x="99882" y="50225"/>
                      <a:pt x="94924" y="46702"/>
                    </a:cubicBezTo>
                    <a:cubicBezTo>
                      <a:pt x="99915" y="36426"/>
                      <a:pt x="105199" y="27586"/>
                      <a:pt x="110484" y="20769"/>
                    </a:cubicBezTo>
                    <a:cubicBezTo>
                      <a:pt x="117906" y="11218"/>
                      <a:pt x="124871" y="6107"/>
                      <a:pt x="130395" y="6107"/>
                    </a:cubicBezTo>
                    <a:close/>
                    <a:moveTo>
                      <a:pt x="32131" y="52443"/>
                    </a:moveTo>
                    <a:cubicBezTo>
                      <a:pt x="36208" y="52443"/>
                      <a:pt x="39535" y="55770"/>
                      <a:pt x="39535" y="59880"/>
                    </a:cubicBezTo>
                    <a:cubicBezTo>
                      <a:pt x="39535" y="63958"/>
                      <a:pt x="36208" y="67285"/>
                      <a:pt x="32131" y="67285"/>
                    </a:cubicBezTo>
                    <a:cubicBezTo>
                      <a:pt x="28021" y="67285"/>
                      <a:pt x="24693" y="63958"/>
                      <a:pt x="24693" y="59880"/>
                    </a:cubicBezTo>
                    <a:cubicBezTo>
                      <a:pt x="24693" y="55770"/>
                      <a:pt x="28021" y="52443"/>
                      <a:pt x="32131" y="52443"/>
                    </a:cubicBezTo>
                    <a:close/>
                    <a:moveTo>
                      <a:pt x="144278" y="66176"/>
                    </a:moveTo>
                    <a:cubicBezTo>
                      <a:pt x="143919" y="69536"/>
                      <a:pt x="143495" y="72993"/>
                      <a:pt x="142973" y="76484"/>
                    </a:cubicBezTo>
                    <a:cubicBezTo>
                      <a:pt x="140396" y="73091"/>
                      <a:pt x="137362" y="70025"/>
                      <a:pt x="133937" y="67448"/>
                    </a:cubicBezTo>
                    <a:cubicBezTo>
                      <a:pt x="137428" y="66959"/>
                      <a:pt x="140885" y="66502"/>
                      <a:pt x="144278" y="66176"/>
                    </a:cubicBezTo>
                    <a:close/>
                    <a:moveTo>
                      <a:pt x="63478" y="86465"/>
                    </a:moveTo>
                    <a:lnTo>
                      <a:pt x="63478" y="86465"/>
                    </a:lnTo>
                    <a:cubicBezTo>
                      <a:pt x="61880" y="90314"/>
                      <a:pt x="60771" y="94392"/>
                      <a:pt x="60249" y="98665"/>
                    </a:cubicBezTo>
                    <a:cubicBezTo>
                      <a:pt x="58096" y="95925"/>
                      <a:pt x="56074" y="93185"/>
                      <a:pt x="54117" y="90478"/>
                    </a:cubicBezTo>
                    <a:cubicBezTo>
                      <a:pt x="57150" y="89107"/>
                      <a:pt x="60282" y="87770"/>
                      <a:pt x="63478" y="86465"/>
                    </a:cubicBezTo>
                    <a:close/>
                    <a:moveTo>
                      <a:pt x="151976" y="109984"/>
                    </a:moveTo>
                    <a:cubicBezTo>
                      <a:pt x="154096" y="112724"/>
                      <a:pt x="156151" y="115432"/>
                      <a:pt x="158109" y="118139"/>
                    </a:cubicBezTo>
                    <a:cubicBezTo>
                      <a:pt x="155075" y="119509"/>
                      <a:pt x="151943" y="120847"/>
                      <a:pt x="148747" y="122151"/>
                    </a:cubicBezTo>
                    <a:cubicBezTo>
                      <a:pt x="150345" y="118335"/>
                      <a:pt x="151454" y="114257"/>
                      <a:pt x="151976" y="109984"/>
                    </a:cubicBezTo>
                    <a:close/>
                    <a:moveTo>
                      <a:pt x="114235" y="78082"/>
                    </a:moveTo>
                    <a:cubicBezTo>
                      <a:pt x="114365" y="78115"/>
                      <a:pt x="114431" y="78180"/>
                      <a:pt x="114431" y="78212"/>
                    </a:cubicBezTo>
                    <a:cubicBezTo>
                      <a:pt x="112278" y="83790"/>
                      <a:pt x="109864" y="89368"/>
                      <a:pt x="107548" y="94816"/>
                    </a:cubicBezTo>
                    <a:cubicBezTo>
                      <a:pt x="106830" y="96545"/>
                      <a:pt x="107450" y="98339"/>
                      <a:pt x="109081" y="99317"/>
                    </a:cubicBezTo>
                    <a:cubicBezTo>
                      <a:pt x="113485" y="101829"/>
                      <a:pt x="117856" y="104406"/>
                      <a:pt x="122259" y="106918"/>
                    </a:cubicBezTo>
                    <a:cubicBezTo>
                      <a:pt x="122683" y="107179"/>
                      <a:pt x="122716" y="107211"/>
                      <a:pt x="122390" y="107538"/>
                    </a:cubicBezTo>
                    <a:cubicBezTo>
                      <a:pt x="116029" y="113572"/>
                      <a:pt x="98512" y="130339"/>
                      <a:pt x="97958" y="130567"/>
                    </a:cubicBezTo>
                    <a:cubicBezTo>
                      <a:pt x="97892" y="130535"/>
                      <a:pt x="97729" y="130502"/>
                      <a:pt x="97795" y="130404"/>
                    </a:cubicBezTo>
                    <a:cubicBezTo>
                      <a:pt x="99882" y="124891"/>
                      <a:pt x="102524" y="118857"/>
                      <a:pt x="104677" y="113801"/>
                    </a:cubicBezTo>
                    <a:cubicBezTo>
                      <a:pt x="105297" y="112365"/>
                      <a:pt x="105036" y="110408"/>
                      <a:pt x="103144" y="109332"/>
                    </a:cubicBezTo>
                    <a:cubicBezTo>
                      <a:pt x="98708" y="106787"/>
                      <a:pt x="94272" y="104308"/>
                      <a:pt x="89868" y="101633"/>
                    </a:cubicBezTo>
                    <a:cubicBezTo>
                      <a:pt x="89542" y="101438"/>
                      <a:pt x="89542" y="101340"/>
                      <a:pt x="89835" y="101079"/>
                    </a:cubicBezTo>
                    <a:cubicBezTo>
                      <a:pt x="94728" y="96447"/>
                      <a:pt x="112604" y="79191"/>
                      <a:pt x="114235" y="78082"/>
                    </a:cubicBezTo>
                    <a:close/>
                    <a:moveTo>
                      <a:pt x="114357" y="71989"/>
                    </a:moveTo>
                    <a:cubicBezTo>
                      <a:pt x="112680" y="71989"/>
                      <a:pt x="110956" y="72662"/>
                      <a:pt x="109538" y="74004"/>
                    </a:cubicBezTo>
                    <a:cubicBezTo>
                      <a:pt x="101546" y="81638"/>
                      <a:pt x="93619" y="89075"/>
                      <a:pt x="85660" y="96643"/>
                    </a:cubicBezTo>
                    <a:cubicBezTo>
                      <a:pt x="84094" y="98111"/>
                      <a:pt x="83344" y="100068"/>
                      <a:pt x="83572" y="102058"/>
                    </a:cubicBezTo>
                    <a:cubicBezTo>
                      <a:pt x="83768" y="104047"/>
                      <a:pt x="84910" y="105809"/>
                      <a:pt x="86704" y="106885"/>
                    </a:cubicBezTo>
                    <a:cubicBezTo>
                      <a:pt x="90520" y="109169"/>
                      <a:pt x="94369" y="111354"/>
                      <a:pt x="98153" y="113507"/>
                    </a:cubicBezTo>
                    <a:cubicBezTo>
                      <a:pt x="96261" y="118009"/>
                      <a:pt x="93945" y="123391"/>
                      <a:pt x="92086" y="128186"/>
                    </a:cubicBezTo>
                    <a:cubicBezTo>
                      <a:pt x="90912" y="131220"/>
                      <a:pt x="92249" y="134612"/>
                      <a:pt x="95218" y="136047"/>
                    </a:cubicBezTo>
                    <a:cubicBezTo>
                      <a:pt x="96094" y="136467"/>
                      <a:pt x="97027" y="136700"/>
                      <a:pt x="97980" y="136700"/>
                    </a:cubicBezTo>
                    <a:cubicBezTo>
                      <a:pt x="99545" y="136700"/>
                      <a:pt x="101167" y="136072"/>
                      <a:pt x="102687" y="134612"/>
                    </a:cubicBezTo>
                    <a:cubicBezTo>
                      <a:pt x="110549" y="127142"/>
                      <a:pt x="118704" y="119444"/>
                      <a:pt x="126598" y="111974"/>
                    </a:cubicBezTo>
                    <a:cubicBezTo>
                      <a:pt x="128131" y="110506"/>
                      <a:pt x="128881" y="108516"/>
                      <a:pt x="128653" y="106526"/>
                    </a:cubicBezTo>
                    <a:cubicBezTo>
                      <a:pt x="128425" y="104504"/>
                      <a:pt x="127185" y="102710"/>
                      <a:pt x="125293" y="101633"/>
                    </a:cubicBezTo>
                    <a:cubicBezTo>
                      <a:pt x="121542" y="99481"/>
                      <a:pt x="117823" y="97295"/>
                      <a:pt x="114072" y="95142"/>
                    </a:cubicBezTo>
                    <a:cubicBezTo>
                      <a:pt x="116094" y="90347"/>
                      <a:pt x="118215" y="85389"/>
                      <a:pt x="120139" y="80431"/>
                    </a:cubicBezTo>
                    <a:cubicBezTo>
                      <a:pt x="120889" y="78539"/>
                      <a:pt x="120628" y="76386"/>
                      <a:pt x="119454" y="74722"/>
                    </a:cubicBezTo>
                    <a:cubicBezTo>
                      <a:pt x="118192" y="72898"/>
                      <a:pt x="116307" y="71989"/>
                      <a:pt x="114357" y="71989"/>
                    </a:cubicBezTo>
                    <a:close/>
                    <a:moveTo>
                      <a:pt x="69252" y="132133"/>
                    </a:moveTo>
                    <a:cubicBezTo>
                      <a:pt x="71829" y="135558"/>
                      <a:pt x="74863" y="138592"/>
                      <a:pt x="78288" y="141169"/>
                    </a:cubicBezTo>
                    <a:cubicBezTo>
                      <a:pt x="74797" y="141691"/>
                      <a:pt x="71340" y="142115"/>
                      <a:pt x="67980" y="142474"/>
                    </a:cubicBezTo>
                    <a:cubicBezTo>
                      <a:pt x="68306" y="139081"/>
                      <a:pt x="68730" y="135656"/>
                      <a:pt x="69252" y="132133"/>
                    </a:cubicBezTo>
                    <a:close/>
                    <a:moveTo>
                      <a:pt x="48506" y="93120"/>
                    </a:moveTo>
                    <a:cubicBezTo>
                      <a:pt x="52029" y="98078"/>
                      <a:pt x="55911" y="103134"/>
                      <a:pt x="60053" y="108190"/>
                    </a:cubicBezTo>
                    <a:cubicBezTo>
                      <a:pt x="60543" y="113801"/>
                      <a:pt x="62011" y="119150"/>
                      <a:pt x="64327" y="124043"/>
                    </a:cubicBezTo>
                    <a:cubicBezTo>
                      <a:pt x="63217" y="130535"/>
                      <a:pt x="62369" y="136896"/>
                      <a:pt x="61750" y="143028"/>
                    </a:cubicBezTo>
                    <a:cubicBezTo>
                      <a:pt x="56880" y="143393"/>
                      <a:pt x="52203" y="143577"/>
                      <a:pt x="47776" y="143577"/>
                    </a:cubicBezTo>
                    <a:cubicBezTo>
                      <a:pt x="41915" y="143577"/>
                      <a:pt x="36492" y="143255"/>
                      <a:pt x="31641" y="142604"/>
                    </a:cubicBezTo>
                    <a:cubicBezTo>
                      <a:pt x="18072" y="140777"/>
                      <a:pt x="9721" y="136569"/>
                      <a:pt x="8188" y="130730"/>
                    </a:cubicBezTo>
                    <a:cubicBezTo>
                      <a:pt x="6622" y="124924"/>
                      <a:pt x="11743" y="117095"/>
                      <a:pt x="22573" y="108679"/>
                    </a:cubicBezTo>
                    <a:cubicBezTo>
                      <a:pt x="29391" y="103395"/>
                      <a:pt x="38231" y="98111"/>
                      <a:pt x="48506" y="93120"/>
                    </a:cubicBezTo>
                    <a:close/>
                    <a:moveTo>
                      <a:pt x="106113" y="64219"/>
                    </a:moveTo>
                    <a:cubicBezTo>
                      <a:pt x="128229" y="64219"/>
                      <a:pt x="146202" y="82192"/>
                      <a:pt x="146202" y="104308"/>
                    </a:cubicBezTo>
                    <a:cubicBezTo>
                      <a:pt x="146202" y="126425"/>
                      <a:pt x="128229" y="144398"/>
                      <a:pt x="106113" y="144398"/>
                    </a:cubicBezTo>
                    <a:cubicBezTo>
                      <a:pt x="83996" y="144398"/>
                      <a:pt x="66023" y="126425"/>
                      <a:pt x="66023" y="104308"/>
                    </a:cubicBezTo>
                    <a:cubicBezTo>
                      <a:pt x="66023" y="82192"/>
                      <a:pt x="83996" y="64219"/>
                      <a:pt x="106113" y="64219"/>
                    </a:cubicBezTo>
                    <a:close/>
                    <a:moveTo>
                      <a:pt x="175789" y="136700"/>
                    </a:moveTo>
                    <a:cubicBezTo>
                      <a:pt x="179866" y="136700"/>
                      <a:pt x="183193" y="140027"/>
                      <a:pt x="183193" y="144105"/>
                    </a:cubicBezTo>
                    <a:cubicBezTo>
                      <a:pt x="183193" y="148215"/>
                      <a:pt x="179866" y="151542"/>
                      <a:pt x="175789" y="151542"/>
                    </a:cubicBezTo>
                    <a:cubicBezTo>
                      <a:pt x="171711" y="151542"/>
                      <a:pt x="168384" y="148215"/>
                      <a:pt x="168384" y="144105"/>
                    </a:cubicBezTo>
                    <a:cubicBezTo>
                      <a:pt x="168384" y="140027"/>
                      <a:pt x="171711" y="136700"/>
                      <a:pt x="175789" y="136700"/>
                    </a:cubicBezTo>
                    <a:close/>
                    <a:moveTo>
                      <a:pt x="123956" y="146942"/>
                    </a:moveTo>
                    <a:lnTo>
                      <a:pt x="123956" y="146942"/>
                    </a:lnTo>
                    <a:cubicBezTo>
                      <a:pt x="122651" y="150139"/>
                      <a:pt x="121313" y="153271"/>
                      <a:pt x="119943" y="156304"/>
                    </a:cubicBezTo>
                    <a:cubicBezTo>
                      <a:pt x="117236" y="154380"/>
                      <a:pt x="114528" y="152325"/>
                      <a:pt x="111788" y="150172"/>
                    </a:cubicBezTo>
                    <a:cubicBezTo>
                      <a:pt x="116029" y="149650"/>
                      <a:pt x="120139" y="148541"/>
                      <a:pt x="123956" y="146942"/>
                    </a:cubicBezTo>
                    <a:close/>
                    <a:moveTo>
                      <a:pt x="161664" y="123260"/>
                    </a:moveTo>
                    <a:cubicBezTo>
                      <a:pt x="163948" y="126588"/>
                      <a:pt x="166035" y="129882"/>
                      <a:pt x="167927" y="133112"/>
                    </a:cubicBezTo>
                    <a:cubicBezTo>
                      <a:pt x="164502" y="135558"/>
                      <a:pt x="162251" y="139570"/>
                      <a:pt x="162251" y="144105"/>
                    </a:cubicBezTo>
                    <a:cubicBezTo>
                      <a:pt x="162251" y="151575"/>
                      <a:pt x="168319" y="157642"/>
                      <a:pt x="175789" y="157642"/>
                    </a:cubicBezTo>
                    <a:cubicBezTo>
                      <a:pt x="176865" y="157642"/>
                      <a:pt x="177909" y="157511"/>
                      <a:pt x="178920" y="157283"/>
                    </a:cubicBezTo>
                    <a:lnTo>
                      <a:pt x="178920" y="157283"/>
                    </a:lnTo>
                    <a:cubicBezTo>
                      <a:pt x="181367" y="165992"/>
                      <a:pt x="180943" y="172549"/>
                      <a:pt x="177648" y="175844"/>
                    </a:cubicBezTo>
                    <a:cubicBezTo>
                      <a:pt x="175725" y="177767"/>
                      <a:pt x="172771" y="178725"/>
                      <a:pt x="168948" y="178725"/>
                    </a:cubicBezTo>
                    <a:cubicBezTo>
                      <a:pt x="164275" y="178725"/>
                      <a:pt x="158303" y="177294"/>
                      <a:pt x="151324" y="174441"/>
                    </a:cubicBezTo>
                    <a:cubicBezTo>
                      <a:pt x="143397" y="171212"/>
                      <a:pt x="134427" y="166221"/>
                      <a:pt x="125032" y="159860"/>
                    </a:cubicBezTo>
                    <a:cubicBezTo>
                      <a:pt x="127576" y="154347"/>
                      <a:pt x="130023" y="148476"/>
                      <a:pt x="132306" y="142376"/>
                    </a:cubicBezTo>
                    <a:cubicBezTo>
                      <a:pt x="136938" y="139179"/>
                      <a:pt x="140951" y="135134"/>
                      <a:pt x="144180" y="130502"/>
                    </a:cubicBezTo>
                    <a:cubicBezTo>
                      <a:pt x="150280" y="128219"/>
                      <a:pt x="156119" y="125772"/>
                      <a:pt x="161664" y="123260"/>
                    </a:cubicBezTo>
                    <a:close/>
                    <a:moveTo>
                      <a:pt x="64555" y="169222"/>
                    </a:moveTo>
                    <a:cubicBezTo>
                      <a:pt x="68632" y="169222"/>
                      <a:pt x="71960" y="172549"/>
                      <a:pt x="71960" y="176659"/>
                    </a:cubicBezTo>
                    <a:cubicBezTo>
                      <a:pt x="71960" y="180737"/>
                      <a:pt x="68632" y="184064"/>
                      <a:pt x="64555" y="184064"/>
                    </a:cubicBezTo>
                    <a:cubicBezTo>
                      <a:pt x="60445" y="184064"/>
                      <a:pt x="57118" y="180737"/>
                      <a:pt x="57118" y="176659"/>
                    </a:cubicBezTo>
                    <a:cubicBezTo>
                      <a:pt x="57118" y="172549"/>
                      <a:pt x="60445" y="169222"/>
                      <a:pt x="64555" y="169222"/>
                    </a:cubicBezTo>
                    <a:close/>
                    <a:moveTo>
                      <a:pt x="86378" y="146094"/>
                    </a:moveTo>
                    <a:cubicBezTo>
                      <a:pt x="91271" y="148410"/>
                      <a:pt x="96620" y="149911"/>
                      <a:pt x="102263" y="150368"/>
                    </a:cubicBezTo>
                    <a:cubicBezTo>
                      <a:pt x="107287" y="154510"/>
                      <a:pt x="112343" y="158392"/>
                      <a:pt x="117301" y="161948"/>
                    </a:cubicBezTo>
                    <a:cubicBezTo>
                      <a:pt x="112343" y="172190"/>
                      <a:pt x="107026" y="181063"/>
                      <a:pt x="101742" y="187848"/>
                    </a:cubicBezTo>
                    <a:cubicBezTo>
                      <a:pt x="94303" y="197420"/>
                      <a:pt x="87323" y="202532"/>
                      <a:pt x="81793" y="202532"/>
                    </a:cubicBezTo>
                    <a:cubicBezTo>
                      <a:pt x="81067" y="202532"/>
                      <a:pt x="80365" y="202444"/>
                      <a:pt x="79690" y="202266"/>
                    </a:cubicBezTo>
                    <a:cubicBezTo>
                      <a:pt x="76722" y="201483"/>
                      <a:pt x="72775" y="198482"/>
                      <a:pt x="69970" y="189055"/>
                    </a:cubicBezTo>
                    <a:cubicBezTo>
                      <a:pt x="74732" y="186967"/>
                      <a:pt x="78059" y="182172"/>
                      <a:pt x="78059" y="176659"/>
                    </a:cubicBezTo>
                    <a:cubicBezTo>
                      <a:pt x="78059" y="169972"/>
                      <a:pt x="73232" y="164427"/>
                      <a:pt x="66871" y="163318"/>
                    </a:cubicBezTo>
                    <a:cubicBezTo>
                      <a:pt x="66838" y="158686"/>
                      <a:pt x="67034" y="153793"/>
                      <a:pt x="67425" y="148671"/>
                    </a:cubicBezTo>
                    <a:cubicBezTo>
                      <a:pt x="73525" y="148052"/>
                      <a:pt x="79886" y="147203"/>
                      <a:pt x="86378" y="146094"/>
                    </a:cubicBezTo>
                    <a:close/>
                    <a:moveTo>
                      <a:pt x="130416" y="0"/>
                    </a:moveTo>
                    <a:cubicBezTo>
                      <a:pt x="122845" y="0"/>
                      <a:pt x="114359" y="5796"/>
                      <a:pt x="105656" y="17018"/>
                    </a:cubicBezTo>
                    <a:cubicBezTo>
                      <a:pt x="100274" y="23966"/>
                      <a:pt x="94891" y="32903"/>
                      <a:pt x="89835" y="43179"/>
                    </a:cubicBezTo>
                    <a:cubicBezTo>
                      <a:pt x="83507" y="38938"/>
                      <a:pt x="77374" y="35285"/>
                      <a:pt x="71568" y="32349"/>
                    </a:cubicBezTo>
                    <a:cubicBezTo>
                      <a:pt x="71127" y="32128"/>
                      <a:pt x="70654" y="32023"/>
                      <a:pt x="70188" y="32023"/>
                    </a:cubicBezTo>
                    <a:cubicBezTo>
                      <a:pt x="69070" y="32023"/>
                      <a:pt x="67988" y="32627"/>
                      <a:pt x="67458" y="33686"/>
                    </a:cubicBezTo>
                    <a:cubicBezTo>
                      <a:pt x="66708" y="35219"/>
                      <a:pt x="67295" y="37046"/>
                      <a:pt x="68795" y="37796"/>
                    </a:cubicBezTo>
                    <a:cubicBezTo>
                      <a:pt x="74634" y="40765"/>
                      <a:pt x="80832" y="44451"/>
                      <a:pt x="87193" y="48757"/>
                    </a:cubicBezTo>
                    <a:cubicBezTo>
                      <a:pt x="84649" y="54302"/>
                      <a:pt x="82202" y="60174"/>
                      <a:pt x="79919" y="66274"/>
                    </a:cubicBezTo>
                    <a:cubicBezTo>
                      <a:pt x="75287" y="69470"/>
                      <a:pt x="71275" y="73483"/>
                      <a:pt x="68045" y="78147"/>
                    </a:cubicBezTo>
                    <a:cubicBezTo>
                      <a:pt x="61945" y="80431"/>
                      <a:pt x="56074" y="82844"/>
                      <a:pt x="50561" y="85389"/>
                    </a:cubicBezTo>
                    <a:cubicBezTo>
                      <a:pt x="46973" y="80072"/>
                      <a:pt x="43809" y="74885"/>
                      <a:pt x="41134" y="69960"/>
                    </a:cubicBezTo>
                    <a:cubicBezTo>
                      <a:pt x="43906" y="67481"/>
                      <a:pt x="45668" y="63860"/>
                      <a:pt x="45668" y="59880"/>
                    </a:cubicBezTo>
                    <a:cubicBezTo>
                      <a:pt x="45668" y="52410"/>
                      <a:pt x="39601" y="46343"/>
                      <a:pt x="32163" y="46343"/>
                    </a:cubicBezTo>
                    <a:cubicBezTo>
                      <a:pt x="31380" y="41515"/>
                      <a:pt x="31413" y="35970"/>
                      <a:pt x="34577" y="32806"/>
                    </a:cubicBezTo>
                    <a:cubicBezTo>
                      <a:pt x="36494" y="30888"/>
                      <a:pt x="39468" y="29934"/>
                      <a:pt x="43313" y="29934"/>
                    </a:cubicBezTo>
                    <a:cubicBezTo>
                      <a:pt x="47320" y="29934"/>
                      <a:pt x="52273" y="30970"/>
                      <a:pt x="57966" y="33034"/>
                    </a:cubicBezTo>
                    <a:cubicBezTo>
                      <a:pt x="58318" y="33163"/>
                      <a:pt x="58677" y="33225"/>
                      <a:pt x="59029" y="33225"/>
                    </a:cubicBezTo>
                    <a:cubicBezTo>
                      <a:pt x="60271" y="33225"/>
                      <a:pt x="61422" y="32460"/>
                      <a:pt x="61880" y="31240"/>
                    </a:cubicBezTo>
                    <a:cubicBezTo>
                      <a:pt x="62467" y="29641"/>
                      <a:pt x="61652" y="27880"/>
                      <a:pt x="60053" y="27293"/>
                    </a:cubicBezTo>
                    <a:cubicBezTo>
                      <a:pt x="53686" y="24979"/>
                      <a:pt x="48062" y="23822"/>
                      <a:pt x="43286" y="23822"/>
                    </a:cubicBezTo>
                    <a:cubicBezTo>
                      <a:pt x="37760" y="23822"/>
                      <a:pt x="33368" y="25370"/>
                      <a:pt x="30271" y="28467"/>
                    </a:cubicBezTo>
                    <a:cubicBezTo>
                      <a:pt x="26063" y="32675"/>
                      <a:pt x="24693" y="39134"/>
                      <a:pt x="26194" y="47713"/>
                    </a:cubicBezTo>
                    <a:cubicBezTo>
                      <a:pt x="21692" y="49898"/>
                      <a:pt x="18593" y="54530"/>
                      <a:pt x="18593" y="59880"/>
                    </a:cubicBezTo>
                    <a:cubicBezTo>
                      <a:pt x="18593" y="67317"/>
                      <a:pt x="24661" y="73385"/>
                      <a:pt x="32131" y="73385"/>
                    </a:cubicBezTo>
                    <a:cubicBezTo>
                      <a:pt x="33403" y="73385"/>
                      <a:pt x="34610" y="73222"/>
                      <a:pt x="35784" y="72895"/>
                    </a:cubicBezTo>
                    <a:cubicBezTo>
                      <a:pt x="38394" y="77756"/>
                      <a:pt x="41493" y="82844"/>
                      <a:pt x="44983" y="88031"/>
                    </a:cubicBezTo>
                    <a:cubicBezTo>
                      <a:pt x="35327" y="92761"/>
                      <a:pt x="25900" y="98372"/>
                      <a:pt x="18822" y="103852"/>
                    </a:cubicBezTo>
                    <a:cubicBezTo>
                      <a:pt x="5741" y="113996"/>
                      <a:pt x="0" y="123848"/>
                      <a:pt x="2251" y="132296"/>
                    </a:cubicBezTo>
                    <a:cubicBezTo>
                      <a:pt x="4534" y="140810"/>
                      <a:pt x="14418" y="146453"/>
                      <a:pt x="30826" y="148639"/>
                    </a:cubicBezTo>
                    <a:cubicBezTo>
                      <a:pt x="36076" y="149346"/>
                      <a:pt x="41996" y="149660"/>
                      <a:pt x="47966" y="149660"/>
                    </a:cubicBezTo>
                    <a:cubicBezTo>
                      <a:pt x="52456" y="149660"/>
                      <a:pt x="56976" y="149483"/>
                      <a:pt x="61260" y="149161"/>
                    </a:cubicBezTo>
                    <a:lnTo>
                      <a:pt x="61260" y="149161"/>
                    </a:lnTo>
                    <a:cubicBezTo>
                      <a:pt x="60901" y="154217"/>
                      <a:pt x="60738" y="159077"/>
                      <a:pt x="60738" y="163676"/>
                    </a:cubicBezTo>
                    <a:cubicBezTo>
                      <a:pt x="55128" y="165307"/>
                      <a:pt x="51018" y="170494"/>
                      <a:pt x="51018" y="176659"/>
                    </a:cubicBezTo>
                    <a:cubicBezTo>
                      <a:pt x="51018" y="183901"/>
                      <a:pt x="56759" y="189838"/>
                      <a:pt x="63935" y="190164"/>
                    </a:cubicBezTo>
                    <a:cubicBezTo>
                      <a:pt x="67556" y="202820"/>
                      <a:pt x="73558" y="206963"/>
                      <a:pt x="78125" y="208170"/>
                    </a:cubicBezTo>
                    <a:cubicBezTo>
                      <a:pt x="79626" y="208571"/>
                      <a:pt x="81091" y="208766"/>
                      <a:pt x="82529" y="208766"/>
                    </a:cubicBezTo>
                    <a:cubicBezTo>
                      <a:pt x="90904" y="208766"/>
                      <a:pt x="98356" y="202178"/>
                      <a:pt x="106569" y="191599"/>
                    </a:cubicBezTo>
                    <a:cubicBezTo>
                      <a:pt x="111952" y="184684"/>
                      <a:pt x="117334" y="175746"/>
                      <a:pt x="122390" y="165438"/>
                    </a:cubicBezTo>
                    <a:cubicBezTo>
                      <a:pt x="131850" y="171799"/>
                      <a:pt x="140951" y="176822"/>
                      <a:pt x="149040" y="180117"/>
                    </a:cubicBezTo>
                    <a:cubicBezTo>
                      <a:pt x="155731" y="182837"/>
                      <a:pt x="162712" y="185123"/>
                      <a:pt x="169009" y="185123"/>
                    </a:cubicBezTo>
                    <a:cubicBezTo>
                      <a:pt x="173886" y="185123"/>
                      <a:pt x="178352" y="183752"/>
                      <a:pt x="181954" y="180150"/>
                    </a:cubicBezTo>
                    <a:cubicBezTo>
                      <a:pt x="188347" y="173789"/>
                      <a:pt x="187042" y="163057"/>
                      <a:pt x="184498" y="154478"/>
                    </a:cubicBezTo>
                    <a:cubicBezTo>
                      <a:pt x="187434" y="151999"/>
                      <a:pt x="189326" y="148247"/>
                      <a:pt x="189326" y="144105"/>
                    </a:cubicBezTo>
                    <a:cubicBezTo>
                      <a:pt x="189326" y="136534"/>
                      <a:pt x="183084" y="130585"/>
                      <a:pt x="175814" y="130585"/>
                    </a:cubicBezTo>
                    <a:cubicBezTo>
                      <a:pt x="175097" y="130585"/>
                      <a:pt x="174369" y="130643"/>
                      <a:pt x="173636" y="130763"/>
                    </a:cubicBezTo>
                    <a:cubicBezTo>
                      <a:pt x="171711" y="127403"/>
                      <a:pt x="169558" y="124011"/>
                      <a:pt x="167275" y="120586"/>
                    </a:cubicBezTo>
                    <a:cubicBezTo>
                      <a:pt x="173342" y="117617"/>
                      <a:pt x="178953" y="114518"/>
                      <a:pt x="183944" y="111354"/>
                    </a:cubicBezTo>
                    <a:cubicBezTo>
                      <a:pt x="185379" y="110473"/>
                      <a:pt x="185803" y="108582"/>
                      <a:pt x="184890" y="107146"/>
                    </a:cubicBezTo>
                    <a:cubicBezTo>
                      <a:pt x="184323" y="106223"/>
                      <a:pt x="183339" y="105719"/>
                      <a:pt x="182327" y="105719"/>
                    </a:cubicBezTo>
                    <a:cubicBezTo>
                      <a:pt x="181765" y="105719"/>
                      <a:pt x="181194" y="105874"/>
                      <a:pt x="180682" y="106200"/>
                    </a:cubicBezTo>
                    <a:cubicBezTo>
                      <a:pt x="175658" y="109364"/>
                      <a:pt x="169950" y="112496"/>
                      <a:pt x="163752" y="115497"/>
                    </a:cubicBezTo>
                    <a:cubicBezTo>
                      <a:pt x="160229" y="110571"/>
                      <a:pt x="156347" y="105548"/>
                      <a:pt x="152172" y="100459"/>
                    </a:cubicBezTo>
                    <a:cubicBezTo>
                      <a:pt x="151683" y="94816"/>
                      <a:pt x="150215" y="89466"/>
                      <a:pt x="147899" y="84606"/>
                    </a:cubicBezTo>
                    <a:cubicBezTo>
                      <a:pt x="149008" y="78082"/>
                      <a:pt x="149856" y="71721"/>
                      <a:pt x="150476" y="65621"/>
                    </a:cubicBezTo>
                    <a:cubicBezTo>
                      <a:pt x="155346" y="65256"/>
                      <a:pt x="160022" y="65073"/>
                      <a:pt x="164449" y="65073"/>
                    </a:cubicBezTo>
                    <a:cubicBezTo>
                      <a:pt x="170310" y="65073"/>
                      <a:pt x="175733" y="65395"/>
                      <a:pt x="180584" y="66045"/>
                    </a:cubicBezTo>
                    <a:cubicBezTo>
                      <a:pt x="194154" y="67872"/>
                      <a:pt x="202504" y="72080"/>
                      <a:pt x="204037" y="77886"/>
                    </a:cubicBezTo>
                    <a:cubicBezTo>
                      <a:pt x="205603" y="83693"/>
                      <a:pt x="200482" y="91554"/>
                      <a:pt x="189652" y="99937"/>
                    </a:cubicBezTo>
                    <a:cubicBezTo>
                      <a:pt x="188315" y="100981"/>
                      <a:pt x="188086" y="102906"/>
                      <a:pt x="189098" y="104243"/>
                    </a:cubicBezTo>
                    <a:cubicBezTo>
                      <a:pt x="189701" y="105017"/>
                      <a:pt x="190599" y="105419"/>
                      <a:pt x="191508" y="105419"/>
                    </a:cubicBezTo>
                    <a:cubicBezTo>
                      <a:pt x="192171" y="105419"/>
                      <a:pt x="192839" y="105205"/>
                      <a:pt x="193403" y="104765"/>
                    </a:cubicBezTo>
                    <a:cubicBezTo>
                      <a:pt x="206484" y="94620"/>
                      <a:pt x="212225" y="84769"/>
                      <a:pt x="209974" y="76320"/>
                    </a:cubicBezTo>
                    <a:cubicBezTo>
                      <a:pt x="207691" y="67839"/>
                      <a:pt x="197807" y="62196"/>
                      <a:pt x="181399" y="59978"/>
                    </a:cubicBezTo>
                    <a:cubicBezTo>
                      <a:pt x="176288" y="59305"/>
                      <a:pt x="170587" y="58972"/>
                      <a:pt x="164438" y="58972"/>
                    </a:cubicBezTo>
                    <a:cubicBezTo>
                      <a:pt x="160149" y="58972"/>
                      <a:pt x="155643" y="59134"/>
                      <a:pt x="150965" y="59456"/>
                    </a:cubicBezTo>
                    <a:cubicBezTo>
                      <a:pt x="151454" y="52769"/>
                      <a:pt x="151585" y="46441"/>
                      <a:pt x="151389" y="40602"/>
                    </a:cubicBezTo>
                    <a:cubicBezTo>
                      <a:pt x="156575" y="38710"/>
                      <a:pt x="160327" y="33719"/>
                      <a:pt x="160327" y="27880"/>
                    </a:cubicBezTo>
                    <a:cubicBezTo>
                      <a:pt x="160327" y="20443"/>
                      <a:pt x="154325" y="14408"/>
                      <a:pt x="146920" y="14343"/>
                    </a:cubicBezTo>
                    <a:cubicBezTo>
                      <a:pt x="143952" y="6612"/>
                      <a:pt x="139678" y="1947"/>
                      <a:pt x="134100" y="479"/>
                    </a:cubicBezTo>
                    <a:cubicBezTo>
                      <a:pt x="132900" y="159"/>
                      <a:pt x="131670" y="0"/>
                      <a:pt x="130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6" name="Google Shape;676;p42"/>
          <p:cNvGrpSpPr/>
          <p:nvPr/>
        </p:nvGrpSpPr>
        <p:grpSpPr>
          <a:xfrm rot="-1272095">
            <a:off x="6134901" y="1387187"/>
            <a:ext cx="1512140" cy="1406562"/>
            <a:chOff x="6271675" y="841100"/>
            <a:chExt cx="2131200" cy="1982400"/>
          </a:xfrm>
        </p:grpSpPr>
        <p:sp>
          <p:nvSpPr>
            <p:cNvPr id="677" name="Google Shape;677;p42"/>
            <p:cNvSpPr/>
            <p:nvPr/>
          </p:nvSpPr>
          <p:spPr>
            <a:xfrm>
              <a:off x="6271675" y="841100"/>
              <a:ext cx="2131200" cy="198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42"/>
            <p:cNvGrpSpPr/>
            <p:nvPr/>
          </p:nvGrpSpPr>
          <p:grpSpPr>
            <a:xfrm>
              <a:off x="6486025" y="981042"/>
              <a:ext cx="1702503" cy="1702503"/>
              <a:chOff x="1190625" y="238125"/>
              <a:chExt cx="5219200" cy="5219200"/>
            </a:xfrm>
          </p:grpSpPr>
          <p:sp>
            <p:nvSpPr>
              <p:cNvPr id="679" name="Google Shape;679;p42"/>
              <p:cNvSpPr/>
              <p:nvPr/>
            </p:nvSpPr>
            <p:spPr>
              <a:xfrm>
                <a:off x="2120275" y="669500"/>
                <a:ext cx="3359875" cy="3359875"/>
              </a:xfrm>
              <a:custGeom>
                <a:avLst/>
                <a:gdLst/>
                <a:ahLst/>
                <a:cxnLst/>
                <a:rect l="l" t="t" r="r" b="b"/>
                <a:pathLst>
                  <a:path w="134395" h="134395" extrusionOk="0">
                    <a:moveTo>
                      <a:pt x="67198" y="27532"/>
                    </a:moveTo>
                    <a:cubicBezTo>
                      <a:pt x="89085" y="27532"/>
                      <a:pt x="106863" y="45310"/>
                      <a:pt x="106863" y="67198"/>
                    </a:cubicBezTo>
                    <a:cubicBezTo>
                      <a:pt x="106863" y="89118"/>
                      <a:pt x="89085" y="106864"/>
                      <a:pt x="67198" y="106864"/>
                    </a:cubicBezTo>
                    <a:cubicBezTo>
                      <a:pt x="45310" y="106864"/>
                      <a:pt x="27532" y="89118"/>
                      <a:pt x="27532" y="67198"/>
                    </a:cubicBezTo>
                    <a:cubicBezTo>
                      <a:pt x="27532" y="45310"/>
                      <a:pt x="45310" y="27532"/>
                      <a:pt x="67198" y="27532"/>
                    </a:cubicBezTo>
                    <a:close/>
                    <a:moveTo>
                      <a:pt x="67198" y="1"/>
                    </a:moveTo>
                    <a:cubicBezTo>
                      <a:pt x="30076" y="1"/>
                      <a:pt x="1" y="30109"/>
                      <a:pt x="1" y="67198"/>
                    </a:cubicBezTo>
                    <a:cubicBezTo>
                      <a:pt x="1" y="104319"/>
                      <a:pt x="30076" y="134395"/>
                      <a:pt x="67198" y="134395"/>
                    </a:cubicBezTo>
                    <a:cubicBezTo>
                      <a:pt x="104319" y="134395"/>
                      <a:pt x="134394" y="104319"/>
                      <a:pt x="134394" y="67198"/>
                    </a:cubicBezTo>
                    <a:cubicBezTo>
                      <a:pt x="134394" y="30076"/>
                      <a:pt x="104319" y="1"/>
                      <a:pt x="671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3500925" y="2050150"/>
                <a:ext cx="598600" cy="598600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23944" extrusionOk="0">
                    <a:moveTo>
                      <a:pt x="11972" y="0"/>
                    </a:moveTo>
                    <a:cubicBezTo>
                      <a:pt x="5350" y="0"/>
                      <a:pt x="0" y="5383"/>
                      <a:pt x="0" y="11972"/>
                    </a:cubicBezTo>
                    <a:cubicBezTo>
                      <a:pt x="0" y="18594"/>
                      <a:pt x="5350" y="23943"/>
                      <a:pt x="11972" y="23943"/>
                    </a:cubicBezTo>
                    <a:cubicBezTo>
                      <a:pt x="18593" y="23943"/>
                      <a:pt x="23943" y="18594"/>
                      <a:pt x="23943" y="11972"/>
                    </a:cubicBezTo>
                    <a:cubicBezTo>
                      <a:pt x="23943" y="5383"/>
                      <a:pt x="18593" y="0"/>
                      <a:pt x="1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1190625" y="3678700"/>
                <a:ext cx="5219200" cy="170195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68078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56889"/>
                    </a:lnTo>
                    <a:cubicBezTo>
                      <a:pt x="0" y="58553"/>
                      <a:pt x="1370" y="59923"/>
                      <a:pt x="3066" y="59923"/>
                    </a:cubicBezTo>
                    <a:cubicBezTo>
                      <a:pt x="19931" y="59923"/>
                      <a:pt x="19931" y="68078"/>
                      <a:pt x="36828" y="68078"/>
                    </a:cubicBezTo>
                    <a:cubicBezTo>
                      <a:pt x="53725" y="68078"/>
                      <a:pt x="53725" y="59923"/>
                      <a:pt x="70622" y="59923"/>
                    </a:cubicBezTo>
                    <a:cubicBezTo>
                      <a:pt x="87486" y="59923"/>
                      <a:pt x="87486" y="68078"/>
                      <a:pt x="104384" y="68078"/>
                    </a:cubicBezTo>
                    <a:cubicBezTo>
                      <a:pt x="121281" y="68078"/>
                      <a:pt x="121281" y="59923"/>
                      <a:pt x="138145" y="59923"/>
                    </a:cubicBezTo>
                    <a:cubicBezTo>
                      <a:pt x="155042" y="59923"/>
                      <a:pt x="155042" y="68078"/>
                      <a:pt x="171939" y="68078"/>
                    </a:cubicBezTo>
                    <a:cubicBezTo>
                      <a:pt x="188836" y="68078"/>
                      <a:pt x="188836" y="59923"/>
                      <a:pt x="205701" y="59923"/>
                    </a:cubicBezTo>
                    <a:cubicBezTo>
                      <a:pt x="207397" y="59923"/>
                      <a:pt x="208767" y="58553"/>
                      <a:pt x="208767" y="56889"/>
                    </a:cubicBezTo>
                    <a:lnTo>
                      <a:pt x="208767" y="3066"/>
                    </a:lnTo>
                    <a:cubicBezTo>
                      <a:pt x="208767" y="1370"/>
                      <a:pt x="207397" y="0"/>
                      <a:pt x="205701" y="0"/>
                    </a:cubicBezTo>
                    <a:cubicBezTo>
                      <a:pt x="188836" y="0"/>
                      <a:pt x="188836" y="8155"/>
                      <a:pt x="171939" y="8155"/>
                    </a:cubicBezTo>
                    <a:cubicBezTo>
                      <a:pt x="155042" y="8155"/>
                      <a:pt x="155042" y="0"/>
                      <a:pt x="138145" y="0"/>
                    </a:cubicBezTo>
                    <a:cubicBezTo>
                      <a:pt x="121281" y="0"/>
                      <a:pt x="121281" y="8155"/>
                      <a:pt x="104384" y="8155"/>
                    </a:cubicBezTo>
                    <a:cubicBezTo>
                      <a:pt x="87486" y="8155"/>
                      <a:pt x="87486" y="0"/>
                      <a:pt x="70622" y="0"/>
                    </a:cubicBezTo>
                    <a:cubicBezTo>
                      <a:pt x="53725" y="0"/>
                      <a:pt x="53725" y="8155"/>
                      <a:pt x="36828" y="8155"/>
                    </a:cubicBezTo>
                    <a:cubicBezTo>
                      <a:pt x="19931" y="8155"/>
                      <a:pt x="19931" y="0"/>
                      <a:pt x="3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01317" y="47984"/>
                    </a:moveTo>
                    <a:lnTo>
                      <a:pt x="101317" y="69741"/>
                    </a:lnTo>
                    <a:cubicBezTo>
                      <a:pt x="99458" y="70133"/>
                      <a:pt x="97696" y="70883"/>
                      <a:pt x="96131" y="71894"/>
                    </a:cubicBezTo>
                    <a:lnTo>
                      <a:pt x="80767" y="56530"/>
                    </a:lnTo>
                    <a:cubicBezTo>
                      <a:pt x="86410" y="51735"/>
                      <a:pt x="93521" y="48636"/>
                      <a:pt x="101317" y="47984"/>
                    </a:cubicBezTo>
                    <a:close/>
                    <a:moveTo>
                      <a:pt x="107450" y="47984"/>
                    </a:moveTo>
                    <a:cubicBezTo>
                      <a:pt x="115246" y="48636"/>
                      <a:pt x="122357" y="51735"/>
                      <a:pt x="128000" y="56530"/>
                    </a:cubicBezTo>
                    <a:lnTo>
                      <a:pt x="112636" y="71894"/>
                    </a:lnTo>
                    <a:cubicBezTo>
                      <a:pt x="111071" y="70883"/>
                      <a:pt x="109309" y="70133"/>
                      <a:pt x="107450" y="69741"/>
                    </a:cubicBezTo>
                    <a:lnTo>
                      <a:pt x="107450" y="47984"/>
                    </a:lnTo>
                    <a:close/>
                    <a:moveTo>
                      <a:pt x="76428" y="60836"/>
                    </a:moveTo>
                    <a:lnTo>
                      <a:pt x="91825" y="76233"/>
                    </a:lnTo>
                    <a:cubicBezTo>
                      <a:pt x="90814" y="77766"/>
                      <a:pt x="90063" y="79527"/>
                      <a:pt x="89672" y="81387"/>
                    </a:cubicBezTo>
                    <a:lnTo>
                      <a:pt x="67915" y="81387"/>
                    </a:lnTo>
                    <a:cubicBezTo>
                      <a:pt x="68567" y="73590"/>
                      <a:pt x="71666" y="66512"/>
                      <a:pt x="76428" y="60836"/>
                    </a:cubicBezTo>
                    <a:close/>
                    <a:moveTo>
                      <a:pt x="132339" y="60836"/>
                    </a:moveTo>
                    <a:cubicBezTo>
                      <a:pt x="137101" y="66512"/>
                      <a:pt x="140200" y="73590"/>
                      <a:pt x="140853" y="81419"/>
                    </a:cubicBezTo>
                    <a:lnTo>
                      <a:pt x="119095" y="81419"/>
                    </a:lnTo>
                    <a:cubicBezTo>
                      <a:pt x="118704" y="79527"/>
                      <a:pt x="117953" y="77766"/>
                      <a:pt x="116942" y="76233"/>
                    </a:cubicBezTo>
                    <a:lnTo>
                      <a:pt x="132339" y="60836"/>
                    </a:lnTo>
                    <a:close/>
                    <a:moveTo>
                      <a:pt x="128604" y="33846"/>
                    </a:moveTo>
                    <a:cubicBezTo>
                      <a:pt x="127485" y="33846"/>
                      <a:pt x="126399" y="34466"/>
                      <a:pt x="125847" y="35523"/>
                    </a:cubicBezTo>
                    <a:cubicBezTo>
                      <a:pt x="125097" y="37024"/>
                      <a:pt x="125684" y="38850"/>
                      <a:pt x="127185" y="39633"/>
                    </a:cubicBezTo>
                    <a:cubicBezTo>
                      <a:pt x="144147" y="48310"/>
                      <a:pt x="154683" y="65468"/>
                      <a:pt x="154683" y="84453"/>
                    </a:cubicBezTo>
                    <a:cubicBezTo>
                      <a:pt x="154683" y="86149"/>
                      <a:pt x="156053" y="87519"/>
                      <a:pt x="157750" y="87519"/>
                    </a:cubicBezTo>
                    <a:cubicBezTo>
                      <a:pt x="159446" y="87519"/>
                      <a:pt x="160816" y="86149"/>
                      <a:pt x="160816" y="84453"/>
                    </a:cubicBezTo>
                    <a:cubicBezTo>
                      <a:pt x="160816" y="63152"/>
                      <a:pt x="149008" y="43906"/>
                      <a:pt x="129990" y="34186"/>
                    </a:cubicBezTo>
                    <a:cubicBezTo>
                      <a:pt x="129547" y="33954"/>
                      <a:pt x="129073" y="33846"/>
                      <a:pt x="128604" y="33846"/>
                    </a:cubicBezTo>
                    <a:close/>
                    <a:moveTo>
                      <a:pt x="104416" y="75548"/>
                    </a:moveTo>
                    <a:cubicBezTo>
                      <a:pt x="109309" y="75548"/>
                      <a:pt x="113289" y="79560"/>
                      <a:pt x="113289" y="84453"/>
                    </a:cubicBezTo>
                    <a:cubicBezTo>
                      <a:pt x="113289" y="89378"/>
                      <a:pt x="109309" y="93391"/>
                      <a:pt x="104384" y="93391"/>
                    </a:cubicBezTo>
                    <a:cubicBezTo>
                      <a:pt x="99458" y="93391"/>
                      <a:pt x="95478" y="89378"/>
                      <a:pt x="95478" y="84453"/>
                    </a:cubicBezTo>
                    <a:cubicBezTo>
                      <a:pt x="95478" y="79560"/>
                      <a:pt x="99458" y="75548"/>
                      <a:pt x="104351" y="75548"/>
                    </a:cubicBezTo>
                    <a:close/>
                    <a:moveTo>
                      <a:pt x="156649" y="92147"/>
                    </a:moveTo>
                    <a:cubicBezTo>
                      <a:pt x="155227" y="92147"/>
                      <a:pt x="153956" y="93150"/>
                      <a:pt x="153672" y="94598"/>
                    </a:cubicBezTo>
                    <a:cubicBezTo>
                      <a:pt x="153281" y="96522"/>
                      <a:pt x="152759" y="98479"/>
                      <a:pt x="152139" y="100339"/>
                    </a:cubicBezTo>
                    <a:cubicBezTo>
                      <a:pt x="151585" y="101937"/>
                      <a:pt x="152465" y="103666"/>
                      <a:pt x="154064" y="104220"/>
                    </a:cubicBezTo>
                    <a:cubicBezTo>
                      <a:pt x="154376" y="104325"/>
                      <a:pt x="154696" y="104374"/>
                      <a:pt x="155013" y="104374"/>
                    </a:cubicBezTo>
                    <a:cubicBezTo>
                      <a:pt x="156283" y="104374"/>
                      <a:pt x="157495" y="103575"/>
                      <a:pt x="157913" y="102296"/>
                    </a:cubicBezTo>
                    <a:cubicBezTo>
                      <a:pt x="158630" y="100176"/>
                      <a:pt x="159218" y="97990"/>
                      <a:pt x="159674" y="95805"/>
                    </a:cubicBezTo>
                    <a:cubicBezTo>
                      <a:pt x="160000" y="94174"/>
                      <a:pt x="158924" y="92543"/>
                      <a:pt x="157293" y="92216"/>
                    </a:cubicBezTo>
                    <a:cubicBezTo>
                      <a:pt x="157077" y="92170"/>
                      <a:pt x="156861" y="92147"/>
                      <a:pt x="156649" y="92147"/>
                    </a:cubicBezTo>
                    <a:close/>
                    <a:moveTo>
                      <a:pt x="89672" y="87519"/>
                    </a:moveTo>
                    <a:cubicBezTo>
                      <a:pt x="90063" y="89411"/>
                      <a:pt x="90814" y="91140"/>
                      <a:pt x="91825" y="92706"/>
                    </a:cubicBezTo>
                    <a:lnTo>
                      <a:pt x="76428" y="108070"/>
                    </a:lnTo>
                    <a:cubicBezTo>
                      <a:pt x="71666" y="102426"/>
                      <a:pt x="68567" y="95315"/>
                      <a:pt x="67915" y="87519"/>
                    </a:cubicBezTo>
                    <a:close/>
                    <a:moveTo>
                      <a:pt x="140853" y="87519"/>
                    </a:moveTo>
                    <a:cubicBezTo>
                      <a:pt x="140200" y="95315"/>
                      <a:pt x="137101" y="102426"/>
                      <a:pt x="132339" y="108070"/>
                    </a:cubicBezTo>
                    <a:lnTo>
                      <a:pt x="116942" y="92706"/>
                    </a:lnTo>
                    <a:cubicBezTo>
                      <a:pt x="117953" y="91140"/>
                      <a:pt x="118704" y="89411"/>
                      <a:pt x="119095" y="87519"/>
                    </a:cubicBezTo>
                    <a:close/>
                    <a:moveTo>
                      <a:pt x="96131" y="97011"/>
                    </a:moveTo>
                    <a:cubicBezTo>
                      <a:pt x="97696" y="98055"/>
                      <a:pt x="99458" y="98806"/>
                      <a:pt x="101317" y="99164"/>
                    </a:cubicBezTo>
                    <a:lnTo>
                      <a:pt x="101317" y="120922"/>
                    </a:lnTo>
                    <a:cubicBezTo>
                      <a:pt x="93521" y="120302"/>
                      <a:pt x="86410" y="117171"/>
                      <a:pt x="80767" y="112408"/>
                    </a:cubicBezTo>
                    <a:lnTo>
                      <a:pt x="96131" y="97011"/>
                    </a:lnTo>
                    <a:close/>
                    <a:moveTo>
                      <a:pt x="112636" y="97011"/>
                    </a:moveTo>
                    <a:lnTo>
                      <a:pt x="128000" y="112408"/>
                    </a:lnTo>
                    <a:cubicBezTo>
                      <a:pt x="122357" y="117171"/>
                      <a:pt x="115246" y="120302"/>
                      <a:pt x="107450" y="120922"/>
                    </a:cubicBezTo>
                    <a:lnTo>
                      <a:pt x="107450" y="99164"/>
                    </a:lnTo>
                    <a:cubicBezTo>
                      <a:pt x="109309" y="98806"/>
                      <a:pt x="111071" y="98055"/>
                      <a:pt x="112636" y="97011"/>
                    </a:cubicBezTo>
                    <a:close/>
                    <a:moveTo>
                      <a:pt x="104384" y="41753"/>
                    </a:moveTo>
                    <a:cubicBezTo>
                      <a:pt x="80963" y="41753"/>
                      <a:pt x="61652" y="61032"/>
                      <a:pt x="61652" y="84453"/>
                    </a:cubicBezTo>
                    <a:cubicBezTo>
                      <a:pt x="61652" y="107809"/>
                      <a:pt x="80963" y="126859"/>
                      <a:pt x="104351" y="127185"/>
                    </a:cubicBezTo>
                    <a:lnTo>
                      <a:pt x="104416" y="127185"/>
                    </a:lnTo>
                    <a:cubicBezTo>
                      <a:pt x="127968" y="126859"/>
                      <a:pt x="147116" y="108167"/>
                      <a:pt x="147116" y="84453"/>
                    </a:cubicBezTo>
                    <a:cubicBezTo>
                      <a:pt x="147116" y="60967"/>
                      <a:pt x="127772" y="41753"/>
                      <a:pt x="104384" y="41753"/>
                    </a:cubicBezTo>
                    <a:close/>
                    <a:moveTo>
                      <a:pt x="51017" y="81419"/>
                    </a:moveTo>
                    <a:cubicBezTo>
                      <a:pt x="49321" y="81419"/>
                      <a:pt x="47951" y="82757"/>
                      <a:pt x="47951" y="84453"/>
                    </a:cubicBezTo>
                    <a:cubicBezTo>
                      <a:pt x="47951" y="101285"/>
                      <a:pt x="55421" y="117138"/>
                      <a:pt x="68404" y="127902"/>
                    </a:cubicBezTo>
                    <a:cubicBezTo>
                      <a:pt x="68980" y="128378"/>
                      <a:pt x="69678" y="128612"/>
                      <a:pt x="70370" y="128612"/>
                    </a:cubicBezTo>
                    <a:cubicBezTo>
                      <a:pt x="71244" y="128612"/>
                      <a:pt x="72109" y="128239"/>
                      <a:pt x="72710" y="127511"/>
                    </a:cubicBezTo>
                    <a:cubicBezTo>
                      <a:pt x="73819" y="126206"/>
                      <a:pt x="73623" y="124282"/>
                      <a:pt x="72318" y="123205"/>
                    </a:cubicBezTo>
                    <a:cubicBezTo>
                      <a:pt x="60738" y="113582"/>
                      <a:pt x="54084" y="99458"/>
                      <a:pt x="54084" y="84453"/>
                    </a:cubicBezTo>
                    <a:cubicBezTo>
                      <a:pt x="54084" y="82757"/>
                      <a:pt x="52714" y="81419"/>
                      <a:pt x="51017" y="81419"/>
                    </a:cubicBezTo>
                    <a:close/>
                    <a:moveTo>
                      <a:pt x="104384" y="0"/>
                    </a:moveTo>
                    <a:cubicBezTo>
                      <a:pt x="102687" y="0"/>
                      <a:pt x="101317" y="1370"/>
                      <a:pt x="101317" y="3066"/>
                    </a:cubicBezTo>
                    <a:lnTo>
                      <a:pt x="101317" y="14288"/>
                    </a:lnTo>
                    <a:cubicBezTo>
                      <a:pt x="90781" y="14712"/>
                      <a:pt x="80799" y="17517"/>
                      <a:pt x="71927" y="22149"/>
                    </a:cubicBezTo>
                    <a:lnTo>
                      <a:pt x="66316" y="12428"/>
                    </a:lnTo>
                    <a:cubicBezTo>
                      <a:pt x="65771" y="11447"/>
                      <a:pt x="64746" y="10903"/>
                      <a:pt x="63687" y="10903"/>
                    </a:cubicBezTo>
                    <a:cubicBezTo>
                      <a:pt x="63162" y="10903"/>
                      <a:pt x="62628" y="11038"/>
                      <a:pt x="62141" y="11319"/>
                    </a:cubicBezTo>
                    <a:cubicBezTo>
                      <a:pt x="60706" y="12167"/>
                      <a:pt x="60184" y="14027"/>
                      <a:pt x="61032" y="15494"/>
                    </a:cubicBezTo>
                    <a:lnTo>
                      <a:pt x="66642" y="25215"/>
                    </a:lnTo>
                    <a:cubicBezTo>
                      <a:pt x="57998" y="30728"/>
                      <a:pt x="50659" y="38100"/>
                      <a:pt x="45146" y="46712"/>
                    </a:cubicBezTo>
                    <a:lnTo>
                      <a:pt x="35425" y="41101"/>
                    </a:lnTo>
                    <a:cubicBezTo>
                      <a:pt x="34947" y="40825"/>
                      <a:pt x="34423" y="40694"/>
                      <a:pt x="33907" y="40694"/>
                    </a:cubicBezTo>
                    <a:cubicBezTo>
                      <a:pt x="32838" y="40694"/>
                      <a:pt x="31800" y="41253"/>
                      <a:pt x="31250" y="42243"/>
                    </a:cubicBezTo>
                    <a:cubicBezTo>
                      <a:pt x="30402" y="43678"/>
                      <a:pt x="30891" y="45570"/>
                      <a:pt x="32359" y="46418"/>
                    </a:cubicBezTo>
                    <a:lnTo>
                      <a:pt x="42080" y="52029"/>
                    </a:lnTo>
                    <a:cubicBezTo>
                      <a:pt x="37448" y="60869"/>
                      <a:pt x="34642" y="70850"/>
                      <a:pt x="34186" y="81419"/>
                    </a:cubicBezTo>
                    <a:lnTo>
                      <a:pt x="22964" y="81419"/>
                    </a:lnTo>
                    <a:cubicBezTo>
                      <a:pt x="21301" y="81419"/>
                      <a:pt x="19931" y="82757"/>
                      <a:pt x="19931" y="84453"/>
                    </a:cubicBezTo>
                    <a:cubicBezTo>
                      <a:pt x="19931" y="86149"/>
                      <a:pt x="21301" y="87519"/>
                      <a:pt x="22964" y="87519"/>
                    </a:cubicBezTo>
                    <a:lnTo>
                      <a:pt x="34186" y="87519"/>
                    </a:lnTo>
                    <a:cubicBezTo>
                      <a:pt x="34642" y="97860"/>
                      <a:pt x="37350" y="107874"/>
                      <a:pt x="42047" y="116910"/>
                    </a:cubicBezTo>
                    <a:lnTo>
                      <a:pt x="32359" y="122520"/>
                    </a:lnTo>
                    <a:cubicBezTo>
                      <a:pt x="30891" y="123368"/>
                      <a:pt x="30402" y="125228"/>
                      <a:pt x="31250" y="126696"/>
                    </a:cubicBezTo>
                    <a:cubicBezTo>
                      <a:pt x="31817" y="127676"/>
                      <a:pt x="32849" y="128220"/>
                      <a:pt x="33900" y="128220"/>
                    </a:cubicBezTo>
                    <a:cubicBezTo>
                      <a:pt x="34422" y="128220"/>
                      <a:pt x="34949" y="128086"/>
                      <a:pt x="35425" y="127805"/>
                    </a:cubicBezTo>
                    <a:lnTo>
                      <a:pt x="45113" y="122194"/>
                    </a:lnTo>
                    <a:cubicBezTo>
                      <a:pt x="47168" y="125423"/>
                      <a:pt x="49517" y="128490"/>
                      <a:pt x="52094" y="131393"/>
                    </a:cubicBezTo>
                    <a:cubicBezTo>
                      <a:pt x="52704" y="132056"/>
                      <a:pt x="53539" y="132392"/>
                      <a:pt x="54372" y="132392"/>
                    </a:cubicBezTo>
                    <a:cubicBezTo>
                      <a:pt x="55098" y="132392"/>
                      <a:pt x="55823" y="132137"/>
                      <a:pt x="56400" y="131621"/>
                    </a:cubicBezTo>
                    <a:cubicBezTo>
                      <a:pt x="57672" y="130479"/>
                      <a:pt x="57770" y="128555"/>
                      <a:pt x="56628" y="127315"/>
                    </a:cubicBezTo>
                    <a:cubicBezTo>
                      <a:pt x="45994" y="115442"/>
                      <a:pt x="40253" y="100534"/>
                      <a:pt x="40253" y="84453"/>
                    </a:cubicBezTo>
                    <a:cubicBezTo>
                      <a:pt x="40253" y="49093"/>
                      <a:pt x="69024" y="20322"/>
                      <a:pt x="104384" y="20322"/>
                    </a:cubicBezTo>
                    <a:cubicBezTo>
                      <a:pt x="120498" y="20322"/>
                      <a:pt x="135927" y="26357"/>
                      <a:pt x="147703" y="37154"/>
                    </a:cubicBezTo>
                    <a:cubicBezTo>
                      <a:pt x="148284" y="37690"/>
                      <a:pt x="149017" y="37953"/>
                      <a:pt x="149748" y="37953"/>
                    </a:cubicBezTo>
                    <a:cubicBezTo>
                      <a:pt x="150576" y="37953"/>
                      <a:pt x="151403" y="37616"/>
                      <a:pt x="152009" y="36958"/>
                    </a:cubicBezTo>
                    <a:cubicBezTo>
                      <a:pt x="153150" y="35719"/>
                      <a:pt x="153085" y="33794"/>
                      <a:pt x="151845" y="32652"/>
                    </a:cubicBezTo>
                    <a:cubicBezTo>
                      <a:pt x="148812" y="29847"/>
                      <a:pt x="145550" y="27368"/>
                      <a:pt x="142125" y="25183"/>
                    </a:cubicBezTo>
                    <a:lnTo>
                      <a:pt x="147735" y="15494"/>
                    </a:lnTo>
                    <a:cubicBezTo>
                      <a:pt x="148583" y="14027"/>
                      <a:pt x="148062" y="12167"/>
                      <a:pt x="146626" y="11319"/>
                    </a:cubicBezTo>
                    <a:cubicBezTo>
                      <a:pt x="146139" y="11038"/>
                      <a:pt x="145605" y="10903"/>
                      <a:pt x="145080" y="10903"/>
                    </a:cubicBezTo>
                    <a:cubicBezTo>
                      <a:pt x="144021" y="10903"/>
                      <a:pt x="142996" y="11447"/>
                      <a:pt x="142451" y="12428"/>
                    </a:cubicBezTo>
                    <a:lnTo>
                      <a:pt x="136840" y="22149"/>
                    </a:lnTo>
                    <a:cubicBezTo>
                      <a:pt x="127805" y="17419"/>
                      <a:pt x="117790" y="14712"/>
                      <a:pt x="107450" y="14255"/>
                    </a:cubicBezTo>
                    <a:lnTo>
                      <a:pt x="107450" y="3066"/>
                    </a:lnTo>
                    <a:cubicBezTo>
                      <a:pt x="107450" y="1370"/>
                      <a:pt x="106080" y="0"/>
                      <a:pt x="104384" y="0"/>
                    </a:cubicBezTo>
                    <a:close/>
                    <a:moveTo>
                      <a:pt x="157689" y="40492"/>
                    </a:moveTo>
                    <a:cubicBezTo>
                      <a:pt x="157037" y="40492"/>
                      <a:pt x="156380" y="40700"/>
                      <a:pt x="155825" y="41134"/>
                    </a:cubicBezTo>
                    <a:cubicBezTo>
                      <a:pt x="154488" y="42145"/>
                      <a:pt x="154259" y="44069"/>
                      <a:pt x="155271" y="45407"/>
                    </a:cubicBezTo>
                    <a:cubicBezTo>
                      <a:pt x="163915" y="56661"/>
                      <a:pt x="168514" y="69676"/>
                      <a:pt x="168514" y="84453"/>
                    </a:cubicBezTo>
                    <a:cubicBezTo>
                      <a:pt x="168514" y="104155"/>
                      <a:pt x="159413" y="122781"/>
                      <a:pt x="143984" y="134916"/>
                    </a:cubicBezTo>
                    <a:cubicBezTo>
                      <a:pt x="142255" y="134687"/>
                      <a:pt x="140331" y="134557"/>
                      <a:pt x="138145" y="134557"/>
                    </a:cubicBezTo>
                    <a:cubicBezTo>
                      <a:pt x="129012" y="134557"/>
                      <a:pt x="124184" y="136873"/>
                      <a:pt x="119943" y="138928"/>
                    </a:cubicBezTo>
                    <a:cubicBezTo>
                      <a:pt x="115931" y="140885"/>
                      <a:pt x="112114" y="142712"/>
                      <a:pt x="104384" y="142712"/>
                    </a:cubicBezTo>
                    <a:cubicBezTo>
                      <a:pt x="96653" y="142712"/>
                      <a:pt x="92836" y="140885"/>
                      <a:pt x="88824" y="138928"/>
                    </a:cubicBezTo>
                    <a:cubicBezTo>
                      <a:pt x="84583" y="136873"/>
                      <a:pt x="79756" y="134557"/>
                      <a:pt x="70622" y="134557"/>
                    </a:cubicBezTo>
                    <a:cubicBezTo>
                      <a:pt x="61456" y="134557"/>
                      <a:pt x="56628" y="136873"/>
                      <a:pt x="52388" y="138928"/>
                    </a:cubicBezTo>
                    <a:cubicBezTo>
                      <a:pt x="48375" y="140885"/>
                      <a:pt x="44591" y="142712"/>
                      <a:pt x="36828" y="142712"/>
                    </a:cubicBezTo>
                    <a:cubicBezTo>
                      <a:pt x="29097" y="142712"/>
                      <a:pt x="25280" y="140885"/>
                      <a:pt x="21268" y="138928"/>
                    </a:cubicBezTo>
                    <a:cubicBezTo>
                      <a:pt x="17028" y="136873"/>
                      <a:pt x="12200" y="134557"/>
                      <a:pt x="3066" y="134557"/>
                    </a:cubicBezTo>
                    <a:cubicBezTo>
                      <a:pt x="1370" y="134557"/>
                      <a:pt x="0" y="135927"/>
                      <a:pt x="0" y="137623"/>
                    </a:cubicBezTo>
                    <a:cubicBezTo>
                      <a:pt x="0" y="139319"/>
                      <a:pt x="1370" y="140657"/>
                      <a:pt x="3066" y="140689"/>
                    </a:cubicBezTo>
                    <a:cubicBezTo>
                      <a:pt x="10797" y="140689"/>
                      <a:pt x="14614" y="142516"/>
                      <a:pt x="18626" y="144441"/>
                    </a:cubicBezTo>
                    <a:cubicBezTo>
                      <a:pt x="22867" y="146496"/>
                      <a:pt x="27694" y="148844"/>
                      <a:pt x="36828" y="148844"/>
                    </a:cubicBezTo>
                    <a:cubicBezTo>
                      <a:pt x="45961" y="148844"/>
                      <a:pt x="50789" y="146496"/>
                      <a:pt x="55062" y="144441"/>
                    </a:cubicBezTo>
                    <a:cubicBezTo>
                      <a:pt x="59075" y="142516"/>
                      <a:pt x="62858" y="140689"/>
                      <a:pt x="70622" y="140689"/>
                    </a:cubicBezTo>
                    <a:cubicBezTo>
                      <a:pt x="78353" y="140689"/>
                      <a:pt x="82137" y="142516"/>
                      <a:pt x="86149" y="144441"/>
                    </a:cubicBezTo>
                    <a:cubicBezTo>
                      <a:pt x="90422" y="146496"/>
                      <a:pt x="95250" y="148844"/>
                      <a:pt x="104384" y="148844"/>
                    </a:cubicBezTo>
                    <a:cubicBezTo>
                      <a:pt x="113517" y="148844"/>
                      <a:pt x="118345" y="146496"/>
                      <a:pt x="122585" y="144441"/>
                    </a:cubicBezTo>
                    <a:cubicBezTo>
                      <a:pt x="126630" y="142516"/>
                      <a:pt x="130414" y="140689"/>
                      <a:pt x="138145" y="140689"/>
                    </a:cubicBezTo>
                    <a:cubicBezTo>
                      <a:pt x="145909" y="140689"/>
                      <a:pt x="149693" y="142516"/>
                      <a:pt x="153705" y="144441"/>
                    </a:cubicBezTo>
                    <a:cubicBezTo>
                      <a:pt x="157978" y="146496"/>
                      <a:pt x="162773" y="148844"/>
                      <a:pt x="171939" y="148844"/>
                    </a:cubicBezTo>
                    <a:cubicBezTo>
                      <a:pt x="181073" y="148844"/>
                      <a:pt x="185901" y="146496"/>
                      <a:pt x="190141" y="144441"/>
                    </a:cubicBezTo>
                    <a:cubicBezTo>
                      <a:pt x="194153" y="142516"/>
                      <a:pt x="197970" y="140689"/>
                      <a:pt x="205701" y="140689"/>
                    </a:cubicBezTo>
                    <a:cubicBezTo>
                      <a:pt x="207397" y="140689"/>
                      <a:pt x="208767" y="139319"/>
                      <a:pt x="208767" y="137623"/>
                    </a:cubicBezTo>
                    <a:cubicBezTo>
                      <a:pt x="208767" y="135927"/>
                      <a:pt x="207397" y="134557"/>
                      <a:pt x="205701" y="134557"/>
                    </a:cubicBezTo>
                    <a:cubicBezTo>
                      <a:pt x="196567" y="134557"/>
                      <a:pt x="191740" y="136873"/>
                      <a:pt x="187499" y="138928"/>
                    </a:cubicBezTo>
                    <a:cubicBezTo>
                      <a:pt x="183487" y="140885"/>
                      <a:pt x="179670" y="142712"/>
                      <a:pt x="171939" y="142712"/>
                    </a:cubicBezTo>
                    <a:cubicBezTo>
                      <a:pt x="164176" y="142712"/>
                      <a:pt x="160392" y="140885"/>
                      <a:pt x="156380" y="138928"/>
                    </a:cubicBezTo>
                    <a:cubicBezTo>
                      <a:pt x="154814" y="138178"/>
                      <a:pt x="153216" y="137427"/>
                      <a:pt x="151324" y="136710"/>
                    </a:cubicBezTo>
                    <a:cubicBezTo>
                      <a:pt x="156053" y="132469"/>
                      <a:pt x="160229" y="127544"/>
                      <a:pt x="163654" y="122194"/>
                    </a:cubicBezTo>
                    <a:lnTo>
                      <a:pt x="173342" y="127805"/>
                    </a:lnTo>
                    <a:cubicBezTo>
                      <a:pt x="173818" y="128086"/>
                      <a:pt x="174345" y="128220"/>
                      <a:pt x="174867" y="128220"/>
                    </a:cubicBezTo>
                    <a:cubicBezTo>
                      <a:pt x="175918" y="128220"/>
                      <a:pt x="176951" y="127676"/>
                      <a:pt x="177517" y="126696"/>
                    </a:cubicBezTo>
                    <a:cubicBezTo>
                      <a:pt x="178365" y="125228"/>
                      <a:pt x="177876" y="123368"/>
                      <a:pt x="176408" y="122520"/>
                    </a:cubicBezTo>
                    <a:lnTo>
                      <a:pt x="166720" y="116910"/>
                    </a:lnTo>
                    <a:cubicBezTo>
                      <a:pt x="171515" y="107743"/>
                      <a:pt x="174125" y="97860"/>
                      <a:pt x="174582" y="87519"/>
                    </a:cubicBezTo>
                    <a:lnTo>
                      <a:pt x="185803" y="87519"/>
                    </a:lnTo>
                    <a:cubicBezTo>
                      <a:pt x="187466" y="87519"/>
                      <a:pt x="188836" y="86149"/>
                      <a:pt x="188836" y="84453"/>
                    </a:cubicBezTo>
                    <a:cubicBezTo>
                      <a:pt x="188836" y="82757"/>
                      <a:pt x="187466" y="81419"/>
                      <a:pt x="185803" y="81419"/>
                    </a:cubicBezTo>
                    <a:lnTo>
                      <a:pt x="174582" y="81419"/>
                    </a:lnTo>
                    <a:cubicBezTo>
                      <a:pt x="174125" y="71013"/>
                      <a:pt x="171450" y="61064"/>
                      <a:pt x="166720" y="51996"/>
                    </a:cubicBezTo>
                    <a:lnTo>
                      <a:pt x="176408" y="46418"/>
                    </a:lnTo>
                    <a:cubicBezTo>
                      <a:pt x="177876" y="45570"/>
                      <a:pt x="178365" y="43678"/>
                      <a:pt x="177517" y="42243"/>
                    </a:cubicBezTo>
                    <a:cubicBezTo>
                      <a:pt x="176946" y="41253"/>
                      <a:pt x="175915" y="40694"/>
                      <a:pt x="174854" y="40694"/>
                    </a:cubicBezTo>
                    <a:cubicBezTo>
                      <a:pt x="174341" y="40694"/>
                      <a:pt x="173820" y="40825"/>
                      <a:pt x="173342" y="41101"/>
                    </a:cubicBezTo>
                    <a:lnTo>
                      <a:pt x="163654" y="46712"/>
                    </a:lnTo>
                    <a:cubicBezTo>
                      <a:pt x="162545" y="44983"/>
                      <a:pt x="161370" y="43319"/>
                      <a:pt x="160131" y="41688"/>
                    </a:cubicBezTo>
                    <a:cubicBezTo>
                      <a:pt x="159520" y="40906"/>
                      <a:pt x="158608" y="40492"/>
                      <a:pt x="157689" y="40492"/>
                    </a:cubicBezTo>
                    <a:close/>
                    <a:moveTo>
                      <a:pt x="3066" y="165154"/>
                    </a:moveTo>
                    <a:cubicBezTo>
                      <a:pt x="1370" y="165154"/>
                      <a:pt x="0" y="166492"/>
                      <a:pt x="0" y="168188"/>
                    </a:cubicBezTo>
                    <a:cubicBezTo>
                      <a:pt x="0" y="169884"/>
                      <a:pt x="1370" y="171254"/>
                      <a:pt x="3066" y="171254"/>
                    </a:cubicBezTo>
                    <a:cubicBezTo>
                      <a:pt x="10797" y="171254"/>
                      <a:pt x="14614" y="173081"/>
                      <a:pt x="18626" y="175038"/>
                    </a:cubicBezTo>
                    <a:cubicBezTo>
                      <a:pt x="22867" y="177093"/>
                      <a:pt x="27694" y="179409"/>
                      <a:pt x="36828" y="179409"/>
                    </a:cubicBezTo>
                    <a:cubicBezTo>
                      <a:pt x="45961" y="179409"/>
                      <a:pt x="50789" y="177093"/>
                      <a:pt x="55062" y="175038"/>
                    </a:cubicBezTo>
                    <a:cubicBezTo>
                      <a:pt x="59075" y="173081"/>
                      <a:pt x="62858" y="171254"/>
                      <a:pt x="70622" y="171254"/>
                    </a:cubicBezTo>
                    <a:cubicBezTo>
                      <a:pt x="78353" y="171254"/>
                      <a:pt x="82137" y="173081"/>
                      <a:pt x="86149" y="175038"/>
                    </a:cubicBezTo>
                    <a:cubicBezTo>
                      <a:pt x="90422" y="177093"/>
                      <a:pt x="95250" y="179409"/>
                      <a:pt x="104384" y="179409"/>
                    </a:cubicBezTo>
                    <a:cubicBezTo>
                      <a:pt x="113517" y="179409"/>
                      <a:pt x="118345" y="177093"/>
                      <a:pt x="122585" y="175038"/>
                    </a:cubicBezTo>
                    <a:cubicBezTo>
                      <a:pt x="126630" y="173081"/>
                      <a:pt x="130414" y="171254"/>
                      <a:pt x="138145" y="171254"/>
                    </a:cubicBezTo>
                    <a:cubicBezTo>
                      <a:pt x="145909" y="171254"/>
                      <a:pt x="149693" y="173081"/>
                      <a:pt x="153705" y="175038"/>
                    </a:cubicBezTo>
                    <a:cubicBezTo>
                      <a:pt x="157978" y="177093"/>
                      <a:pt x="162773" y="179409"/>
                      <a:pt x="171939" y="179409"/>
                    </a:cubicBezTo>
                    <a:cubicBezTo>
                      <a:pt x="181073" y="179409"/>
                      <a:pt x="185901" y="177093"/>
                      <a:pt x="190141" y="175038"/>
                    </a:cubicBezTo>
                    <a:cubicBezTo>
                      <a:pt x="194153" y="173081"/>
                      <a:pt x="197970" y="171254"/>
                      <a:pt x="205701" y="171254"/>
                    </a:cubicBezTo>
                    <a:cubicBezTo>
                      <a:pt x="207397" y="171254"/>
                      <a:pt x="208767" y="169884"/>
                      <a:pt x="208767" y="168188"/>
                    </a:cubicBezTo>
                    <a:cubicBezTo>
                      <a:pt x="208767" y="166492"/>
                      <a:pt x="207397" y="165154"/>
                      <a:pt x="205701" y="165154"/>
                    </a:cubicBezTo>
                    <a:cubicBezTo>
                      <a:pt x="196567" y="165154"/>
                      <a:pt x="191740" y="167470"/>
                      <a:pt x="187499" y="169525"/>
                    </a:cubicBezTo>
                    <a:cubicBezTo>
                      <a:pt x="183487" y="171450"/>
                      <a:pt x="179670" y="173309"/>
                      <a:pt x="171939" y="173309"/>
                    </a:cubicBezTo>
                    <a:cubicBezTo>
                      <a:pt x="164176" y="173309"/>
                      <a:pt x="160392" y="171450"/>
                      <a:pt x="156380" y="169525"/>
                    </a:cubicBezTo>
                    <a:cubicBezTo>
                      <a:pt x="152106" y="167470"/>
                      <a:pt x="147311" y="165154"/>
                      <a:pt x="138145" y="165154"/>
                    </a:cubicBezTo>
                    <a:cubicBezTo>
                      <a:pt x="129012" y="165154"/>
                      <a:pt x="124184" y="167470"/>
                      <a:pt x="119943" y="169525"/>
                    </a:cubicBezTo>
                    <a:cubicBezTo>
                      <a:pt x="115931" y="171450"/>
                      <a:pt x="112114" y="173309"/>
                      <a:pt x="104384" y="173309"/>
                    </a:cubicBezTo>
                    <a:cubicBezTo>
                      <a:pt x="96653" y="173309"/>
                      <a:pt x="92836" y="171450"/>
                      <a:pt x="88824" y="169525"/>
                    </a:cubicBezTo>
                    <a:cubicBezTo>
                      <a:pt x="84583" y="167470"/>
                      <a:pt x="79756" y="165154"/>
                      <a:pt x="70622" y="165154"/>
                    </a:cubicBezTo>
                    <a:cubicBezTo>
                      <a:pt x="61456" y="165154"/>
                      <a:pt x="56628" y="167470"/>
                      <a:pt x="52388" y="169525"/>
                    </a:cubicBezTo>
                    <a:cubicBezTo>
                      <a:pt x="48375" y="171450"/>
                      <a:pt x="44591" y="173309"/>
                      <a:pt x="36828" y="173309"/>
                    </a:cubicBezTo>
                    <a:cubicBezTo>
                      <a:pt x="29097" y="173309"/>
                      <a:pt x="25280" y="171450"/>
                      <a:pt x="21268" y="169525"/>
                    </a:cubicBezTo>
                    <a:cubicBezTo>
                      <a:pt x="17028" y="167470"/>
                      <a:pt x="12200" y="165154"/>
                      <a:pt x="3066" y="165154"/>
                    </a:cubicBezTo>
                    <a:close/>
                    <a:moveTo>
                      <a:pt x="3066" y="194512"/>
                    </a:moveTo>
                    <a:cubicBezTo>
                      <a:pt x="1370" y="194512"/>
                      <a:pt x="0" y="195850"/>
                      <a:pt x="0" y="197546"/>
                    </a:cubicBezTo>
                    <a:cubicBezTo>
                      <a:pt x="0" y="199242"/>
                      <a:pt x="1370" y="200612"/>
                      <a:pt x="3066" y="200612"/>
                    </a:cubicBezTo>
                    <a:cubicBezTo>
                      <a:pt x="10797" y="200612"/>
                      <a:pt x="14614" y="202439"/>
                      <a:pt x="18626" y="204396"/>
                    </a:cubicBezTo>
                    <a:cubicBezTo>
                      <a:pt x="22867" y="206451"/>
                      <a:pt x="27694" y="208767"/>
                      <a:pt x="36828" y="208767"/>
                    </a:cubicBezTo>
                    <a:cubicBezTo>
                      <a:pt x="45961" y="208767"/>
                      <a:pt x="50789" y="206451"/>
                      <a:pt x="55062" y="204396"/>
                    </a:cubicBezTo>
                    <a:cubicBezTo>
                      <a:pt x="59075" y="202439"/>
                      <a:pt x="62858" y="200612"/>
                      <a:pt x="70622" y="200612"/>
                    </a:cubicBezTo>
                    <a:cubicBezTo>
                      <a:pt x="78353" y="200612"/>
                      <a:pt x="82137" y="202439"/>
                      <a:pt x="86149" y="204396"/>
                    </a:cubicBezTo>
                    <a:cubicBezTo>
                      <a:pt x="90422" y="206451"/>
                      <a:pt x="95250" y="208767"/>
                      <a:pt x="104384" y="208767"/>
                    </a:cubicBezTo>
                    <a:cubicBezTo>
                      <a:pt x="113517" y="208767"/>
                      <a:pt x="118345" y="206451"/>
                      <a:pt x="122585" y="204396"/>
                    </a:cubicBezTo>
                    <a:cubicBezTo>
                      <a:pt x="126630" y="202439"/>
                      <a:pt x="130414" y="200612"/>
                      <a:pt x="138145" y="200612"/>
                    </a:cubicBezTo>
                    <a:cubicBezTo>
                      <a:pt x="145909" y="200612"/>
                      <a:pt x="149693" y="202439"/>
                      <a:pt x="153705" y="204396"/>
                    </a:cubicBezTo>
                    <a:cubicBezTo>
                      <a:pt x="157978" y="206451"/>
                      <a:pt x="162773" y="208767"/>
                      <a:pt x="171939" y="208767"/>
                    </a:cubicBezTo>
                    <a:cubicBezTo>
                      <a:pt x="181073" y="208767"/>
                      <a:pt x="185901" y="206451"/>
                      <a:pt x="190141" y="204396"/>
                    </a:cubicBezTo>
                    <a:cubicBezTo>
                      <a:pt x="194153" y="202439"/>
                      <a:pt x="197970" y="200612"/>
                      <a:pt x="205701" y="200612"/>
                    </a:cubicBezTo>
                    <a:cubicBezTo>
                      <a:pt x="207397" y="200612"/>
                      <a:pt x="208767" y="199242"/>
                      <a:pt x="208767" y="197546"/>
                    </a:cubicBezTo>
                    <a:cubicBezTo>
                      <a:pt x="208767" y="195850"/>
                      <a:pt x="207397" y="194512"/>
                      <a:pt x="205701" y="194512"/>
                    </a:cubicBezTo>
                    <a:cubicBezTo>
                      <a:pt x="196567" y="194512"/>
                      <a:pt x="191740" y="196828"/>
                      <a:pt x="187499" y="198883"/>
                    </a:cubicBezTo>
                    <a:cubicBezTo>
                      <a:pt x="183487" y="200808"/>
                      <a:pt x="179670" y="202667"/>
                      <a:pt x="171939" y="202667"/>
                    </a:cubicBezTo>
                    <a:cubicBezTo>
                      <a:pt x="164176" y="202667"/>
                      <a:pt x="160392" y="200808"/>
                      <a:pt x="156380" y="198883"/>
                    </a:cubicBezTo>
                    <a:cubicBezTo>
                      <a:pt x="152106" y="196828"/>
                      <a:pt x="147311" y="194512"/>
                      <a:pt x="138145" y="194512"/>
                    </a:cubicBezTo>
                    <a:cubicBezTo>
                      <a:pt x="129012" y="194512"/>
                      <a:pt x="124184" y="196828"/>
                      <a:pt x="119943" y="198883"/>
                    </a:cubicBezTo>
                    <a:cubicBezTo>
                      <a:pt x="115931" y="200808"/>
                      <a:pt x="112114" y="202667"/>
                      <a:pt x="104384" y="202667"/>
                    </a:cubicBezTo>
                    <a:cubicBezTo>
                      <a:pt x="96653" y="202667"/>
                      <a:pt x="92836" y="200808"/>
                      <a:pt x="88824" y="198883"/>
                    </a:cubicBezTo>
                    <a:cubicBezTo>
                      <a:pt x="84583" y="196828"/>
                      <a:pt x="79756" y="194512"/>
                      <a:pt x="70622" y="194512"/>
                    </a:cubicBezTo>
                    <a:cubicBezTo>
                      <a:pt x="61456" y="194512"/>
                      <a:pt x="56628" y="196828"/>
                      <a:pt x="52388" y="198883"/>
                    </a:cubicBezTo>
                    <a:cubicBezTo>
                      <a:pt x="48375" y="200808"/>
                      <a:pt x="44591" y="202667"/>
                      <a:pt x="36828" y="202667"/>
                    </a:cubicBezTo>
                    <a:cubicBezTo>
                      <a:pt x="29097" y="202667"/>
                      <a:pt x="25280" y="200808"/>
                      <a:pt x="21268" y="198883"/>
                    </a:cubicBezTo>
                    <a:cubicBezTo>
                      <a:pt x="17028" y="196828"/>
                      <a:pt x="12200" y="194512"/>
                      <a:pt x="3066" y="1945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3" name="Google Shape;683;p42"/>
          <p:cNvGrpSpPr/>
          <p:nvPr/>
        </p:nvGrpSpPr>
        <p:grpSpPr>
          <a:xfrm rot="809156">
            <a:off x="7291919" y="2131429"/>
            <a:ext cx="1309763" cy="1777450"/>
            <a:chOff x="7345525" y="2922750"/>
            <a:chExt cx="1309800" cy="1777500"/>
          </a:xfrm>
        </p:grpSpPr>
        <p:sp>
          <p:nvSpPr>
            <p:cNvPr id="684" name="Google Shape;684;p42"/>
            <p:cNvSpPr/>
            <p:nvPr/>
          </p:nvSpPr>
          <p:spPr>
            <a:xfrm>
              <a:off x="7345525" y="2922750"/>
              <a:ext cx="1309800" cy="177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5" name="Google Shape;685;p42"/>
            <p:cNvGrpSpPr/>
            <p:nvPr/>
          </p:nvGrpSpPr>
          <p:grpSpPr>
            <a:xfrm>
              <a:off x="7456963" y="3124132"/>
              <a:ext cx="1086922" cy="1374737"/>
              <a:chOff x="1736175" y="238125"/>
              <a:chExt cx="4128075" cy="5219200"/>
            </a:xfrm>
          </p:grpSpPr>
          <p:sp>
            <p:nvSpPr>
              <p:cNvPr id="686" name="Google Shape;686;p42"/>
              <p:cNvSpPr/>
              <p:nvPr/>
            </p:nvSpPr>
            <p:spPr>
              <a:xfrm>
                <a:off x="2164325" y="1665225"/>
                <a:ext cx="3271775" cy="3715425"/>
              </a:xfrm>
              <a:custGeom>
                <a:avLst/>
                <a:gdLst/>
                <a:ahLst/>
                <a:cxnLst/>
                <a:rect l="l" t="t" r="r" b="b"/>
                <a:pathLst>
                  <a:path w="130871" h="148617" extrusionOk="0">
                    <a:moveTo>
                      <a:pt x="0" y="1"/>
                    </a:moveTo>
                    <a:lnTo>
                      <a:pt x="10993" y="133644"/>
                    </a:lnTo>
                    <a:cubicBezTo>
                      <a:pt x="11678" y="142126"/>
                      <a:pt x="18757" y="148617"/>
                      <a:pt x="27238" y="148617"/>
                    </a:cubicBezTo>
                    <a:lnTo>
                      <a:pt x="103633" y="148617"/>
                    </a:lnTo>
                    <a:cubicBezTo>
                      <a:pt x="112115" y="148617"/>
                      <a:pt x="119193" y="142126"/>
                      <a:pt x="119878" y="133644"/>
                    </a:cubicBezTo>
                    <a:lnTo>
                      <a:pt x="1308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2319250" y="314775"/>
                <a:ext cx="2961925" cy="994100"/>
              </a:xfrm>
              <a:custGeom>
                <a:avLst/>
                <a:gdLst/>
                <a:ahLst/>
                <a:cxnLst/>
                <a:rect l="l" t="t" r="r" b="b"/>
                <a:pathLst>
                  <a:path w="118477" h="39764" extrusionOk="0">
                    <a:moveTo>
                      <a:pt x="21269" y="0"/>
                    </a:moveTo>
                    <a:cubicBezTo>
                      <a:pt x="15887" y="0"/>
                      <a:pt x="11157" y="3491"/>
                      <a:pt x="9559" y="8612"/>
                    </a:cubicBezTo>
                    <a:lnTo>
                      <a:pt x="1" y="39764"/>
                    </a:lnTo>
                    <a:lnTo>
                      <a:pt x="12788" y="39764"/>
                    </a:lnTo>
                    <a:lnTo>
                      <a:pt x="20747" y="13962"/>
                    </a:lnTo>
                    <a:cubicBezTo>
                      <a:pt x="21041" y="12918"/>
                      <a:pt x="21987" y="12233"/>
                      <a:pt x="23063" y="12233"/>
                    </a:cubicBezTo>
                    <a:lnTo>
                      <a:pt x="95414" y="12233"/>
                    </a:lnTo>
                    <a:cubicBezTo>
                      <a:pt x="96490" y="12233"/>
                      <a:pt x="97436" y="12918"/>
                      <a:pt x="97730" y="13962"/>
                    </a:cubicBezTo>
                    <a:lnTo>
                      <a:pt x="105689" y="39764"/>
                    </a:lnTo>
                    <a:lnTo>
                      <a:pt x="118476" y="39764"/>
                    </a:lnTo>
                    <a:lnTo>
                      <a:pt x="108919" y="8612"/>
                    </a:lnTo>
                    <a:cubicBezTo>
                      <a:pt x="107320" y="3491"/>
                      <a:pt x="102590" y="0"/>
                      <a:pt x="97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2061575" y="1308850"/>
                <a:ext cx="3477300" cy="356400"/>
              </a:xfrm>
              <a:custGeom>
                <a:avLst/>
                <a:gdLst/>
                <a:ahLst/>
                <a:cxnLst/>
                <a:rect l="l" t="t" r="r" b="b"/>
                <a:pathLst>
                  <a:path w="139092" h="14256" extrusionOk="0">
                    <a:moveTo>
                      <a:pt x="3262" y="1"/>
                    </a:moveTo>
                    <a:cubicBezTo>
                      <a:pt x="1468" y="1"/>
                      <a:pt x="0" y="1436"/>
                      <a:pt x="0" y="3263"/>
                    </a:cubicBezTo>
                    <a:lnTo>
                      <a:pt x="0" y="10994"/>
                    </a:lnTo>
                    <a:cubicBezTo>
                      <a:pt x="0" y="12788"/>
                      <a:pt x="1468" y="14256"/>
                      <a:pt x="3262" y="14256"/>
                    </a:cubicBezTo>
                    <a:lnTo>
                      <a:pt x="135829" y="14256"/>
                    </a:lnTo>
                    <a:cubicBezTo>
                      <a:pt x="137623" y="14256"/>
                      <a:pt x="139091" y="12788"/>
                      <a:pt x="139091" y="10994"/>
                    </a:cubicBezTo>
                    <a:lnTo>
                      <a:pt x="139091" y="3263"/>
                    </a:lnTo>
                    <a:cubicBezTo>
                      <a:pt x="139091" y="1436"/>
                      <a:pt x="137623" y="1"/>
                      <a:pt x="135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2638925" y="620575"/>
                <a:ext cx="2322575" cy="688300"/>
              </a:xfrm>
              <a:custGeom>
                <a:avLst/>
                <a:gdLst/>
                <a:ahLst/>
                <a:cxnLst/>
                <a:rect l="l" t="t" r="r" b="b"/>
                <a:pathLst>
                  <a:path w="92903" h="27532" extrusionOk="0">
                    <a:moveTo>
                      <a:pt x="10276" y="1"/>
                    </a:moveTo>
                    <a:cubicBezTo>
                      <a:pt x="9200" y="1"/>
                      <a:pt x="8254" y="686"/>
                      <a:pt x="7960" y="1730"/>
                    </a:cubicBezTo>
                    <a:lnTo>
                      <a:pt x="1" y="27532"/>
                    </a:lnTo>
                    <a:lnTo>
                      <a:pt x="92902" y="27532"/>
                    </a:lnTo>
                    <a:lnTo>
                      <a:pt x="84943" y="1730"/>
                    </a:lnTo>
                    <a:cubicBezTo>
                      <a:pt x="84649" y="686"/>
                      <a:pt x="83703" y="1"/>
                      <a:pt x="826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2"/>
              <p:cNvSpPr/>
              <p:nvPr/>
            </p:nvSpPr>
            <p:spPr>
              <a:xfrm>
                <a:off x="1736175" y="238125"/>
                <a:ext cx="412807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65123" h="208768" extrusionOk="0">
                    <a:moveTo>
                      <a:pt x="120531" y="6100"/>
                    </a:moveTo>
                    <a:cubicBezTo>
                      <a:pt x="124576" y="6100"/>
                      <a:pt x="128099" y="8710"/>
                      <a:pt x="129306" y="12591"/>
                    </a:cubicBezTo>
                    <a:lnTo>
                      <a:pt x="137657" y="39764"/>
                    </a:lnTo>
                    <a:lnTo>
                      <a:pt x="131263" y="39764"/>
                    </a:lnTo>
                    <a:lnTo>
                      <a:pt x="123989" y="16114"/>
                    </a:lnTo>
                    <a:cubicBezTo>
                      <a:pt x="123271" y="13798"/>
                      <a:pt x="121151" y="12232"/>
                      <a:pt x="118737" y="12232"/>
                    </a:cubicBezTo>
                    <a:lnTo>
                      <a:pt x="46386" y="12232"/>
                    </a:lnTo>
                    <a:cubicBezTo>
                      <a:pt x="43972" y="12232"/>
                      <a:pt x="41852" y="13798"/>
                      <a:pt x="41134" y="16114"/>
                    </a:cubicBezTo>
                    <a:lnTo>
                      <a:pt x="33860" y="39764"/>
                    </a:lnTo>
                    <a:lnTo>
                      <a:pt x="27467" y="39764"/>
                    </a:lnTo>
                    <a:lnTo>
                      <a:pt x="35817" y="12591"/>
                    </a:lnTo>
                    <a:cubicBezTo>
                      <a:pt x="37024" y="8710"/>
                      <a:pt x="40547" y="6100"/>
                      <a:pt x="44592" y="6100"/>
                    </a:cubicBezTo>
                    <a:close/>
                    <a:moveTo>
                      <a:pt x="118280" y="18332"/>
                    </a:moveTo>
                    <a:lnTo>
                      <a:pt x="124870" y="39764"/>
                    </a:lnTo>
                    <a:lnTo>
                      <a:pt x="85693" y="39764"/>
                    </a:lnTo>
                    <a:cubicBezTo>
                      <a:pt x="83997" y="39764"/>
                      <a:pt x="82627" y="41134"/>
                      <a:pt x="82627" y="42830"/>
                    </a:cubicBezTo>
                    <a:cubicBezTo>
                      <a:pt x="82627" y="44493"/>
                      <a:pt x="83997" y="45864"/>
                      <a:pt x="85693" y="45864"/>
                    </a:cubicBezTo>
                    <a:lnTo>
                      <a:pt x="148845" y="45864"/>
                    </a:lnTo>
                    <a:cubicBezTo>
                      <a:pt x="148976" y="45864"/>
                      <a:pt x="149041" y="45961"/>
                      <a:pt x="149041" y="46092"/>
                    </a:cubicBezTo>
                    <a:lnTo>
                      <a:pt x="149041" y="53823"/>
                    </a:lnTo>
                    <a:cubicBezTo>
                      <a:pt x="149041" y="53953"/>
                      <a:pt x="148976" y="54018"/>
                      <a:pt x="148845" y="54018"/>
                    </a:cubicBezTo>
                    <a:lnTo>
                      <a:pt x="16278" y="54018"/>
                    </a:lnTo>
                    <a:cubicBezTo>
                      <a:pt x="16148" y="54018"/>
                      <a:pt x="16082" y="53953"/>
                      <a:pt x="16082" y="53823"/>
                    </a:cubicBezTo>
                    <a:lnTo>
                      <a:pt x="16082" y="46092"/>
                    </a:lnTo>
                    <a:cubicBezTo>
                      <a:pt x="16082" y="45961"/>
                      <a:pt x="16148" y="45864"/>
                      <a:pt x="16278" y="45864"/>
                    </a:cubicBezTo>
                    <a:lnTo>
                      <a:pt x="73461" y="45864"/>
                    </a:lnTo>
                    <a:cubicBezTo>
                      <a:pt x="75157" y="45864"/>
                      <a:pt x="76527" y="44493"/>
                      <a:pt x="76527" y="42830"/>
                    </a:cubicBezTo>
                    <a:cubicBezTo>
                      <a:pt x="76527" y="41134"/>
                      <a:pt x="75157" y="39764"/>
                      <a:pt x="73461" y="39764"/>
                    </a:cubicBezTo>
                    <a:lnTo>
                      <a:pt x="40254" y="39764"/>
                    </a:lnTo>
                    <a:lnTo>
                      <a:pt x="46843" y="18332"/>
                    </a:lnTo>
                    <a:close/>
                    <a:moveTo>
                      <a:pt x="83051" y="92445"/>
                    </a:moveTo>
                    <a:cubicBezTo>
                      <a:pt x="71406" y="92445"/>
                      <a:pt x="60478" y="97631"/>
                      <a:pt x="53041" y="106602"/>
                    </a:cubicBezTo>
                    <a:cubicBezTo>
                      <a:pt x="51964" y="107907"/>
                      <a:pt x="52127" y="109831"/>
                      <a:pt x="53432" y="110908"/>
                    </a:cubicBezTo>
                    <a:cubicBezTo>
                      <a:pt x="54009" y="111383"/>
                      <a:pt x="54706" y="111617"/>
                      <a:pt x="55398" y="111617"/>
                    </a:cubicBezTo>
                    <a:cubicBezTo>
                      <a:pt x="56272" y="111617"/>
                      <a:pt x="57137" y="111244"/>
                      <a:pt x="57738" y="110516"/>
                    </a:cubicBezTo>
                    <a:cubicBezTo>
                      <a:pt x="64001" y="102916"/>
                      <a:pt x="73232" y="98577"/>
                      <a:pt x="83051" y="98577"/>
                    </a:cubicBezTo>
                    <a:cubicBezTo>
                      <a:pt x="99622" y="98577"/>
                      <a:pt x="113322" y="110908"/>
                      <a:pt x="115573" y="126826"/>
                    </a:cubicBezTo>
                    <a:lnTo>
                      <a:pt x="106635" y="119878"/>
                    </a:lnTo>
                    <a:cubicBezTo>
                      <a:pt x="106085" y="119438"/>
                      <a:pt x="105424" y="119224"/>
                      <a:pt x="104766" y="119224"/>
                    </a:cubicBezTo>
                    <a:cubicBezTo>
                      <a:pt x="103864" y="119224"/>
                      <a:pt x="102966" y="119626"/>
                      <a:pt x="102362" y="120400"/>
                    </a:cubicBezTo>
                    <a:cubicBezTo>
                      <a:pt x="101318" y="121705"/>
                      <a:pt x="101546" y="123629"/>
                      <a:pt x="102884" y="124673"/>
                    </a:cubicBezTo>
                    <a:lnTo>
                      <a:pt x="117008" y="135731"/>
                    </a:lnTo>
                    <a:cubicBezTo>
                      <a:pt x="117472" y="136109"/>
                      <a:pt x="118163" y="136324"/>
                      <a:pt x="118881" y="136324"/>
                    </a:cubicBezTo>
                    <a:cubicBezTo>
                      <a:pt x="119777" y="136324"/>
                      <a:pt x="120716" y="135988"/>
                      <a:pt x="121314" y="135209"/>
                    </a:cubicBezTo>
                    <a:lnTo>
                      <a:pt x="132339" y="121085"/>
                    </a:lnTo>
                    <a:cubicBezTo>
                      <a:pt x="133383" y="119748"/>
                      <a:pt x="133155" y="117823"/>
                      <a:pt x="131818" y="116779"/>
                    </a:cubicBezTo>
                    <a:cubicBezTo>
                      <a:pt x="131267" y="116339"/>
                      <a:pt x="130607" y="116125"/>
                      <a:pt x="129949" y="116125"/>
                    </a:cubicBezTo>
                    <a:cubicBezTo>
                      <a:pt x="129046" y="116125"/>
                      <a:pt x="128148" y="116528"/>
                      <a:pt x="127544" y="117301"/>
                    </a:cubicBezTo>
                    <a:lnTo>
                      <a:pt x="121477" y="125065"/>
                    </a:lnTo>
                    <a:cubicBezTo>
                      <a:pt x="118443" y="106602"/>
                      <a:pt x="102362" y="92445"/>
                      <a:pt x="83051" y="92445"/>
                    </a:cubicBezTo>
                    <a:close/>
                    <a:moveTo>
                      <a:pt x="49449" y="116086"/>
                    </a:moveTo>
                    <a:cubicBezTo>
                      <a:pt x="48912" y="116086"/>
                      <a:pt x="48270" y="116287"/>
                      <a:pt x="47430" y="116779"/>
                    </a:cubicBezTo>
                    <a:lnTo>
                      <a:pt x="33306" y="127837"/>
                    </a:lnTo>
                    <a:cubicBezTo>
                      <a:pt x="31968" y="128881"/>
                      <a:pt x="31740" y="130806"/>
                      <a:pt x="32751" y="132143"/>
                    </a:cubicBezTo>
                    <a:cubicBezTo>
                      <a:pt x="33359" y="132903"/>
                      <a:pt x="34266" y="133309"/>
                      <a:pt x="35182" y="133309"/>
                    </a:cubicBezTo>
                    <a:cubicBezTo>
                      <a:pt x="35838" y="133309"/>
                      <a:pt x="36499" y="133101"/>
                      <a:pt x="37057" y="132665"/>
                    </a:cubicBezTo>
                    <a:lnTo>
                      <a:pt x="44396" y="126924"/>
                    </a:lnTo>
                    <a:lnTo>
                      <a:pt x="44396" y="126924"/>
                    </a:lnTo>
                    <a:cubicBezTo>
                      <a:pt x="41656" y="149725"/>
                      <a:pt x="59858" y="170341"/>
                      <a:pt x="83051" y="170341"/>
                    </a:cubicBezTo>
                    <a:cubicBezTo>
                      <a:pt x="99067" y="170341"/>
                      <a:pt x="113289" y="160718"/>
                      <a:pt x="119226" y="145876"/>
                    </a:cubicBezTo>
                    <a:cubicBezTo>
                      <a:pt x="119846" y="144310"/>
                      <a:pt x="119096" y="142516"/>
                      <a:pt x="117530" y="141896"/>
                    </a:cubicBezTo>
                    <a:cubicBezTo>
                      <a:pt x="117158" y="141749"/>
                      <a:pt x="116773" y="141679"/>
                      <a:pt x="116394" y="141679"/>
                    </a:cubicBezTo>
                    <a:cubicBezTo>
                      <a:pt x="115178" y="141679"/>
                      <a:pt x="114023" y="142399"/>
                      <a:pt x="113550" y="143593"/>
                    </a:cubicBezTo>
                    <a:cubicBezTo>
                      <a:pt x="108527" y="156119"/>
                      <a:pt x="96555" y="164208"/>
                      <a:pt x="83051" y="164208"/>
                    </a:cubicBezTo>
                    <a:cubicBezTo>
                      <a:pt x="62663" y="164208"/>
                      <a:pt x="47365" y="145811"/>
                      <a:pt x="50692" y="125945"/>
                    </a:cubicBezTo>
                    <a:lnTo>
                      <a:pt x="50692" y="125945"/>
                    </a:lnTo>
                    <a:lnTo>
                      <a:pt x="57966" y="135209"/>
                    </a:lnTo>
                    <a:cubicBezTo>
                      <a:pt x="58570" y="135983"/>
                      <a:pt x="59468" y="136385"/>
                      <a:pt x="60371" y="136385"/>
                    </a:cubicBezTo>
                    <a:cubicBezTo>
                      <a:pt x="61029" y="136385"/>
                      <a:pt x="61689" y="136171"/>
                      <a:pt x="62239" y="135731"/>
                    </a:cubicBezTo>
                    <a:cubicBezTo>
                      <a:pt x="63577" y="134687"/>
                      <a:pt x="63805" y="132763"/>
                      <a:pt x="62761" y="131458"/>
                    </a:cubicBezTo>
                    <a:lnTo>
                      <a:pt x="51768" y="117399"/>
                    </a:lnTo>
                    <a:cubicBezTo>
                      <a:pt x="50985" y="116677"/>
                      <a:pt x="50371" y="116086"/>
                      <a:pt x="49449" y="116086"/>
                    </a:cubicBezTo>
                    <a:close/>
                    <a:moveTo>
                      <a:pt x="44592" y="0"/>
                    </a:moveTo>
                    <a:cubicBezTo>
                      <a:pt x="37840" y="0"/>
                      <a:pt x="31968" y="4338"/>
                      <a:pt x="29978" y="10797"/>
                    </a:cubicBezTo>
                    <a:lnTo>
                      <a:pt x="21073" y="39764"/>
                    </a:lnTo>
                    <a:lnTo>
                      <a:pt x="16278" y="39764"/>
                    </a:lnTo>
                    <a:cubicBezTo>
                      <a:pt x="12788" y="39764"/>
                      <a:pt x="9950" y="42602"/>
                      <a:pt x="9950" y="46092"/>
                    </a:cubicBezTo>
                    <a:lnTo>
                      <a:pt x="9950" y="53823"/>
                    </a:lnTo>
                    <a:cubicBezTo>
                      <a:pt x="9950" y="56628"/>
                      <a:pt x="11776" y="58977"/>
                      <a:pt x="14288" y="59825"/>
                    </a:cubicBezTo>
                    <a:lnTo>
                      <a:pt x="25085" y="190989"/>
                    </a:lnTo>
                    <a:cubicBezTo>
                      <a:pt x="25444" y="195491"/>
                      <a:pt x="27369" y="199536"/>
                      <a:pt x="30305" y="202667"/>
                    </a:cubicBezTo>
                    <a:lnTo>
                      <a:pt x="3067" y="202667"/>
                    </a:lnTo>
                    <a:cubicBezTo>
                      <a:pt x="1371" y="202667"/>
                      <a:pt x="1" y="204005"/>
                      <a:pt x="1" y="205701"/>
                    </a:cubicBezTo>
                    <a:cubicBezTo>
                      <a:pt x="1" y="207397"/>
                      <a:pt x="1371" y="208767"/>
                      <a:pt x="3067" y="208767"/>
                    </a:cubicBezTo>
                    <a:lnTo>
                      <a:pt x="162056" y="208767"/>
                    </a:lnTo>
                    <a:cubicBezTo>
                      <a:pt x="163752" y="208767"/>
                      <a:pt x="165122" y="207397"/>
                      <a:pt x="165122" y="205701"/>
                    </a:cubicBezTo>
                    <a:cubicBezTo>
                      <a:pt x="165122" y="204005"/>
                      <a:pt x="163752" y="202667"/>
                      <a:pt x="162056" y="202667"/>
                    </a:cubicBezTo>
                    <a:lnTo>
                      <a:pt x="134819" y="202667"/>
                    </a:lnTo>
                    <a:cubicBezTo>
                      <a:pt x="137754" y="199536"/>
                      <a:pt x="139679" y="195491"/>
                      <a:pt x="140038" y="190989"/>
                    </a:cubicBezTo>
                    <a:lnTo>
                      <a:pt x="145779" y="121444"/>
                    </a:lnTo>
                    <a:cubicBezTo>
                      <a:pt x="145909" y="119748"/>
                      <a:pt x="144670" y="118280"/>
                      <a:pt x="142974" y="118149"/>
                    </a:cubicBezTo>
                    <a:cubicBezTo>
                      <a:pt x="142877" y="118140"/>
                      <a:pt x="142781" y="118135"/>
                      <a:pt x="142686" y="118135"/>
                    </a:cubicBezTo>
                    <a:cubicBezTo>
                      <a:pt x="141140" y="118135"/>
                      <a:pt x="139802" y="119355"/>
                      <a:pt x="139679" y="120922"/>
                    </a:cubicBezTo>
                    <a:lnTo>
                      <a:pt x="133970" y="190500"/>
                    </a:lnTo>
                    <a:cubicBezTo>
                      <a:pt x="133416" y="196959"/>
                      <a:pt x="128197" y="202080"/>
                      <a:pt x="121836" y="202602"/>
                    </a:cubicBezTo>
                    <a:lnTo>
                      <a:pt x="116454" y="187956"/>
                    </a:lnTo>
                    <a:cubicBezTo>
                      <a:pt x="115996" y="186709"/>
                      <a:pt x="114843" y="185938"/>
                      <a:pt x="113600" y="185938"/>
                    </a:cubicBezTo>
                    <a:cubicBezTo>
                      <a:pt x="113249" y="185938"/>
                      <a:pt x="112891" y="186000"/>
                      <a:pt x="112539" y="186129"/>
                    </a:cubicBezTo>
                    <a:cubicBezTo>
                      <a:pt x="110941" y="186716"/>
                      <a:pt x="110125" y="188445"/>
                      <a:pt x="110713" y="190043"/>
                    </a:cubicBezTo>
                    <a:lnTo>
                      <a:pt x="115345" y="202667"/>
                    </a:lnTo>
                    <a:lnTo>
                      <a:pt x="49779" y="202667"/>
                    </a:lnTo>
                    <a:lnTo>
                      <a:pt x="54411" y="190043"/>
                    </a:lnTo>
                    <a:cubicBezTo>
                      <a:pt x="54998" y="188445"/>
                      <a:pt x="54182" y="186716"/>
                      <a:pt x="52584" y="186129"/>
                    </a:cubicBezTo>
                    <a:cubicBezTo>
                      <a:pt x="52232" y="186000"/>
                      <a:pt x="51874" y="185938"/>
                      <a:pt x="51524" y="185938"/>
                    </a:cubicBezTo>
                    <a:cubicBezTo>
                      <a:pt x="50280" y="185938"/>
                      <a:pt x="49128" y="186709"/>
                      <a:pt x="48670" y="187956"/>
                    </a:cubicBezTo>
                    <a:lnTo>
                      <a:pt x="43287" y="202602"/>
                    </a:lnTo>
                    <a:cubicBezTo>
                      <a:pt x="36926" y="202080"/>
                      <a:pt x="31707" y="196959"/>
                      <a:pt x="31153" y="190500"/>
                    </a:cubicBezTo>
                    <a:lnTo>
                      <a:pt x="20453" y="60151"/>
                    </a:lnTo>
                    <a:lnTo>
                      <a:pt x="43287" y="60151"/>
                    </a:lnTo>
                    <a:lnTo>
                      <a:pt x="48670" y="74863"/>
                    </a:lnTo>
                    <a:cubicBezTo>
                      <a:pt x="49132" y="76095"/>
                      <a:pt x="50302" y="76863"/>
                      <a:pt x="51559" y="76863"/>
                    </a:cubicBezTo>
                    <a:cubicBezTo>
                      <a:pt x="51898" y="76863"/>
                      <a:pt x="52244" y="76807"/>
                      <a:pt x="52584" y="76689"/>
                    </a:cubicBezTo>
                    <a:cubicBezTo>
                      <a:pt x="54182" y="76102"/>
                      <a:pt x="54998" y="74341"/>
                      <a:pt x="54411" y="72742"/>
                    </a:cubicBezTo>
                    <a:lnTo>
                      <a:pt x="49779" y="60151"/>
                    </a:lnTo>
                    <a:lnTo>
                      <a:pt x="115345" y="60151"/>
                    </a:lnTo>
                    <a:lnTo>
                      <a:pt x="110713" y="72742"/>
                    </a:lnTo>
                    <a:cubicBezTo>
                      <a:pt x="110125" y="74341"/>
                      <a:pt x="110941" y="76102"/>
                      <a:pt x="112539" y="76689"/>
                    </a:cubicBezTo>
                    <a:cubicBezTo>
                      <a:pt x="112871" y="76809"/>
                      <a:pt x="113215" y="76867"/>
                      <a:pt x="113557" y="76867"/>
                    </a:cubicBezTo>
                    <a:cubicBezTo>
                      <a:pt x="114793" y="76867"/>
                      <a:pt x="115994" y="76115"/>
                      <a:pt x="116454" y="74863"/>
                    </a:cubicBezTo>
                    <a:lnTo>
                      <a:pt x="121836" y="60151"/>
                    </a:lnTo>
                    <a:lnTo>
                      <a:pt x="144670" y="60151"/>
                    </a:lnTo>
                    <a:lnTo>
                      <a:pt x="140625" y="109570"/>
                    </a:lnTo>
                    <a:cubicBezTo>
                      <a:pt x="140462" y="111266"/>
                      <a:pt x="141734" y="112734"/>
                      <a:pt x="143398" y="112897"/>
                    </a:cubicBezTo>
                    <a:lnTo>
                      <a:pt x="143659" y="112897"/>
                    </a:lnTo>
                    <a:cubicBezTo>
                      <a:pt x="145257" y="112897"/>
                      <a:pt x="146594" y="111690"/>
                      <a:pt x="146725" y="110092"/>
                    </a:cubicBezTo>
                    <a:lnTo>
                      <a:pt x="150835" y="59825"/>
                    </a:lnTo>
                    <a:cubicBezTo>
                      <a:pt x="153347" y="58977"/>
                      <a:pt x="155173" y="56628"/>
                      <a:pt x="155173" y="53823"/>
                    </a:cubicBezTo>
                    <a:lnTo>
                      <a:pt x="155173" y="46092"/>
                    </a:lnTo>
                    <a:cubicBezTo>
                      <a:pt x="155173" y="42602"/>
                      <a:pt x="152335" y="39764"/>
                      <a:pt x="148845" y="39764"/>
                    </a:cubicBezTo>
                    <a:lnTo>
                      <a:pt x="144050" y="39764"/>
                    </a:lnTo>
                    <a:lnTo>
                      <a:pt x="135145" y="10797"/>
                    </a:lnTo>
                    <a:cubicBezTo>
                      <a:pt x="133155" y="4338"/>
                      <a:pt x="127283" y="0"/>
                      <a:pt x="120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41"/>
          <p:cNvGrpSpPr/>
          <p:nvPr/>
        </p:nvGrpSpPr>
        <p:grpSpPr>
          <a:xfrm>
            <a:off x="481035" y="2194780"/>
            <a:ext cx="1603687" cy="1547437"/>
            <a:chOff x="189313" y="923950"/>
            <a:chExt cx="3389400" cy="3511800"/>
          </a:xfrm>
        </p:grpSpPr>
        <p:sp>
          <p:nvSpPr>
            <p:cNvPr id="628" name="Google Shape;628;p41"/>
            <p:cNvSpPr/>
            <p:nvPr/>
          </p:nvSpPr>
          <p:spPr>
            <a:xfrm>
              <a:off x="189313" y="923950"/>
              <a:ext cx="3389400" cy="3511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9" name="Google Shape;629;p41"/>
            <p:cNvGrpSpPr/>
            <p:nvPr/>
          </p:nvGrpSpPr>
          <p:grpSpPr>
            <a:xfrm>
              <a:off x="405783" y="1234051"/>
              <a:ext cx="2956462" cy="2951204"/>
              <a:chOff x="1185725" y="238050"/>
              <a:chExt cx="5228975" cy="5219675"/>
            </a:xfrm>
          </p:grpSpPr>
          <p:sp>
            <p:nvSpPr>
              <p:cNvPr id="630" name="Google Shape;630;p41"/>
              <p:cNvSpPr/>
              <p:nvPr/>
            </p:nvSpPr>
            <p:spPr>
              <a:xfrm>
                <a:off x="1252600" y="314750"/>
                <a:ext cx="1007975" cy="1466600"/>
              </a:xfrm>
              <a:custGeom>
                <a:avLst/>
                <a:gdLst/>
                <a:ahLst/>
                <a:cxnLst/>
                <a:rect l="l" t="t" r="r" b="b"/>
                <a:pathLst>
                  <a:path w="40319" h="58664" extrusionOk="0">
                    <a:moveTo>
                      <a:pt x="28106" y="1"/>
                    </a:moveTo>
                    <a:cubicBezTo>
                      <a:pt x="28088" y="1"/>
                      <a:pt x="28071" y="1"/>
                      <a:pt x="28053" y="1"/>
                    </a:cubicBezTo>
                    <a:cubicBezTo>
                      <a:pt x="27205" y="34"/>
                      <a:pt x="26390" y="523"/>
                      <a:pt x="25672" y="1208"/>
                    </a:cubicBezTo>
                    <a:cubicBezTo>
                      <a:pt x="17713" y="8776"/>
                      <a:pt x="9721" y="16311"/>
                      <a:pt x="1729" y="23879"/>
                    </a:cubicBezTo>
                    <a:cubicBezTo>
                      <a:pt x="0" y="25510"/>
                      <a:pt x="228" y="28054"/>
                      <a:pt x="2284" y="29261"/>
                    </a:cubicBezTo>
                    <a:cubicBezTo>
                      <a:pt x="6687" y="31936"/>
                      <a:pt x="11189" y="34448"/>
                      <a:pt x="15625" y="36992"/>
                    </a:cubicBezTo>
                    <a:cubicBezTo>
                      <a:pt x="15886" y="37155"/>
                      <a:pt x="16016" y="37286"/>
                      <a:pt x="15853" y="37612"/>
                    </a:cubicBezTo>
                    <a:cubicBezTo>
                      <a:pt x="14418" y="41037"/>
                      <a:pt x="12983" y="44495"/>
                      <a:pt x="11548" y="47920"/>
                    </a:cubicBezTo>
                    <a:cubicBezTo>
                      <a:pt x="10667" y="50040"/>
                      <a:pt x="9753" y="52160"/>
                      <a:pt x="8938" y="54313"/>
                    </a:cubicBezTo>
                    <a:cubicBezTo>
                      <a:pt x="8318" y="55912"/>
                      <a:pt x="9068" y="57608"/>
                      <a:pt x="10536" y="58326"/>
                    </a:cubicBezTo>
                    <a:cubicBezTo>
                      <a:pt x="11009" y="58551"/>
                      <a:pt x="11477" y="58663"/>
                      <a:pt x="11943" y="58663"/>
                    </a:cubicBezTo>
                    <a:cubicBezTo>
                      <a:pt x="12829" y="58663"/>
                      <a:pt x="13705" y="58257"/>
                      <a:pt x="14581" y="57445"/>
                    </a:cubicBezTo>
                    <a:cubicBezTo>
                      <a:pt x="22540" y="49877"/>
                      <a:pt x="30532" y="42342"/>
                      <a:pt x="38492" y="34774"/>
                    </a:cubicBezTo>
                    <a:cubicBezTo>
                      <a:pt x="40318" y="33078"/>
                      <a:pt x="39959" y="30533"/>
                      <a:pt x="37807" y="29294"/>
                    </a:cubicBezTo>
                    <a:cubicBezTo>
                      <a:pt x="33403" y="26750"/>
                      <a:pt x="28999" y="24205"/>
                      <a:pt x="24628" y="21661"/>
                    </a:cubicBezTo>
                    <a:cubicBezTo>
                      <a:pt x="24335" y="21498"/>
                      <a:pt x="24237" y="21367"/>
                      <a:pt x="24367" y="21041"/>
                    </a:cubicBezTo>
                    <a:cubicBezTo>
                      <a:pt x="26716" y="15496"/>
                      <a:pt x="29130" y="9950"/>
                      <a:pt x="31315" y="4340"/>
                    </a:cubicBezTo>
                    <a:cubicBezTo>
                      <a:pt x="32125" y="2235"/>
                      <a:pt x="30523" y="1"/>
                      <a:pt x="28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>
                <a:off x="5341500" y="314750"/>
                <a:ext cx="1007975" cy="1466600"/>
              </a:xfrm>
              <a:custGeom>
                <a:avLst/>
                <a:gdLst/>
                <a:ahLst/>
                <a:cxnLst/>
                <a:rect l="l" t="t" r="r" b="b"/>
                <a:pathLst>
                  <a:path w="40319" h="58664" extrusionOk="0">
                    <a:moveTo>
                      <a:pt x="28106" y="1"/>
                    </a:moveTo>
                    <a:cubicBezTo>
                      <a:pt x="28088" y="1"/>
                      <a:pt x="28071" y="1"/>
                      <a:pt x="28053" y="1"/>
                    </a:cubicBezTo>
                    <a:cubicBezTo>
                      <a:pt x="27205" y="34"/>
                      <a:pt x="26422" y="523"/>
                      <a:pt x="25672" y="1208"/>
                    </a:cubicBezTo>
                    <a:cubicBezTo>
                      <a:pt x="17713" y="8776"/>
                      <a:pt x="9721" y="16311"/>
                      <a:pt x="1762" y="23879"/>
                    </a:cubicBezTo>
                    <a:cubicBezTo>
                      <a:pt x="0" y="25510"/>
                      <a:pt x="261" y="28054"/>
                      <a:pt x="2316" y="29261"/>
                    </a:cubicBezTo>
                    <a:cubicBezTo>
                      <a:pt x="6687" y="31936"/>
                      <a:pt x="11189" y="34448"/>
                      <a:pt x="15625" y="36992"/>
                    </a:cubicBezTo>
                    <a:cubicBezTo>
                      <a:pt x="15919" y="37155"/>
                      <a:pt x="16016" y="37286"/>
                      <a:pt x="15886" y="37612"/>
                    </a:cubicBezTo>
                    <a:cubicBezTo>
                      <a:pt x="14418" y="41037"/>
                      <a:pt x="13015" y="44495"/>
                      <a:pt x="11580" y="47920"/>
                    </a:cubicBezTo>
                    <a:cubicBezTo>
                      <a:pt x="10699" y="50040"/>
                      <a:pt x="9786" y="52160"/>
                      <a:pt x="8938" y="54313"/>
                    </a:cubicBezTo>
                    <a:cubicBezTo>
                      <a:pt x="8351" y="55879"/>
                      <a:pt x="9068" y="57608"/>
                      <a:pt x="10569" y="58326"/>
                    </a:cubicBezTo>
                    <a:cubicBezTo>
                      <a:pt x="11041" y="58551"/>
                      <a:pt x="11506" y="58663"/>
                      <a:pt x="11967" y="58663"/>
                    </a:cubicBezTo>
                    <a:cubicBezTo>
                      <a:pt x="12843" y="58663"/>
                      <a:pt x="13705" y="58257"/>
                      <a:pt x="14581" y="57445"/>
                    </a:cubicBezTo>
                    <a:cubicBezTo>
                      <a:pt x="22573" y="49877"/>
                      <a:pt x="30532" y="42342"/>
                      <a:pt x="38524" y="34774"/>
                    </a:cubicBezTo>
                    <a:cubicBezTo>
                      <a:pt x="40318" y="33078"/>
                      <a:pt x="39959" y="30533"/>
                      <a:pt x="37807" y="29294"/>
                    </a:cubicBezTo>
                    <a:cubicBezTo>
                      <a:pt x="33403" y="26750"/>
                      <a:pt x="29032" y="24205"/>
                      <a:pt x="24628" y="21661"/>
                    </a:cubicBezTo>
                    <a:cubicBezTo>
                      <a:pt x="24367" y="21498"/>
                      <a:pt x="24237" y="21367"/>
                      <a:pt x="24400" y="21041"/>
                    </a:cubicBezTo>
                    <a:cubicBezTo>
                      <a:pt x="26748" y="15496"/>
                      <a:pt x="29130" y="9950"/>
                      <a:pt x="31315" y="4340"/>
                    </a:cubicBezTo>
                    <a:cubicBezTo>
                      <a:pt x="32125" y="2235"/>
                      <a:pt x="30523" y="1"/>
                      <a:pt x="28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1"/>
              <p:cNvSpPr/>
              <p:nvPr/>
            </p:nvSpPr>
            <p:spPr>
              <a:xfrm>
                <a:off x="1252600" y="3914350"/>
                <a:ext cx="1007975" cy="1466600"/>
              </a:xfrm>
              <a:custGeom>
                <a:avLst/>
                <a:gdLst/>
                <a:ahLst/>
                <a:cxnLst/>
                <a:rect l="l" t="t" r="r" b="b"/>
                <a:pathLst>
                  <a:path w="40319" h="58664" extrusionOk="0">
                    <a:moveTo>
                      <a:pt x="28106" y="1"/>
                    </a:moveTo>
                    <a:cubicBezTo>
                      <a:pt x="28088" y="1"/>
                      <a:pt x="28071" y="1"/>
                      <a:pt x="28053" y="1"/>
                    </a:cubicBezTo>
                    <a:cubicBezTo>
                      <a:pt x="27205" y="34"/>
                      <a:pt x="26390" y="523"/>
                      <a:pt x="25672" y="1208"/>
                    </a:cubicBezTo>
                    <a:cubicBezTo>
                      <a:pt x="17713" y="8776"/>
                      <a:pt x="9721" y="16311"/>
                      <a:pt x="1729" y="23879"/>
                    </a:cubicBezTo>
                    <a:cubicBezTo>
                      <a:pt x="0" y="25510"/>
                      <a:pt x="228" y="28054"/>
                      <a:pt x="2284" y="29261"/>
                    </a:cubicBezTo>
                    <a:cubicBezTo>
                      <a:pt x="6687" y="31936"/>
                      <a:pt x="11156" y="34448"/>
                      <a:pt x="15625" y="36992"/>
                    </a:cubicBezTo>
                    <a:cubicBezTo>
                      <a:pt x="15886" y="37155"/>
                      <a:pt x="16016" y="37286"/>
                      <a:pt x="15853" y="37612"/>
                    </a:cubicBezTo>
                    <a:cubicBezTo>
                      <a:pt x="14418" y="41037"/>
                      <a:pt x="12983" y="44495"/>
                      <a:pt x="11548" y="47920"/>
                    </a:cubicBezTo>
                    <a:cubicBezTo>
                      <a:pt x="10667" y="50040"/>
                      <a:pt x="9753" y="52161"/>
                      <a:pt x="8938" y="54313"/>
                    </a:cubicBezTo>
                    <a:cubicBezTo>
                      <a:pt x="8318" y="55879"/>
                      <a:pt x="9068" y="57608"/>
                      <a:pt x="10536" y="58326"/>
                    </a:cubicBezTo>
                    <a:cubicBezTo>
                      <a:pt x="11009" y="58551"/>
                      <a:pt x="11477" y="58663"/>
                      <a:pt x="11943" y="58663"/>
                    </a:cubicBezTo>
                    <a:cubicBezTo>
                      <a:pt x="12829" y="58663"/>
                      <a:pt x="13705" y="58257"/>
                      <a:pt x="14581" y="57445"/>
                    </a:cubicBezTo>
                    <a:cubicBezTo>
                      <a:pt x="22540" y="49877"/>
                      <a:pt x="30532" y="42342"/>
                      <a:pt x="38492" y="34774"/>
                    </a:cubicBezTo>
                    <a:cubicBezTo>
                      <a:pt x="40318" y="33078"/>
                      <a:pt x="39959" y="30534"/>
                      <a:pt x="37807" y="29294"/>
                    </a:cubicBezTo>
                    <a:cubicBezTo>
                      <a:pt x="33403" y="26750"/>
                      <a:pt x="28999" y="24205"/>
                      <a:pt x="24628" y="21661"/>
                    </a:cubicBezTo>
                    <a:cubicBezTo>
                      <a:pt x="24335" y="21498"/>
                      <a:pt x="24237" y="21367"/>
                      <a:pt x="24367" y="21041"/>
                    </a:cubicBezTo>
                    <a:cubicBezTo>
                      <a:pt x="26716" y="15496"/>
                      <a:pt x="29130" y="9950"/>
                      <a:pt x="31315" y="4340"/>
                    </a:cubicBezTo>
                    <a:cubicBezTo>
                      <a:pt x="32125" y="2235"/>
                      <a:pt x="30523" y="1"/>
                      <a:pt x="28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>
                <a:off x="5341500" y="3914350"/>
                <a:ext cx="1007975" cy="1466600"/>
              </a:xfrm>
              <a:custGeom>
                <a:avLst/>
                <a:gdLst/>
                <a:ahLst/>
                <a:cxnLst/>
                <a:rect l="l" t="t" r="r" b="b"/>
                <a:pathLst>
                  <a:path w="40319" h="58664" extrusionOk="0">
                    <a:moveTo>
                      <a:pt x="28106" y="1"/>
                    </a:moveTo>
                    <a:cubicBezTo>
                      <a:pt x="28088" y="1"/>
                      <a:pt x="28071" y="1"/>
                      <a:pt x="28053" y="1"/>
                    </a:cubicBezTo>
                    <a:cubicBezTo>
                      <a:pt x="27205" y="34"/>
                      <a:pt x="26422" y="523"/>
                      <a:pt x="25672" y="1208"/>
                    </a:cubicBezTo>
                    <a:cubicBezTo>
                      <a:pt x="17713" y="8776"/>
                      <a:pt x="9721" y="16311"/>
                      <a:pt x="1762" y="23879"/>
                    </a:cubicBezTo>
                    <a:cubicBezTo>
                      <a:pt x="0" y="25510"/>
                      <a:pt x="261" y="28054"/>
                      <a:pt x="2316" y="29261"/>
                    </a:cubicBezTo>
                    <a:cubicBezTo>
                      <a:pt x="6687" y="31936"/>
                      <a:pt x="11189" y="34448"/>
                      <a:pt x="15625" y="36992"/>
                    </a:cubicBezTo>
                    <a:cubicBezTo>
                      <a:pt x="15919" y="37155"/>
                      <a:pt x="16016" y="37286"/>
                      <a:pt x="15886" y="37612"/>
                    </a:cubicBezTo>
                    <a:cubicBezTo>
                      <a:pt x="14418" y="41037"/>
                      <a:pt x="13015" y="44495"/>
                      <a:pt x="11580" y="47920"/>
                    </a:cubicBezTo>
                    <a:cubicBezTo>
                      <a:pt x="10699" y="50040"/>
                      <a:pt x="9786" y="52161"/>
                      <a:pt x="8938" y="54313"/>
                    </a:cubicBezTo>
                    <a:cubicBezTo>
                      <a:pt x="8351" y="55879"/>
                      <a:pt x="9068" y="57608"/>
                      <a:pt x="10569" y="58326"/>
                    </a:cubicBezTo>
                    <a:cubicBezTo>
                      <a:pt x="11041" y="58551"/>
                      <a:pt x="11506" y="58663"/>
                      <a:pt x="11967" y="58663"/>
                    </a:cubicBezTo>
                    <a:cubicBezTo>
                      <a:pt x="12843" y="58663"/>
                      <a:pt x="13705" y="58257"/>
                      <a:pt x="14581" y="57445"/>
                    </a:cubicBezTo>
                    <a:cubicBezTo>
                      <a:pt x="22573" y="49877"/>
                      <a:pt x="30532" y="42342"/>
                      <a:pt x="38524" y="34774"/>
                    </a:cubicBezTo>
                    <a:cubicBezTo>
                      <a:pt x="40318" y="33078"/>
                      <a:pt x="39959" y="30534"/>
                      <a:pt x="37807" y="29294"/>
                    </a:cubicBezTo>
                    <a:cubicBezTo>
                      <a:pt x="33403" y="26750"/>
                      <a:pt x="29032" y="24205"/>
                      <a:pt x="24628" y="21661"/>
                    </a:cubicBezTo>
                    <a:cubicBezTo>
                      <a:pt x="24367" y="21498"/>
                      <a:pt x="24237" y="21367"/>
                      <a:pt x="24400" y="21041"/>
                    </a:cubicBezTo>
                    <a:cubicBezTo>
                      <a:pt x="26748" y="15496"/>
                      <a:pt x="29130" y="9950"/>
                      <a:pt x="31315" y="4340"/>
                    </a:cubicBezTo>
                    <a:cubicBezTo>
                      <a:pt x="32125" y="2235"/>
                      <a:pt x="30523" y="1"/>
                      <a:pt x="28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>
                <a:off x="2774300" y="1821800"/>
                <a:ext cx="2051825" cy="2051825"/>
              </a:xfrm>
              <a:custGeom>
                <a:avLst/>
                <a:gdLst/>
                <a:ahLst/>
                <a:cxnLst/>
                <a:rect l="l" t="t" r="r" b="b"/>
                <a:pathLst>
                  <a:path w="82073" h="82073" extrusionOk="0">
                    <a:moveTo>
                      <a:pt x="41037" y="1"/>
                    </a:moveTo>
                    <a:cubicBezTo>
                      <a:pt x="36111" y="1"/>
                      <a:pt x="33143" y="9787"/>
                      <a:pt x="28837" y="11548"/>
                    </a:cubicBezTo>
                    <a:cubicBezTo>
                      <a:pt x="28053" y="11874"/>
                      <a:pt x="27131" y="11998"/>
                      <a:pt x="26125" y="11998"/>
                    </a:cubicBezTo>
                    <a:cubicBezTo>
                      <a:pt x="22987" y="11998"/>
                      <a:pt x="19032" y="10796"/>
                      <a:pt x="15916" y="10796"/>
                    </a:cubicBezTo>
                    <a:cubicBezTo>
                      <a:pt x="14335" y="10796"/>
                      <a:pt x="12970" y="11105"/>
                      <a:pt x="12038" y="12038"/>
                    </a:cubicBezTo>
                    <a:cubicBezTo>
                      <a:pt x="8678" y="15397"/>
                      <a:pt x="13408" y="24400"/>
                      <a:pt x="11548" y="28837"/>
                    </a:cubicBezTo>
                    <a:cubicBezTo>
                      <a:pt x="9754" y="33143"/>
                      <a:pt x="1" y="36111"/>
                      <a:pt x="1" y="41037"/>
                    </a:cubicBezTo>
                    <a:cubicBezTo>
                      <a:pt x="1" y="45995"/>
                      <a:pt x="9754" y="48931"/>
                      <a:pt x="11548" y="53236"/>
                    </a:cubicBezTo>
                    <a:cubicBezTo>
                      <a:pt x="13408" y="57705"/>
                      <a:pt x="8678" y="66676"/>
                      <a:pt x="12038" y="70036"/>
                    </a:cubicBezTo>
                    <a:cubicBezTo>
                      <a:pt x="12970" y="70968"/>
                      <a:pt x="14335" y="71277"/>
                      <a:pt x="15916" y="71277"/>
                    </a:cubicBezTo>
                    <a:cubicBezTo>
                      <a:pt x="19032" y="71277"/>
                      <a:pt x="22987" y="70075"/>
                      <a:pt x="26125" y="70075"/>
                    </a:cubicBezTo>
                    <a:cubicBezTo>
                      <a:pt x="27131" y="70075"/>
                      <a:pt x="28053" y="70199"/>
                      <a:pt x="28837" y="70525"/>
                    </a:cubicBezTo>
                    <a:cubicBezTo>
                      <a:pt x="33143" y="72319"/>
                      <a:pt x="36111" y="82072"/>
                      <a:pt x="41037" y="82072"/>
                    </a:cubicBezTo>
                    <a:cubicBezTo>
                      <a:pt x="45962" y="82072"/>
                      <a:pt x="48931" y="72319"/>
                      <a:pt x="53236" y="70525"/>
                    </a:cubicBezTo>
                    <a:cubicBezTo>
                      <a:pt x="54020" y="70199"/>
                      <a:pt x="54942" y="70075"/>
                      <a:pt x="55948" y="70075"/>
                    </a:cubicBezTo>
                    <a:cubicBezTo>
                      <a:pt x="59086" y="70075"/>
                      <a:pt x="63042" y="71277"/>
                      <a:pt x="66158" y="71277"/>
                    </a:cubicBezTo>
                    <a:cubicBezTo>
                      <a:pt x="67738" y="71277"/>
                      <a:pt x="69103" y="70968"/>
                      <a:pt x="70036" y="70036"/>
                    </a:cubicBezTo>
                    <a:cubicBezTo>
                      <a:pt x="73395" y="66676"/>
                      <a:pt x="68666" y="57705"/>
                      <a:pt x="70525" y="53236"/>
                    </a:cubicBezTo>
                    <a:cubicBezTo>
                      <a:pt x="72319" y="48931"/>
                      <a:pt x="82072" y="45995"/>
                      <a:pt x="82072" y="41037"/>
                    </a:cubicBezTo>
                    <a:cubicBezTo>
                      <a:pt x="82072" y="36111"/>
                      <a:pt x="72319" y="33143"/>
                      <a:pt x="70525" y="28837"/>
                    </a:cubicBezTo>
                    <a:cubicBezTo>
                      <a:pt x="68666" y="24400"/>
                      <a:pt x="73395" y="15397"/>
                      <a:pt x="70036" y="12038"/>
                    </a:cubicBezTo>
                    <a:cubicBezTo>
                      <a:pt x="69103" y="11105"/>
                      <a:pt x="67738" y="10796"/>
                      <a:pt x="66158" y="10796"/>
                    </a:cubicBezTo>
                    <a:cubicBezTo>
                      <a:pt x="63042" y="10796"/>
                      <a:pt x="59086" y="11998"/>
                      <a:pt x="55948" y="11998"/>
                    </a:cubicBezTo>
                    <a:cubicBezTo>
                      <a:pt x="54942" y="11998"/>
                      <a:pt x="54020" y="11874"/>
                      <a:pt x="53236" y="11548"/>
                    </a:cubicBezTo>
                    <a:cubicBezTo>
                      <a:pt x="48931" y="9787"/>
                      <a:pt x="45962" y="1"/>
                      <a:pt x="41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1"/>
              <p:cNvSpPr/>
              <p:nvPr/>
            </p:nvSpPr>
            <p:spPr>
              <a:xfrm>
                <a:off x="3401425" y="2448925"/>
                <a:ext cx="797575" cy="797575"/>
              </a:xfrm>
              <a:custGeom>
                <a:avLst/>
                <a:gdLst/>
                <a:ahLst/>
                <a:cxnLst/>
                <a:rect l="l" t="t" r="r" b="b"/>
                <a:pathLst>
                  <a:path w="31903" h="31903" extrusionOk="0">
                    <a:moveTo>
                      <a:pt x="15952" y="0"/>
                    </a:moveTo>
                    <a:cubicBezTo>
                      <a:pt x="7144" y="0"/>
                      <a:pt x="0" y="7144"/>
                      <a:pt x="0" y="15952"/>
                    </a:cubicBezTo>
                    <a:cubicBezTo>
                      <a:pt x="0" y="24759"/>
                      <a:pt x="7144" y="31903"/>
                      <a:pt x="15952" y="31903"/>
                    </a:cubicBezTo>
                    <a:cubicBezTo>
                      <a:pt x="24759" y="31903"/>
                      <a:pt x="31903" y="24759"/>
                      <a:pt x="31903" y="15952"/>
                    </a:cubicBezTo>
                    <a:cubicBezTo>
                      <a:pt x="31903" y="7144"/>
                      <a:pt x="24759" y="0"/>
                      <a:pt x="159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1"/>
              <p:cNvSpPr/>
              <p:nvPr/>
            </p:nvSpPr>
            <p:spPr>
              <a:xfrm>
                <a:off x="1185725" y="238050"/>
                <a:ext cx="5228975" cy="5219675"/>
              </a:xfrm>
              <a:custGeom>
                <a:avLst/>
                <a:gdLst/>
                <a:ahLst/>
                <a:cxnLst/>
                <a:rect l="l" t="t" r="r" b="b"/>
                <a:pathLst>
                  <a:path w="209159" h="208787" extrusionOk="0">
                    <a:moveTo>
                      <a:pt x="55650" y="18107"/>
                    </a:moveTo>
                    <a:cubicBezTo>
                      <a:pt x="53954" y="18107"/>
                      <a:pt x="52584" y="19477"/>
                      <a:pt x="52584" y="21173"/>
                    </a:cubicBezTo>
                    <a:cubicBezTo>
                      <a:pt x="52584" y="22870"/>
                      <a:pt x="53954" y="24240"/>
                      <a:pt x="55650" y="24240"/>
                    </a:cubicBezTo>
                    <a:lnTo>
                      <a:pt x="153509" y="24240"/>
                    </a:lnTo>
                    <a:cubicBezTo>
                      <a:pt x="155206" y="24240"/>
                      <a:pt x="156576" y="22870"/>
                      <a:pt x="156576" y="21173"/>
                    </a:cubicBezTo>
                    <a:cubicBezTo>
                      <a:pt x="156576" y="19477"/>
                      <a:pt x="155206" y="18107"/>
                      <a:pt x="153509" y="18107"/>
                    </a:cubicBezTo>
                    <a:close/>
                    <a:moveTo>
                      <a:pt x="30891" y="6136"/>
                    </a:moveTo>
                    <a:cubicBezTo>
                      <a:pt x="31054" y="6168"/>
                      <a:pt x="31120" y="6266"/>
                      <a:pt x="31120" y="6299"/>
                    </a:cubicBezTo>
                    <a:cubicBezTo>
                      <a:pt x="28967" y="11877"/>
                      <a:pt x="26553" y="17422"/>
                      <a:pt x="24237" y="22902"/>
                    </a:cubicBezTo>
                    <a:cubicBezTo>
                      <a:pt x="23519" y="24631"/>
                      <a:pt x="24106" y="26425"/>
                      <a:pt x="25770" y="27371"/>
                    </a:cubicBezTo>
                    <a:cubicBezTo>
                      <a:pt x="30174" y="29915"/>
                      <a:pt x="34545" y="32460"/>
                      <a:pt x="38948" y="35004"/>
                    </a:cubicBezTo>
                    <a:cubicBezTo>
                      <a:pt x="39405" y="35265"/>
                      <a:pt x="39405" y="35298"/>
                      <a:pt x="39079" y="35624"/>
                    </a:cubicBezTo>
                    <a:cubicBezTo>
                      <a:pt x="30565" y="43681"/>
                      <a:pt x="15429" y="58262"/>
                      <a:pt x="14614" y="58654"/>
                    </a:cubicBezTo>
                    <a:cubicBezTo>
                      <a:pt x="14581" y="58654"/>
                      <a:pt x="14418" y="58588"/>
                      <a:pt x="14451" y="58490"/>
                    </a:cubicBezTo>
                    <a:cubicBezTo>
                      <a:pt x="16636" y="52880"/>
                      <a:pt x="18985" y="47498"/>
                      <a:pt x="21366" y="41887"/>
                    </a:cubicBezTo>
                    <a:cubicBezTo>
                      <a:pt x="21953" y="40452"/>
                      <a:pt x="21725" y="38494"/>
                      <a:pt x="19833" y="37418"/>
                    </a:cubicBezTo>
                    <a:cubicBezTo>
                      <a:pt x="15397" y="34874"/>
                      <a:pt x="10928" y="32362"/>
                      <a:pt x="6557" y="29720"/>
                    </a:cubicBezTo>
                    <a:cubicBezTo>
                      <a:pt x="6231" y="29524"/>
                      <a:pt x="6231" y="29426"/>
                      <a:pt x="6524" y="29165"/>
                    </a:cubicBezTo>
                    <a:cubicBezTo>
                      <a:pt x="15038" y="21108"/>
                      <a:pt x="30141" y="6592"/>
                      <a:pt x="30891" y="6136"/>
                    </a:cubicBezTo>
                    <a:close/>
                    <a:moveTo>
                      <a:pt x="194480" y="6136"/>
                    </a:moveTo>
                    <a:cubicBezTo>
                      <a:pt x="194643" y="6168"/>
                      <a:pt x="194708" y="6266"/>
                      <a:pt x="194708" y="6299"/>
                    </a:cubicBezTo>
                    <a:cubicBezTo>
                      <a:pt x="192523" y="11877"/>
                      <a:pt x="190141" y="17422"/>
                      <a:pt x="187793" y="22902"/>
                    </a:cubicBezTo>
                    <a:cubicBezTo>
                      <a:pt x="187075" y="24631"/>
                      <a:pt x="187695" y="26425"/>
                      <a:pt x="189326" y="27371"/>
                    </a:cubicBezTo>
                    <a:cubicBezTo>
                      <a:pt x="193730" y="29915"/>
                      <a:pt x="198101" y="32460"/>
                      <a:pt x="202504" y="35004"/>
                    </a:cubicBezTo>
                    <a:cubicBezTo>
                      <a:pt x="202961" y="35265"/>
                      <a:pt x="202961" y="35298"/>
                      <a:pt x="202635" y="35624"/>
                    </a:cubicBezTo>
                    <a:cubicBezTo>
                      <a:pt x="196176" y="41756"/>
                      <a:pt x="178725" y="58458"/>
                      <a:pt x="178203" y="58654"/>
                    </a:cubicBezTo>
                    <a:cubicBezTo>
                      <a:pt x="178137" y="58654"/>
                      <a:pt x="178007" y="58588"/>
                      <a:pt x="178040" y="58490"/>
                    </a:cubicBezTo>
                    <a:cubicBezTo>
                      <a:pt x="180192" y="52912"/>
                      <a:pt x="182574" y="47465"/>
                      <a:pt x="184922" y="41887"/>
                    </a:cubicBezTo>
                    <a:cubicBezTo>
                      <a:pt x="185542" y="40452"/>
                      <a:pt x="185281" y="38494"/>
                      <a:pt x="183389" y="37418"/>
                    </a:cubicBezTo>
                    <a:cubicBezTo>
                      <a:pt x="178953" y="34874"/>
                      <a:pt x="174517" y="32362"/>
                      <a:pt x="170113" y="29720"/>
                    </a:cubicBezTo>
                    <a:cubicBezTo>
                      <a:pt x="169787" y="29524"/>
                      <a:pt x="169787" y="29426"/>
                      <a:pt x="170080" y="29165"/>
                    </a:cubicBezTo>
                    <a:cubicBezTo>
                      <a:pt x="178072" y="21597"/>
                      <a:pt x="194023" y="6494"/>
                      <a:pt x="194023" y="6494"/>
                    </a:cubicBezTo>
                    <a:cubicBezTo>
                      <a:pt x="194023" y="6494"/>
                      <a:pt x="194382" y="6201"/>
                      <a:pt x="194480" y="6136"/>
                    </a:cubicBezTo>
                    <a:close/>
                    <a:moveTo>
                      <a:pt x="30821" y="0"/>
                    </a:moveTo>
                    <a:cubicBezTo>
                      <a:pt x="30758" y="0"/>
                      <a:pt x="30694" y="1"/>
                      <a:pt x="30630" y="3"/>
                    </a:cubicBezTo>
                    <a:cubicBezTo>
                      <a:pt x="29097" y="68"/>
                      <a:pt x="27629" y="753"/>
                      <a:pt x="26227" y="2058"/>
                    </a:cubicBezTo>
                    <a:cubicBezTo>
                      <a:pt x="18235" y="9691"/>
                      <a:pt x="10276" y="17161"/>
                      <a:pt x="2316" y="24729"/>
                    </a:cubicBezTo>
                    <a:cubicBezTo>
                      <a:pt x="783" y="26164"/>
                      <a:pt x="0" y="28154"/>
                      <a:pt x="229" y="30144"/>
                    </a:cubicBezTo>
                    <a:cubicBezTo>
                      <a:pt x="457" y="32134"/>
                      <a:pt x="1599" y="33895"/>
                      <a:pt x="3393" y="34971"/>
                    </a:cubicBezTo>
                    <a:cubicBezTo>
                      <a:pt x="7177" y="37255"/>
                      <a:pt x="11026" y="39440"/>
                      <a:pt x="14842" y="41593"/>
                    </a:cubicBezTo>
                    <a:cubicBezTo>
                      <a:pt x="12755" y="46617"/>
                      <a:pt x="10700" y="51281"/>
                      <a:pt x="8742" y="56272"/>
                    </a:cubicBezTo>
                    <a:cubicBezTo>
                      <a:pt x="7568" y="59339"/>
                      <a:pt x="8938" y="62698"/>
                      <a:pt x="11907" y="64134"/>
                    </a:cubicBezTo>
                    <a:cubicBezTo>
                      <a:pt x="12784" y="64566"/>
                      <a:pt x="13714" y="64802"/>
                      <a:pt x="14663" y="64802"/>
                    </a:cubicBezTo>
                    <a:cubicBezTo>
                      <a:pt x="16217" y="64802"/>
                      <a:pt x="17825" y="64169"/>
                      <a:pt x="19344" y="62731"/>
                    </a:cubicBezTo>
                    <a:cubicBezTo>
                      <a:pt x="27303" y="55163"/>
                      <a:pt x="35328" y="47595"/>
                      <a:pt x="43287" y="40060"/>
                    </a:cubicBezTo>
                    <a:cubicBezTo>
                      <a:pt x="44820" y="38592"/>
                      <a:pt x="45603" y="36602"/>
                      <a:pt x="45342" y="34580"/>
                    </a:cubicBezTo>
                    <a:cubicBezTo>
                      <a:pt x="45114" y="32558"/>
                      <a:pt x="43874" y="30796"/>
                      <a:pt x="41982" y="29687"/>
                    </a:cubicBezTo>
                    <a:cubicBezTo>
                      <a:pt x="38231" y="27534"/>
                      <a:pt x="34512" y="25381"/>
                      <a:pt x="30761" y="23196"/>
                    </a:cubicBezTo>
                    <a:cubicBezTo>
                      <a:pt x="32783" y="18401"/>
                      <a:pt x="34904" y="13442"/>
                      <a:pt x="36828" y="8517"/>
                    </a:cubicBezTo>
                    <a:cubicBezTo>
                      <a:pt x="37578" y="6592"/>
                      <a:pt x="37317" y="4472"/>
                      <a:pt x="36143" y="2776"/>
                    </a:cubicBezTo>
                    <a:cubicBezTo>
                      <a:pt x="34971" y="1065"/>
                      <a:pt x="32968" y="0"/>
                      <a:pt x="30821" y="0"/>
                    </a:cubicBezTo>
                    <a:close/>
                    <a:moveTo>
                      <a:pt x="194186" y="3"/>
                    </a:moveTo>
                    <a:cubicBezTo>
                      <a:pt x="192653" y="68"/>
                      <a:pt x="191185" y="753"/>
                      <a:pt x="189815" y="2058"/>
                    </a:cubicBezTo>
                    <a:cubicBezTo>
                      <a:pt x="181791" y="9691"/>
                      <a:pt x="173864" y="17161"/>
                      <a:pt x="165872" y="24729"/>
                    </a:cubicBezTo>
                    <a:cubicBezTo>
                      <a:pt x="164339" y="26164"/>
                      <a:pt x="163589" y="28154"/>
                      <a:pt x="163817" y="30144"/>
                    </a:cubicBezTo>
                    <a:cubicBezTo>
                      <a:pt x="164013" y="32134"/>
                      <a:pt x="165155" y="33895"/>
                      <a:pt x="166949" y="34971"/>
                    </a:cubicBezTo>
                    <a:cubicBezTo>
                      <a:pt x="170765" y="37255"/>
                      <a:pt x="174614" y="39440"/>
                      <a:pt x="178398" y="41593"/>
                    </a:cubicBezTo>
                    <a:cubicBezTo>
                      <a:pt x="176311" y="46584"/>
                      <a:pt x="174256" y="51281"/>
                      <a:pt x="172331" y="56272"/>
                    </a:cubicBezTo>
                    <a:cubicBezTo>
                      <a:pt x="171157" y="59339"/>
                      <a:pt x="172494" y="62698"/>
                      <a:pt x="175463" y="64134"/>
                    </a:cubicBezTo>
                    <a:cubicBezTo>
                      <a:pt x="176353" y="64566"/>
                      <a:pt x="177285" y="64802"/>
                      <a:pt x="178235" y="64802"/>
                    </a:cubicBezTo>
                    <a:cubicBezTo>
                      <a:pt x="179791" y="64802"/>
                      <a:pt x="181393" y="64169"/>
                      <a:pt x="182932" y="62731"/>
                    </a:cubicBezTo>
                    <a:cubicBezTo>
                      <a:pt x="190892" y="55196"/>
                      <a:pt x="198916" y="47595"/>
                      <a:pt x="206843" y="40060"/>
                    </a:cubicBezTo>
                    <a:cubicBezTo>
                      <a:pt x="208409" y="38592"/>
                      <a:pt x="209159" y="36602"/>
                      <a:pt x="208931" y="34580"/>
                    </a:cubicBezTo>
                    <a:cubicBezTo>
                      <a:pt x="208670" y="32558"/>
                      <a:pt x="207463" y="30796"/>
                      <a:pt x="205571" y="29687"/>
                    </a:cubicBezTo>
                    <a:cubicBezTo>
                      <a:pt x="201819" y="27534"/>
                      <a:pt x="198068" y="25381"/>
                      <a:pt x="194317" y="23196"/>
                    </a:cubicBezTo>
                    <a:cubicBezTo>
                      <a:pt x="196372" y="18401"/>
                      <a:pt x="198492" y="13442"/>
                      <a:pt x="200417" y="8484"/>
                    </a:cubicBezTo>
                    <a:cubicBezTo>
                      <a:pt x="201134" y="6592"/>
                      <a:pt x="200873" y="4472"/>
                      <a:pt x="199732" y="2776"/>
                    </a:cubicBezTo>
                    <a:cubicBezTo>
                      <a:pt x="198525" y="1047"/>
                      <a:pt x="196502" y="3"/>
                      <a:pt x="194317" y="3"/>
                    </a:cubicBezTo>
                    <a:close/>
                    <a:moveTo>
                      <a:pt x="104580" y="85369"/>
                    </a:moveTo>
                    <a:cubicBezTo>
                      <a:pt x="102883" y="85369"/>
                      <a:pt x="101513" y="86739"/>
                      <a:pt x="101513" y="88435"/>
                    </a:cubicBezTo>
                    <a:cubicBezTo>
                      <a:pt x="101513" y="90132"/>
                      <a:pt x="102883" y="91502"/>
                      <a:pt x="104580" y="91502"/>
                    </a:cubicBezTo>
                    <a:cubicBezTo>
                      <a:pt x="111691" y="91502"/>
                      <a:pt x="117464" y="97275"/>
                      <a:pt x="117464" y="104387"/>
                    </a:cubicBezTo>
                    <a:cubicBezTo>
                      <a:pt x="117464" y="111498"/>
                      <a:pt x="111691" y="117271"/>
                      <a:pt x="104580" y="117271"/>
                    </a:cubicBezTo>
                    <a:cubicBezTo>
                      <a:pt x="97468" y="117271"/>
                      <a:pt x="91695" y="111498"/>
                      <a:pt x="91695" y="104387"/>
                    </a:cubicBezTo>
                    <a:cubicBezTo>
                      <a:pt x="91695" y="100929"/>
                      <a:pt x="93032" y="97699"/>
                      <a:pt x="95446" y="95253"/>
                    </a:cubicBezTo>
                    <a:cubicBezTo>
                      <a:pt x="96653" y="94079"/>
                      <a:pt x="96653" y="92154"/>
                      <a:pt x="95446" y="90947"/>
                    </a:cubicBezTo>
                    <a:cubicBezTo>
                      <a:pt x="94859" y="90344"/>
                      <a:pt x="94076" y="90042"/>
                      <a:pt x="93293" y="90042"/>
                    </a:cubicBezTo>
                    <a:cubicBezTo>
                      <a:pt x="92510" y="90042"/>
                      <a:pt x="91727" y="90344"/>
                      <a:pt x="91140" y="90947"/>
                    </a:cubicBezTo>
                    <a:cubicBezTo>
                      <a:pt x="87552" y="94535"/>
                      <a:pt x="85562" y="99298"/>
                      <a:pt x="85562" y="104387"/>
                    </a:cubicBezTo>
                    <a:cubicBezTo>
                      <a:pt x="85562" y="114858"/>
                      <a:pt x="94109" y="123404"/>
                      <a:pt x="104580" y="123404"/>
                    </a:cubicBezTo>
                    <a:cubicBezTo>
                      <a:pt x="115051" y="123404"/>
                      <a:pt x="123597" y="114858"/>
                      <a:pt x="123597" y="104387"/>
                    </a:cubicBezTo>
                    <a:cubicBezTo>
                      <a:pt x="123597" y="93916"/>
                      <a:pt x="115051" y="85369"/>
                      <a:pt x="104580" y="85369"/>
                    </a:cubicBezTo>
                    <a:close/>
                    <a:moveTo>
                      <a:pt x="21366" y="70755"/>
                    </a:moveTo>
                    <a:cubicBezTo>
                      <a:pt x="19670" y="70755"/>
                      <a:pt x="18300" y="72126"/>
                      <a:pt x="18300" y="73822"/>
                    </a:cubicBezTo>
                    <a:lnTo>
                      <a:pt x="18300" y="134984"/>
                    </a:lnTo>
                    <a:cubicBezTo>
                      <a:pt x="18300" y="136648"/>
                      <a:pt x="19670" y="138018"/>
                      <a:pt x="21366" y="138018"/>
                    </a:cubicBezTo>
                    <a:cubicBezTo>
                      <a:pt x="23063" y="138018"/>
                      <a:pt x="24433" y="136648"/>
                      <a:pt x="24433" y="134984"/>
                    </a:cubicBezTo>
                    <a:lnTo>
                      <a:pt x="24433" y="73822"/>
                    </a:lnTo>
                    <a:cubicBezTo>
                      <a:pt x="24433" y="72126"/>
                      <a:pt x="23063" y="70755"/>
                      <a:pt x="21366" y="70755"/>
                    </a:cubicBezTo>
                    <a:close/>
                    <a:moveTo>
                      <a:pt x="187793" y="70755"/>
                    </a:moveTo>
                    <a:cubicBezTo>
                      <a:pt x="186097" y="70755"/>
                      <a:pt x="184727" y="72126"/>
                      <a:pt x="184727" y="73822"/>
                    </a:cubicBezTo>
                    <a:lnTo>
                      <a:pt x="184727" y="134984"/>
                    </a:lnTo>
                    <a:cubicBezTo>
                      <a:pt x="184727" y="136648"/>
                      <a:pt x="186097" y="138018"/>
                      <a:pt x="187793" y="138018"/>
                    </a:cubicBezTo>
                    <a:cubicBezTo>
                      <a:pt x="189489" y="138018"/>
                      <a:pt x="190859" y="136648"/>
                      <a:pt x="190859" y="134984"/>
                    </a:cubicBezTo>
                    <a:lnTo>
                      <a:pt x="190859" y="73822"/>
                    </a:lnTo>
                    <a:cubicBezTo>
                      <a:pt x="190859" y="72126"/>
                      <a:pt x="189489" y="70755"/>
                      <a:pt x="187793" y="70755"/>
                    </a:cubicBezTo>
                    <a:close/>
                    <a:moveTo>
                      <a:pt x="104580" y="66417"/>
                    </a:moveTo>
                    <a:cubicBezTo>
                      <a:pt x="105754" y="66417"/>
                      <a:pt x="107776" y="69288"/>
                      <a:pt x="109114" y="71180"/>
                    </a:cubicBezTo>
                    <a:cubicBezTo>
                      <a:pt x="110973" y="73854"/>
                      <a:pt x="112898" y="76594"/>
                      <a:pt x="115605" y="77736"/>
                    </a:cubicBezTo>
                    <a:cubicBezTo>
                      <a:pt x="116799" y="78236"/>
                      <a:pt x="118105" y="78417"/>
                      <a:pt x="119463" y="78417"/>
                    </a:cubicBezTo>
                    <a:cubicBezTo>
                      <a:pt x="121296" y="78417"/>
                      <a:pt x="123224" y="78087"/>
                      <a:pt x="125097" y="77769"/>
                    </a:cubicBezTo>
                    <a:cubicBezTo>
                      <a:pt x="126465" y="77534"/>
                      <a:pt x="128435" y="77201"/>
                      <a:pt x="129842" y="77201"/>
                    </a:cubicBezTo>
                    <a:cubicBezTo>
                      <a:pt x="130582" y="77201"/>
                      <a:pt x="131167" y="77293"/>
                      <a:pt x="131426" y="77540"/>
                    </a:cubicBezTo>
                    <a:cubicBezTo>
                      <a:pt x="132143" y="78291"/>
                      <a:pt x="131556" y="81781"/>
                      <a:pt x="131197" y="83869"/>
                    </a:cubicBezTo>
                    <a:cubicBezTo>
                      <a:pt x="130643" y="87131"/>
                      <a:pt x="130056" y="90556"/>
                      <a:pt x="131230" y="93361"/>
                    </a:cubicBezTo>
                    <a:cubicBezTo>
                      <a:pt x="132372" y="96069"/>
                      <a:pt x="135112" y="97993"/>
                      <a:pt x="137787" y="99852"/>
                    </a:cubicBezTo>
                    <a:cubicBezTo>
                      <a:pt x="139679" y="101190"/>
                      <a:pt x="142549" y="103212"/>
                      <a:pt x="142549" y="104387"/>
                    </a:cubicBezTo>
                    <a:cubicBezTo>
                      <a:pt x="142549" y="105561"/>
                      <a:pt x="139679" y="107583"/>
                      <a:pt x="137787" y="108921"/>
                    </a:cubicBezTo>
                    <a:cubicBezTo>
                      <a:pt x="135112" y="110780"/>
                      <a:pt x="132372" y="112705"/>
                      <a:pt x="131230" y="115412"/>
                    </a:cubicBezTo>
                    <a:cubicBezTo>
                      <a:pt x="130056" y="118217"/>
                      <a:pt x="130643" y="121642"/>
                      <a:pt x="131197" y="124904"/>
                    </a:cubicBezTo>
                    <a:cubicBezTo>
                      <a:pt x="131556" y="126992"/>
                      <a:pt x="132143" y="130482"/>
                      <a:pt x="131426" y="131233"/>
                    </a:cubicBezTo>
                    <a:cubicBezTo>
                      <a:pt x="131167" y="131480"/>
                      <a:pt x="130582" y="131573"/>
                      <a:pt x="129842" y="131573"/>
                    </a:cubicBezTo>
                    <a:cubicBezTo>
                      <a:pt x="128435" y="131573"/>
                      <a:pt x="126465" y="131239"/>
                      <a:pt x="125097" y="131004"/>
                    </a:cubicBezTo>
                    <a:cubicBezTo>
                      <a:pt x="123224" y="130686"/>
                      <a:pt x="121296" y="130357"/>
                      <a:pt x="119463" y="130357"/>
                    </a:cubicBezTo>
                    <a:cubicBezTo>
                      <a:pt x="118105" y="130357"/>
                      <a:pt x="116799" y="130537"/>
                      <a:pt x="115605" y="131037"/>
                    </a:cubicBezTo>
                    <a:cubicBezTo>
                      <a:pt x="112898" y="132179"/>
                      <a:pt x="110973" y="134919"/>
                      <a:pt x="109114" y="137594"/>
                    </a:cubicBezTo>
                    <a:cubicBezTo>
                      <a:pt x="107776" y="139486"/>
                      <a:pt x="105754" y="142356"/>
                      <a:pt x="104580" y="142356"/>
                    </a:cubicBezTo>
                    <a:cubicBezTo>
                      <a:pt x="103405" y="142356"/>
                      <a:pt x="101383" y="139486"/>
                      <a:pt x="100045" y="137594"/>
                    </a:cubicBezTo>
                    <a:cubicBezTo>
                      <a:pt x="98186" y="134919"/>
                      <a:pt x="96262" y="132179"/>
                      <a:pt x="93554" y="131037"/>
                    </a:cubicBezTo>
                    <a:cubicBezTo>
                      <a:pt x="92347" y="130548"/>
                      <a:pt x="91042" y="130352"/>
                      <a:pt x="89672" y="130352"/>
                    </a:cubicBezTo>
                    <a:cubicBezTo>
                      <a:pt x="87846" y="130352"/>
                      <a:pt x="85921" y="130678"/>
                      <a:pt x="84062" y="131004"/>
                    </a:cubicBezTo>
                    <a:cubicBezTo>
                      <a:pt x="82694" y="131239"/>
                      <a:pt x="80724" y="131573"/>
                      <a:pt x="79317" y="131573"/>
                    </a:cubicBezTo>
                    <a:cubicBezTo>
                      <a:pt x="78577" y="131573"/>
                      <a:pt x="77992" y="131480"/>
                      <a:pt x="77733" y="131233"/>
                    </a:cubicBezTo>
                    <a:cubicBezTo>
                      <a:pt x="77016" y="130482"/>
                      <a:pt x="77603" y="126992"/>
                      <a:pt x="77962" y="124904"/>
                    </a:cubicBezTo>
                    <a:cubicBezTo>
                      <a:pt x="78516" y="121642"/>
                      <a:pt x="79103" y="118217"/>
                      <a:pt x="77929" y="115412"/>
                    </a:cubicBezTo>
                    <a:cubicBezTo>
                      <a:pt x="76787" y="112705"/>
                      <a:pt x="74047" y="110780"/>
                      <a:pt x="71373" y="108921"/>
                    </a:cubicBezTo>
                    <a:cubicBezTo>
                      <a:pt x="69481" y="107583"/>
                      <a:pt x="66610" y="105561"/>
                      <a:pt x="66610" y="104387"/>
                    </a:cubicBezTo>
                    <a:cubicBezTo>
                      <a:pt x="66610" y="103212"/>
                      <a:pt x="69481" y="101190"/>
                      <a:pt x="71373" y="99852"/>
                    </a:cubicBezTo>
                    <a:cubicBezTo>
                      <a:pt x="74047" y="97993"/>
                      <a:pt x="76787" y="96069"/>
                      <a:pt x="77929" y="93361"/>
                    </a:cubicBezTo>
                    <a:cubicBezTo>
                      <a:pt x="79103" y="90556"/>
                      <a:pt x="78516" y="87131"/>
                      <a:pt x="77962" y="83869"/>
                    </a:cubicBezTo>
                    <a:cubicBezTo>
                      <a:pt x="77603" y="81781"/>
                      <a:pt x="77016" y="78291"/>
                      <a:pt x="77733" y="77540"/>
                    </a:cubicBezTo>
                    <a:cubicBezTo>
                      <a:pt x="77992" y="77293"/>
                      <a:pt x="78577" y="77201"/>
                      <a:pt x="79317" y="77201"/>
                    </a:cubicBezTo>
                    <a:cubicBezTo>
                      <a:pt x="80724" y="77201"/>
                      <a:pt x="82694" y="77534"/>
                      <a:pt x="84062" y="77769"/>
                    </a:cubicBezTo>
                    <a:cubicBezTo>
                      <a:pt x="85935" y="78087"/>
                      <a:pt x="87863" y="78417"/>
                      <a:pt x="89696" y="78417"/>
                    </a:cubicBezTo>
                    <a:cubicBezTo>
                      <a:pt x="91054" y="78417"/>
                      <a:pt x="92360" y="78236"/>
                      <a:pt x="93554" y="77736"/>
                    </a:cubicBezTo>
                    <a:cubicBezTo>
                      <a:pt x="96262" y="76594"/>
                      <a:pt x="98186" y="73854"/>
                      <a:pt x="100045" y="71180"/>
                    </a:cubicBezTo>
                    <a:cubicBezTo>
                      <a:pt x="101383" y="69288"/>
                      <a:pt x="103405" y="66417"/>
                      <a:pt x="104580" y="66417"/>
                    </a:cubicBezTo>
                    <a:close/>
                    <a:moveTo>
                      <a:pt x="52681" y="49430"/>
                    </a:moveTo>
                    <a:cubicBezTo>
                      <a:pt x="51898" y="49430"/>
                      <a:pt x="51116" y="49732"/>
                      <a:pt x="50528" y="50335"/>
                    </a:cubicBezTo>
                    <a:cubicBezTo>
                      <a:pt x="49322" y="51510"/>
                      <a:pt x="49322" y="53467"/>
                      <a:pt x="50528" y="54641"/>
                    </a:cubicBezTo>
                    <a:lnTo>
                      <a:pt x="71764" y="75909"/>
                    </a:lnTo>
                    <a:cubicBezTo>
                      <a:pt x="70883" y="78617"/>
                      <a:pt x="71405" y="81879"/>
                      <a:pt x="71927" y="84880"/>
                    </a:cubicBezTo>
                    <a:cubicBezTo>
                      <a:pt x="72286" y="87098"/>
                      <a:pt x="72775" y="89838"/>
                      <a:pt x="72286" y="91012"/>
                    </a:cubicBezTo>
                    <a:cubicBezTo>
                      <a:pt x="71829" y="92089"/>
                      <a:pt x="69644" y="93622"/>
                      <a:pt x="67850" y="94862"/>
                    </a:cubicBezTo>
                    <a:cubicBezTo>
                      <a:pt x="64425" y="97275"/>
                      <a:pt x="60510" y="100016"/>
                      <a:pt x="60510" y="104387"/>
                    </a:cubicBezTo>
                    <a:cubicBezTo>
                      <a:pt x="60510" y="108758"/>
                      <a:pt x="64425" y="111498"/>
                      <a:pt x="67850" y="113912"/>
                    </a:cubicBezTo>
                    <a:cubicBezTo>
                      <a:pt x="69644" y="115151"/>
                      <a:pt x="71829" y="116684"/>
                      <a:pt x="72286" y="117761"/>
                    </a:cubicBezTo>
                    <a:cubicBezTo>
                      <a:pt x="72775" y="118935"/>
                      <a:pt x="72286" y="121708"/>
                      <a:pt x="71927" y="123893"/>
                    </a:cubicBezTo>
                    <a:cubicBezTo>
                      <a:pt x="71405" y="126894"/>
                      <a:pt x="70883" y="130156"/>
                      <a:pt x="71764" y="132864"/>
                    </a:cubicBezTo>
                    <a:lnTo>
                      <a:pt x="50528" y="154132"/>
                    </a:lnTo>
                    <a:cubicBezTo>
                      <a:pt x="49322" y="155306"/>
                      <a:pt x="49322" y="157263"/>
                      <a:pt x="50528" y="158438"/>
                    </a:cubicBezTo>
                    <a:cubicBezTo>
                      <a:pt x="51116" y="159041"/>
                      <a:pt x="51898" y="159343"/>
                      <a:pt x="52681" y="159343"/>
                    </a:cubicBezTo>
                    <a:cubicBezTo>
                      <a:pt x="53464" y="159343"/>
                      <a:pt x="54247" y="159041"/>
                      <a:pt x="54834" y="158438"/>
                    </a:cubicBezTo>
                    <a:lnTo>
                      <a:pt x="76102" y="137202"/>
                    </a:lnTo>
                    <a:cubicBezTo>
                      <a:pt x="77158" y="137546"/>
                      <a:pt x="78299" y="137676"/>
                      <a:pt x="79475" y="137676"/>
                    </a:cubicBezTo>
                    <a:cubicBezTo>
                      <a:pt x="81315" y="137676"/>
                      <a:pt x="83242" y="137357"/>
                      <a:pt x="85073" y="137039"/>
                    </a:cubicBezTo>
                    <a:cubicBezTo>
                      <a:pt x="86622" y="136788"/>
                      <a:pt x="88426" y="136474"/>
                      <a:pt x="89773" y="136474"/>
                    </a:cubicBezTo>
                    <a:cubicBezTo>
                      <a:pt x="90355" y="136474"/>
                      <a:pt x="90851" y="136533"/>
                      <a:pt x="91205" y="136680"/>
                    </a:cubicBezTo>
                    <a:cubicBezTo>
                      <a:pt x="92282" y="137137"/>
                      <a:pt x="93815" y="139322"/>
                      <a:pt x="95055" y="141117"/>
                    </a:cubicBezTo>
                    <a:cubicBezTo>
                      <a:pt x="97468" y="144542"/>
                      <a:pt x="100209" y="148456"/>
                      <a:pt x="104580" y="148456"/>
                    </a:cubicBezTo>
                    <a:cubicBezTo>
                      <a:pt x="108951" y="148456"/>
                      <a:pt x="111691" y="144542"/>
                      <a:pt x="114105" y="141117"/>
                    </a:cubicBezTo>
                    <a:cubicBezTo>
                      <a:pt x="115344" y="139322"/>
                      <a:pt x="116877" y="137137"/>
                      <a:pt x="117954" y="136680"/>
                    </a:cubicBezTo>
                    <a:cubicBezTo>
                      <a:pt x="118308" y="136533"/>
                      <a:pt x="118804" y="136474"/>
                      <a:pt x="119386" y="136474"/>
                    </a:cubicBezTo>
                    <a:cubicBezTo>
                      <a:pt x="120733" y="136474"/>
                      <a:pt x="122537" y="136788"/>
                      <a:pt x="124086" y="137039"/>
                    </a:cubicBezTo>
                    <a:cubicBezTo>
                      <a:pt x="125923" y="137358"/>
                      <a:pt x="127857" y="137690"/>
                      <a:pt x="129702" y="137690"/>
                    </a:cubicBezTo>
                    <a:cubicBezTo>
                      <a:pt x="130872" y="137690"/>
                      <a:pt x="132006" y="137557"/>
                      <a:pt x="133057" y="137202"/>
                    </a:cubicBezTo>
                    <a:lnTo>
                      <a:pt x="154325" y="158438"/>
                    </a:lnTo>
                    <a:cubicBezTo>
                      <a:pt x="154912" y="159041"/>
                      <a:pt x="155695" y="159343"/>
                      <a:pt x="156478" y="159343"/>
                    </a:cubicBezTo>
                    <a:cubicBezTo>
                      <a:pt x="157261" y="159343"/>
                      <a:pt x="158044" y="159041"/>
                      <a:pt x="158631" y="158438"/>
                    </a:cubicBezTo>
                    <a:cubicBezTo>
                      <a:pt x="159838" y="157263"/>
                      <a:pt x="159838" y="155306"/>
                      <a:pt x="158631" y="154132"/>
                    </a:cubicBezTo>
                    <a:lnTo>
                      <a:pt x="137395" y="132864"/>
                    </a:lnTo>
                    <a:cubicBezTo>
                      <a:pt x="138276" y="130156"/>
                      <a:pt x="137754" y="126894"/>
                      <a:pt x="137232" y="123893"/>
                    </a:cubicBezTo>
                    <a:cubicBezTo>
                      <a:pt x="136873" y="121708"/>
                      <a:pt x="136384" y="118935"/>
                      <a:pt x="136873" y="117761"/>
                    </a:cubicBezTo>
                    <a:cubicBezTo>
                      <a:pt x="137330" y="116684"/>
                      <a:pt x="139515" y="115151"/>
                      <a:pt x="141310" y="113912"/>
                    </a:cubicBezTo>
                    <a:cubicBezTo>
                      <a:pt x="144735" y="111498"/>
                      <a:pt x="148649" y="108758"/>
                      <a:pt x="148649" y="104387"/>
                    </a:cubicBezTo>
                    <a:cubicBezTo>
                      <a:pt x="148649" y="100016"/>
                      <a:pt x="144735" y="97275"/>
                      <a:pt x="141310" y="94862"/>
                    </a:cubicBezTo>
                    <a:cubicBezTo>
                      <a:pt x="139515" y="93622"/>
                      <a:pt x="137330" y="92089"/>
                      <a:pt x="136873" y="91012"/>
                    </a:cubicBezTo>
                    <a:cubicBezTo>
                      <a:pt x="136384" y="89838"/>
                      <a:pt x="136873" y="87098"/>
                      <a:pt x="137232" y="84880"/>
                    </a:cubicBezTo>
                    <a:cubicBezTo>
                      <a:pt x="137754" y="81879"/>
                      <a:pt x="138276" y="78617"/>
                      <a:pt x="137395" y="75909"/>
                    </a:cubicBezTo>
                    <a:lnTo>
                      <a:pt x="158631" y="54641"/>
                    </a:lnTo>
                    <a:cubicBezTo>
                      <a:pt x="159838" y="53467"/>
                      <a:pt x="159838" y="51510"/>
                      <a:pt x="158631" y="50335"/>
                    </a:cubicBezTo>
                    <a:cubicBezTo>
                      <a:pt x="158044" y="49732"/>
                      <a:pt x="157261" y="49430"/>
                      <a:pt x="156478" y="49430"/>
                    </a:cubicBezTo>
                    <a:cubicBezTo>
                      <a:pt x="155695" y="49430"/>
                      <a:pt x="154912" y="49732"/>
                      <a:pt x="154325" y="50335"/>
                    </a:cubicBezTo>
                    <a:lnTo>
                      <a:pt x="133057" y="71604"/>
                    </a:lnTo>
                    <a:cubicBezTo>
                      <a:pt x="131982" y="71241"/>
                      <a:pt x="130820" y="71105"/>
                      <a:pt x="129621" y="71105"/>
                    </a:cubicBezTo>
                    <a:cubicBezTo>
                      <a:pt x="127801" y="71105"/>
                      <a:pt x="125896" y="71419"/>
                      <a:pt x="124086" y="71734"/>
                    </a:cubicBezTo>
                    <a:cubicBezTo>
                      <a:pt x="122537" y="71985"/>
                      <a:pt x="120733" y="72299"/>
                      <a:pt x="119386" y="72299"/>
                    </a:cubicBezTo>
                    <a:cubicBezTo>
                      <a:pt x="118804" y="72299"/>
                      <a:pt x="118308" y="72240"/>
                      <a:pt x="117954" y="72093"/>
                    </a:cubicBezTo>
                    <a:cubicBezTo>
                      <a:pt x="116877" y="71636"/>
                      <a:pt x="115344" y="69451"/>
                      <a:pt x="114105" y="67689"/>
                    </a:cubicBezTo>
                    <a:cubicBezTo>
                      <a:pt x="111691" y="64232"/>
                      <a:pt x="108951" y="60317"/>
                      <a:pt x="104580" y="60317"/>
                    </a:cubicBezTo>
                    <a:cubicBezTo>
                      <a:pt x="100209" y="60317"/>
                      <a:pt x="97468" y="64232"/>
                      <a:pt x="95055" y="67689"/>
                    </a:cubicBezTo>
                    <a:cubicBezTo>
                      <a:pt x="93815" y="69451"/>
                      <a:pt x="92282" y="71636"/>
                      <a:pt x="91205" y="72093"/>
                    </a:cubicBezTo>
                    <a:cubicBezTo>
                      <a:pt x="90851" y="72240"/>
                      <a:pt x="90355" y="72299"/>
                      <a:pt x="89773" y="72299"/>
                    </a:cubicBezTo>
                    <a:cubicBezTo>
                      <a:pt x="88426" y="72299"/>
                      <a:pt x="86622" y="71985"/>
                      <a:pt x="85073" y="71734"/>
                    </a:cubicBezTo>
                    <a:cubicBezTo>
                      <a:pt x="83263" y="71419"/>
                      <a:pt x="81359" y="71105"/>
                      <a:pt x="79538" y="71105"/>
                    </a:cubicBezTo>
                    <a:cubicBezTo>
                      <a:pt x="78339" y="71105"/>
                      <a:pt x="77177" y="71241"/>
                      <a:pt x="76102" y="71604"/>
                    </a:cubicBezTo>
                    <a:lnTo>
                      <a:pt x="54834" y="50335"/>
                    </a:lnTo>
                    <a:cubicBezTo>
                      <a:pt x="54247" y="49732"/>
                      <a:pt x="53464" y="49430"/>
                      <a:pt x="52681" y="49430"/>
                    </a:cubicBezTo>
                    <a:close/>
                    <a:moveTo>
                      <a:pt x="55650" y="184534"/>
                    </a:moveTo>
                    <a:cubicBezTo>
                      <a:pt x="53954" y="184534"/>
                      <a:pt x="52584" y="185904"/>
                      <a:pt x="52584" y="187600"/>
                    </a:cubicBezTo>
                    <a:cubicBezTo>
                      <a:pt x="52584" y="189296"/>
                      <a:pt x="53954" y="190666"/>
                      <a:pt x="55650" y="190666"/>
                    </a:cubicBezTo>
                    <a:lnTo>
                      <a:pt x="159642" y="190666"/>
                    </a:lnTo>
                    <a:cubicBezTo>
                      <a:pt x="161306" y="190666"/>
                      <a:pt x="162676" y="189296"/>
                      <a:pt x="162676" y="187600"/>
                    </a:cubicBezTo>
                    <a:cubicBezTo>
                      <a:pt x="162676" y="185904"/>
                      <a:pt x="161306" y="184534"/>
                      <a:pt x="159642" y="184534"/>
                    </a:cubicBezTo>
                    <a:close/>
                    <a:moveTo>
                      <a:pt x="30891" y="150120"/>
                    </a:moveTo>
                    <a:cubicBezTo>
                      <a:pt x="31054" y="150152"/>
                      <a:pt x="31120" y="150250"/>
                      <a:pt x="31120" y="150283"/>
                    </a:cubicBezTo>
                    <a:cubicBezTo>
                      <a:pt x="28967" y="155861"/>
                      <a:pt x="26553" y="161406"/>
                      <a:pt x="24237" y="166886"/>
                    </a:cubicBezTo>
                    <a:cubicBezTo>
                      <a:pt x="23519" y="168615"/>
                      <a:pt x="24106" y="170409"/>
                      <a:pt x="25770" y="171355"/>
                    </a:cubicBezTo>
                    <a:cubicBezTo>
                      <a:pt x="27564" y="172399"/>
                      <a:pt x="29358" y="173443"/>
                      <a:pt x="31152" y="174487"/>
                    </a:cubicBezTo>
                    <a:cubicBezTo>
                      <a:pt x="33762" y="175987"/>
                      <a:pt x="36339" y="177488"/>
                      <a:pt x="38948" y="178988"/>
                    </a:cubicBezTo>
                    <a:cubicBezTo>
                      <a:pt x="39405" y="179249"/>
                      <a:pt x="39405" y="179282"/>
                      <a:pt x="39079" y="179608"/>
                    </a:cubicBezTo>
                    <a:cubicBezTo>
                      <a:pt x="32685" y="185643"/>
                      <a:pt x="15136" y="202442"/>
                      <a:pt x="14614" y="202638"/>
                    </a:cubicBezTo>
                    <a:cubicBezTo>
                      <a:pt x="14581" y="202638"/>
                      <a:pt x="14418" y="202572"/>
                      <a:pt x="14451" y="202474"/>
                    </a:cubicBezTo>
                    <a:cubicBezTo>
                      <a:pt x="16636" y="196831"/>
                      <a:pt x="18920" y="191645"/>
                      <a:pt x="21366" y="185871"/>
                    </a:cubicBezTo>
                    <a:cubicBezTo>
                      <a:pt x="21953" y="184436"/>
                      <a:pt x="21725" y="182479"/>
                      <a:pt x="19833" y="181402"/>
                    </a:cubicBezTo>
                    <a:cubicBezTo>
                      <a:pt x="15397" y="178858"/>
                      <a:pt x="10928" y="176346"/>
                      <a:pt x="6557" y="173704"/>
                    </a:cubicBezTo>
                    <a:cubicBezTo>
                      <a:pt x="6231" y="173508"/>
                      <a:pt x="6231" y="173410"/>
                      <a:pt x="6524" y="173149"/>
                    </a:cubicBezTo>
                    <a:cubicBezTo>
                      <a:pt x="15038" y="165092"/>
                      <a:pt x="30141" y="150576"/>
                      <a:pt x="30891" y="150120"/>
                    </a:cubicBezTo>
                    <a:close/>
                    <a:moveTo>
                      <a:pt x="194480" y="150120"/>
                    </a:moveTo>
                    <a:cubicBezTo>
                      <a:pt x="194643" y="150152"/>
                      <a:pt x="194708" y="150250"/>
                      <a:pt x="194708" y="150283"/>
                    </a:cubicBezTo>
                    <a:cubicBezTo>
                      <a:pt x="192523" y="155861"/>
                      <a:pt x="190141" y="161406"/>
                      <a:pt x="187793" y="166886"/>
                    </a:cubicBezTo>
                    <a:cubicBezTo>
                      <a:pt x="187075" y="168615"/>
                      <a:pt x="187695" y="170409"/>
                      <a:pt x="189326" y="171355"/>
                    </a:cubicBezTo>
                    <a:cubicBezTo>
                      <a:pt x="193730" y="173899"/>
                      <a:pt x="198101" y="176444"/>
                      <a:pt x="202504" y="178988"/>
                    </a:cubicBezTo>
                    <a:cubicBezTo>
                      <a:pt x="202961" y="179249"/>
                      <a:pt x="202961" y="179282"/>
                      <a:pt x="202635" y="179608"/>
                    </a:cubicBezTo>
                    <a:cubicBezTo>
                      <a:pt x="194154" y="187665"/>
                      <a:pt x="179018" y="202246"/>
                      <a:pt x="178203" y="202638"/>
                    </a:cubicBezTo>
                    <a:cubicBezTo>
                      <a:pt x="178137" y="202638"/>
                      <a:pt x="178007" y="202572"/>
                      <a:pt x="178040" y="202474"/>
                    </a:cubicBezTo>
                    <a:cubicBezTo>
                      <a:pt x="180192" y="196864"/>
                      <a:pt x="182574" y="191482"/>
                      <a:pt x="184922" y="185871"/>
                    </a:cubicBezTo>
                    <a:cubicBezTo>
                      <a:pt x="185542" y="184436"/>
                      <a:pt x="185281" y="182479"/>
                      <a:pt x="183389" y="181402"/>
                    </a:cubicBezTo>
                    <a:cubicBezTo>
                      <a:pt x="178985" y="178858"/>
                      <a:pt x="174517" y="176346"/>
                      <a:pt x="170113" y="173704"/>
                    </a:cubicBezTo>
                    <a:cubicBezTo>
                      <a:pt x="169787" y="173508"/>
                      <a:pt x="169787" y="173410"/>
                      <a:pt x="170080" y="173149"/>
                    </a:cubicBezTo>
                    <a:cubicBezTo>
                      <a:pt x="178594" y="165092"/>
                      <a:pt x="193730" y="150576"/>
                      <a:pt x="194480" y="150120"/>
                    </a:cubicBezTo>
                    <a:close/>
                    <a:moveTo>
                      <a:pt x="194377" y="143984"/>
                    </a:moveTo>
                    <a:cubicBezTo>
                      <a:pt x="194314" y="143984"/>
                      <a:pt x="194250" y="143985"/>
                      <a:pt x="194186" y="143987"/>
                    </a:cubicBezTo>
                    <a:cubicBezTo>
                      <a:pt x="192653" y="144052"/>
                      <a:pt x="191185" y="144737"/>
                      <a:pt x="189815" y="146042"/>
                    </a:cubicBezTo>
                    <a:cubicBezTo>
                      <a:pt x="181791" y="153675"/>
                      <a:pt x="173864" y="161145"/>
                      <a:pt x="165872" y="168713"/>
                    </a:cubicBezTo>
                    <a:cubicBezTo>
                      <a:pt x="164339" y="170148"/>
                      <a:pt x="163589" y="172138"/>
                      <a:pt x="163817" y="174128"/>
                    </a:cubicBezTo>
                    <a:cubicBezTo>
                      <a:pt x="164013" y="176118"/>
                      <a:pt x="165155" y="177847"/>
                      <a:pt x="166949" y="178956"/>
                    </a:cubicBezTo>
                    <a:cubicBezTo>
                      <a:pt x="170765" y="181239"/>
                      <a:pt x="174614" y="183424"/>
                      <a:pt x="178398" y="185577"/>
                    </a:cubicBezTo>
                    <a:cubicBezTo>
                      <a:pt x="176311" y="190568"/>
                      <a:pt x="174256" y="195266"/>
                      <a:pt x="172331" y="200256"/>
                    </a:cubicBezTo>
                    <a:cubicBezTo>
                      <a:pt x="170798" y="204236"/>
                      <a:pt x="173734" y="208770"/>
                      <a:pt x="178235" y="208770"/>
                    </a:cubicBezTo>
                    <a:cubicBezTo>
                      <a:pt x="179605" y="208770"/>
                      <a:pt x="181236" y="208281"/>
                      <a:pt x="182932" y="206715"/>
                    </a:cubicBezTo>
                    <a:cubicBezTo>
                      <a:pt x="190892" y="199180"/>
                      <a:pt x="198916" y="191579"/>
                      <a:pt x="206843" y="184044"/>
                    </a:cubicBezTo>
                    <a:cubicBezTo>
                      <a:pt x="208409" y="182576"/>
                      <a:pt x="209159" y="180587"/>
                      <a:pt x="208931" y="178564"/>
                    </a:cubicBezTo>
                    <a:cubicBezTo>
                      <a:pt x="208670" y="176542"/>
                      <a:pt x="207463" y="174780"/>
                      <a:pt x="205571" y="173671"/>
                    </a:cubicBezTo>
                    <a:cubicBezTo>
                      <a:pt x="201819" y="171518"/>
                      <a:pt x="198068" y="169365"/>
                      <a:pt x="194317" y="167180"/>
                    </a:cubicBezTo>
                    <a:cubicBezTo>
                      <a:pt x="196372" y="162385"/>
                      <a:pt x="198492" y="157426"/>
                      <a:pt x="200417" y="152468"/>
                    </a:cubicBezTo>
                    <a:cubicBezTo>
                      <a:pt x="201134" y="150576"/>
                      <a:pt x="200873" y="148456"/>
                      <a:pt x="199732" y="146760"/>
                    </a:cubicBezTo>
                    <a:cubicBezTo>
                      <a:pt x="198559" y="145049"/>
                      <a:pt x="196526" y="143984"/>
                      <a:pt x="194377" y="143984"/>
                    </a:cubicBezTo>
                    <a:close/>
                    <a:moveTo>
                      <a:pt x="30821" y="143984"/>
                    </a:moveTo>
                    <a:cubicBezTo>
                      <a:pt x="30758" y="143984"/>
                      <a:pt x="30694" y="143985"/>
                      <a:pt x="30630" y="143987"/>
                    </a:cubicBezTo>
                    <a:cubicBezTo>
                      <a:pt x="29097" y="144052"/>
                      <a:pt x="27629" y="144737"/>
                      <a:pt x="26227" y="146042"/>
                    </a:cubicBezTo>
                    <a:cubicBezTo>
                      <a:pt x="18235" y="153675"/>
                      <a:pt x="10276" y="161145"/>
                      <a:pt x="2316" y="168713"/>
                    </a:cubicBezTo>
                    <a:cubicBezTo>
                      <a:pt x="783" y="170148"/>
                      <a:pt x="0" y="172138"/>
                      <a:pt x="229" y="174128"/>
                    </a:cubicBezTo>
                    <a:cubicBezTo>
                      <a:pt x="457" y="176118"/>
                      <a:pt x="1599" y="177847"/>
                      <a:pt x="3393" y="178956"/>
                    </a:cubicBezTo>
                    <a:cubicBezTo>
                      <a:pt x="6589" y="180880"/>
                      <a:pt x="9917" y="182772"/>
                      <a:pt x="13113" y="184599"/>
                    </a:cubicBezTo>
                    <a:cubicBezTo>
                      <a:pt x="13668" y="184925"/>
                      <a:pt x="14255" y="185251"/>
                      <a:pt x="14842" y="185577"/>
                    </a:cubicBezTo>
                    <a:cubicBezTo>
                      <a:pt x="12689" y="190731"/>
                      <a:pt x="10700" y="195200"/>
                      <a:pt x="8742" y="200256"/>
                    </a:cubicBezTo>
                    <a:cubicBezTo>
                      <a:pt x="7568" y="203323"/>
                      <a:pt x="8938" y="206682"/>
                      <a:pt x="11907" y="208118"/>
                    </a:cubicBezTo>
                    <a:cubicBezTo>
                      <a:pt x="12784" y="208550"/>
                      <a:pt x="13714" y="208786"/>
                      <a:pt x="14663" y="208786"/>
                    </a:cubicBezTo>
                    <a:cubicBezTo>
                      <a:pt x="16217" y="208786"/>
                      <a:pt x="17825" y="208153"/>
                      <a:pt x="19344" y="206715"/>
                    </a:cubicBezTo>
                    <a:cubicBezTo>
                      <a:pt x="27270" y="199147"/>
                      <a:pt x="35328" y="191579"/>
                      <a:pt x="43287" y="184044"/>
                    </a:cubicBezTo>
                    <a:cubicBezTo>
                      <a:pt x="44820" y="182576"/>
                      <a:pt x="45603" y="180587"/>
                      <a:pt x="45342" y="178564"/>
                    </a:cubicBezTo>
                    <a:cubicBezTo>
                      <a:pt x="45114" y="176542"/>
                      <a:pt x="43874" y="174780"/>
                      <a:pt x="41982" y="173671"/>
                    </a:cubicBezTo>
                    <a:cubicBezTo>
                      <a:pt x="38231" y="171518"/>
                      <a:pt x="34512" y="169365"/>
                      <a:pt x="30761" y="167180"/>
                    </a:cubicBezTo>
                    <a:cubicBezTo>
                      <a:pt x="32783" y="162385"/>
                      <a:pt x="34904" y="157426"/>
                      <a:pt x="36828" y="152468"/>
                    </a:cubicBezTo>
                    <a:cubicBezTo>
                      <a:pt x="37578" y="150576"/>
                      <a:pt x="37317" y="148456"/>
                      <a:pt x="36143" y="146760"/>
                    </a:cubicBezTo>
                    <a:cubicBezTo>
                      <a:pt x="34971" y="145049"/>
                      <a:pt x="32968" y="143984"/>
                      <a:pt x="30821" y="1439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7" name="Google Shape;637;p41"/>
          <p:cNvSpPr txBox="1">
            <a:spLocks noGrp="1"/>
          </p:cNvSpPr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YANG DIBUTUHKAN</a:t>
            </a:r>
            <a:endParaRPr dirty="0"/>
          </a:p>
        </p:txBody>
      </p:sp>
      <p:sp>
        <p:nvSpPr>
          <p:cNvPr id="642" name="Google Shape;642;p41"/>
          <p:cNvSpPr txBox="1">
            <a:spLocks noGrp="1"/>
          </p:cNvSpPr>
          <p:nvPr>
            <p:ph type="subTitle" idx="5"/>
          </p:nvPr>
        </p:nvSpPr>
        <p:spPr>
          <a:xfrm flipH="1">
            <a:off x="3372547" y="1351607"/>
            <a:ext cx="41199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Fenomena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yang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kemiskinan</a:t>
            </a:r>
            <a:endParaRPr lang="en-ID" dirty="0"/>
          </a:p>
        </p:txBody>
      </p:sp>
      <p:sp>
        <p:nvSpPr>
          <p:cNvPr id="643" name="Google Shape;643;p41"/>
          <p:cNvSpPr txBox="1">
            <a:spLocks noGrp="1"/>
          </p:cNvSpPr>
          <p:nvPr>
            <p:ph type="subTitle" idx="6"/>
          </p:nvPr>
        </p:nvSpPr>
        <p:spPr>
          <a:xfrm flipH="1">
            <a:off x="3367917" y="2148477"/>
            <a:ext cx="41199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kemiskinan</a:t>
            </a:r>
            <a:r>
              <a:rPr lang="en-ID" dirty="0"/>
              <a:t> wilayah </a:t>
            </a:r>
            <a:r>
              <a:rPr lang="en-ID" dirty="0" err="1"/>
              <a:t>tinggal</a:t>
            </a:r>
            <a:endParaRPr lang="en-ID" dirty="0"/>
          </a:p>
        </p:txBody>
      </p:sp>
      <p:sp>
        <p:nvSpPr>
          <p:cNvPr id="644" name="Google Shape;644;p41"/>
          <p:cNvSpPr txBox="1">
            <a:spLocks noGrp="1"/>
          </p:cNvSpPr>
          <p:nvPr>
            <p:ph type="subTitle" idx="7"/>
          </p:nvPr>
        </p:nvSpPr>
        <p:spPr>
          <a:xfrm flipH="1">
            <a:off x="3372547" y="2945347"/>
            <a:ext cx="41199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BBM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lonjakan</a:t>
            </a:r>
            <a:r>
              <a:rPr lang="en-ID" dirty="0"/>
              <a:t> </a:t>
            </a:r>
            <a:r>
              <a:rPr lang="en-ID" dirty="0" err="1"/>
              <a:t>inflansi</a:t>
            </a:r>
            <a:endParaRPr lang="en-ID" dirty="0"/>
          </a:p>
        </p:txBody>
      </p:sp>
      <p:sp>
        <p:nvSpPr>
          <p:cNvPr id="645" name="Google Shape;645;p41"/>
          <p:cNvSpPr txBox="1">
            <a:spLocks noGrp="1"/>
          </p:cNvSpPr>
          <p:nvPr>
            <p:ph type="subTitle" idx="8"/>
          </p:nvPr>
        </p:nvSpPr>
        <p:spPr>
          <a:xfrm flipH="1">
            <a:off x="3367917" y="3742217"/>
            <a:ext cx="41199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Bagaimana presentase tingkat kemiskinan antar pulau di Indonesia</a:t>
            </a:r>
          </a:p>
        </p:txBody>
      </p:sp>
      <p:sp>
        <p:nvSpPr>
          <p:cNvPr id="646" name="Google Shape;646;p41"/>
          <p:cNvSpPr txBox="1">
            <a:spLocks noGrp="1"/>
          </p:cNvSpPr>
          <p:nvPr>
            <p:ph type="title" idx="9"/>
          </p:nvPr>
        </p:nvSpPr>
        <p:spPr>
          <a:xfrm flipH="1">
            <a:off x="7632450" y="1292725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7" name="Google Shape;647;p41"/>
          <p:cNvSpPr txBox="1">
            <a:spLocks noGrp="1"/>
          </p:cNvSpPr>
          <p:nvPr>
            <p:ph type="title" idx="13"/>
          </p:nvPr>
        </p:nvSpPr>
        <p:spPr>
          <a:xfrm flipH="1">
            <a:off x="7632450" y="2089358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8" name="Google Shape;648;p41"/>
          <p:cNvSpPr txBox="1">
            <a:spLocks noGrp="1"/>
          </p:cNvSpPr>
          <p:nvPr>
            <p:ph type="title" idx="14"/>
          </p:nvPr>
        </p:nvSpPr>
        <p:spPr>
          <a:xfrm flipH="1">
            <a:off x="7632450" y="2885992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9" name="Google Shape;649;p41"/>
          <p:cNvSpPr txBox="1">
            <a:spLocks noGrp="1"/>
          </p:cNvSpPr>
          <p:nvPr>
            <p:ph type="title" idx="15"/>
          </p:nvPr>
        </p:nvSpPr>
        <p:spPr>
          <a:xfrm flipH="1">
            <a:off x="7632450" y="3682625"/>
            <a:ext cx="798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50" name="Google Shape;650;p41"/>
          <p:cNvGrpSpPr/>
          <p:nvPr/>
        </p:nvGrpSpPr>
        <p:grpSpPr>
          <a:xfrm>
            <a:off x="1556019" y="1249108"/>
            <a:ext cx="1547481" cy="1547481"/>
            <a:chOff x="925988" y="1016900"/>
            <a:chExt cx="1946400" cy="1946400"/>
          </a:xfrm>
        </p:grpSpPr>
        <p:sp>
          <p:nvSpPr>
            <p:cNvPr id="651" name="Google Shape;651;p41"/>
            <p:cNvSpPr/>
            <p:nvPr/>
          </p:nvSpPr>
          <p:spPr>
            <a:xfrm>
              <a:off x="925988" y="1016900"/>
              <a:ext cx="1946400" cy="19464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41"/>
            <p:cNvGrpSpPr/>
            <p:nvPr/>
          </p:nvGrpSpPr>
          <p:grpSpPr>
            <a:xfrm>
              <a:off x="1083946" y="1174861"/>
              <a:ext cx="1630478" cy="1630478"/>
              <a:chOff x="1190625" y="238125"/>
              <a:chExt cx="5219200" cy="5219200"/>
            </a:xfrm>
          </p:grpSpPr>
          <p:sp>
            <p:nvSpPr>
              <p:cNvPr id="653" name="Google Shape;653;p41"/>
              <p:cNvSpPr/>
              <p:nvPr/>
            </p:nvSpPr>
            <p:spPr>
              <a:xfrm>
                <a:off x="1267275" y="314775"/>
                <a:ext cx="5065875" cy="5065875"/>
              </a:xfrm>
              <a:custGeom>
                <a:avLst/>
                <a:gdLst/>
                <a:ahLst/>
                <a:cxnLst/>
                <a:rect l="l" t="t" r="r" b="b"/>
                <a:pathLst>
                  <a:path w="202635" h="202635" extrusionOk="0">
                    <a:moveTo>
                      <a:pt x="101318" y="48310"/>
                    </a:moveTo>
                    <a:cubicBezTo>
                      <a:pt x="130578" y="48310"/>
                      <a:pt x="154325" y="72058"/>
                      <a:pt x="154325" y="101318"/>
                    </a:cubicBezTo>
                    <a:cubicBezTo>
                      <a:pt x="154325" y="130578"/>
                      <a:pt x="130578" y="154325"/>
                      <a:pt x="101318" y="154325"/>
                    </a:cubicBezTo>
                    <a:cubicBezTo>
                      <a:pt x="72058" y="154325"/>
                      <a:pt x="48310" y="130578"/>
                      <a:pt x="48310" y="101318"/>
                    </a:cubicBezTo>
                    <a:cubicBezTo>
                      <a:pt x="48310" y="72058"/>
                      <a:pt x="72058" y="48310"/>
                      <a:pt x="101318" y="48310"/>
                    </a:cubicBezTo>
                    <a:close/>
                    <a:moveTo>
                      <a:pt x="85432" y="0"/>
                    </a:moveTo>
                    <a:cubicBezTo>
                      <a:pt x="81680" y="0"/>
                      <a:pt x="78647" y="3034"/>
                      <a:pt x="78647" y="6753"/>
                    </a:cubicBezTo>
                    <a:lnTo>
                      <a:pt x="78647" y="20747"/>
                    </a:lnTo>
                    <a:cubicBezTo>
                      <a:pt x="78647" y="23584"/>
                      <a:pt x="76820" y="26129"/>
                      <a:pt x="74145" y="27107"/>
                    </a:cubicBezTo>
                    <a:cubicBezTo>
                      <a:pt x="72090" y="27858"/>
                      <a:pt x="70068" y="28706"/>
                      <a:pt x="68078" y="29619"/>
                    </a:cubicBezTo>
                    <a:cubicBezTo>
                      <a:pt x="67133" y="30056"/>
                      <a:pt x="66128" y="30271"/>
                      <a:pt x="65135" y="30271"/>
                    </a:cubicBezTo>
                    <a:cubicBezTo>
                      <a:pt x="63385" y="30271"/>
                      <a:pt x="61670" y="29604"/>
                      <a:pt x="60380" y="28314"/>
                    </a:cubicBezTo>
                    <a:lnTo>
                      <a:pt x="50496" y="18430"/>
                    </a:lnTo>
                    <a:cubicBezTo>
                      <a:pt x="49175" y="17109"/>
                      <a:pt x="47438" y="16449"/>
                      <a:pt x="45701" y="16449"/>
                    </a:cubicBezTo>
                    <a:cubicBezTo>
                      <a:pt x="43964" y="16449"/>
                      <a:pt x="42227" y="17109"/>
                      <a:pt x="40906" y="18430"/>
                    </a:cubicBezTo>
                    <a:lnTo>
                      <a:pt x="18430" y="40906"/>
                    </a:lnTo>
                    <a:cubicBezTo>
                      <a:pt x="15788" y="43548"/>
                      <a:pt x="15788" y="47854"/>
                      <a:pt x="18430" y="50496"/>
                    </a:cubicBezTo>
                    <a:lnTo>
                      <a:pt x="28314" y="60380"/>
                    </a:lnTo>
                    <a:cubicBezTo>
                      <a:pt x="30337" y="62402"/>
                      <a:pt x="30826" y="65468"/>
                      <a:pt x="29619" y="68078"/>
                    </a:cubicBezTo>
                    <a:cubicBezTo>
                      <a:pt x="28706" y="70035"/>
                      <a:pt x="27858" y="72090"/>
                      <a:pt x="27107" y="74145"/>
                    </a:cubicBezTo>
                    <a:cubicBezTo>
                      <a:pt x="26129" y="76820"/>
                      <a:pt x="23584" y="78647"/>
                      <a:pt x="20747" y="78647"/>
                    </a:cubicBezTo>
                    <a:lnTo>
                      <a:pt x="6753" y="78647"/>
                    </a:lnTo>
                    <a:cubicBezTo>
                      <a:pt x="3034" y="78647"/>
                      <a:pt x="0" y="81680"/>
                      <a:pt x="0" y="85432"/>
                    </a:cubicBezTo>
                    <a:lnTo>
                      <a:pt x="0" y="117203"/>
                    </a:lnTo>
                    <a:cubicBezTo>
                      <a:pt x="0" y="120955"/>
                      <a:pt x="3034" y="123988"/>
                      <a:pt x="6753" y="123988"/>
                    </a:cubicBezTo>
                    <a:lnTo>
                      <a:pt x="20747" y="123988"/>
                    </a:lnTo>
                    <a:cubicBezTo>
                      <a:pt x="23584" y="123988"/>
                      <a:pt x="26129" y="125815"/>
                      <a:pt x="27107" y="128490"/>
                    </a:cubicBezTo>
                    <a:cubicBezTo>
                      <a:pt x="27858" y="130545"/>
                      <a:pt x="28706" y="132567"/>
                      <a:pt x="29619" y="134557"/>
                    </a:cubicBezTo>
                    <a:cubicBezTo>
                      <a:pt x="30826" y="137167"/>
                      <a:pt x="30337" y="140233"/>
                      <a:pt x="28314" y="142255"/>
                    </a:cubicBezTo>
                    <a:lnTo>
                      <a:pt x="18430" y="152139"/>
                    </a:lnTo>
                    <a:cubicBezTo>
                      <a:pt x="15788" y="154782"/>
                      <a:pt x="15788" y="159087"/>
                      <a:pt x="18430" y="161730"/>
                    </a:cubicBezTo>
                    <a:lnTo>
                      <a:pt x="40906" y="184205"/>
                    </a:lnTo>
                    <a:cubicBezTo>
                      <a:pt x="42227" y="185526"/>
                      <a:pt x="43964" y="186186"/>
                      <a:pt x="45701" y="186186"/>
                    </a:cubicBezTo>
                    <a:cubicBezTo>
                      <a:pt x="47438" y="186186"/>
                      <a:pt x="49175" y="185526"/>
                      <a:pt x="50496" y="184205"/>
                    </a:cubicBezTo>
                    <a:lnTo>
                      <a:pt x="60380" y="174321"/>
                    </a:lnTo>
                    <a:cubicBezTo>
                      <a:pt x="61670" y="173031"/>
                      <a:pt x="63385" y="172364"/>
                      <a:pt x="65135" y="172364"/>
                    </a:cubicBezTo>
                    <a:cubicBezTo>
                      <a:pt x="66128" y="172364"/>
                      <a:pt x="67133" y="172579"/>
                      <a:pt x="68078" y="173016"/>
                    </a:cubicBezTo>
                    <a:cubicBezTo>
                      <a:pt x="70068" y="173929"/>
                      <a:pt x="72090" y="174778"/>
                      <a:pt x="74145" y="175528"/>
                    </a:cubicBezTo>
                    <a:cubicBezTo>
                      <a:pt x="76820" y="176506"/>
                      <a:pt x="78647" y="179051"/>
                      <a:pt x="78647" y="181889"/>
                    </a:cubicBezTo>
                    <a:lnTo>
                      <a:pt x="78647" y="195883"/>
                    </a:lnTo>
                    <a:cubicBezTo>
                      <a:pt x="78647" y="199601"/>
                      <a:pt x="81680" y="202635"/>
                      <a:pt x="85432" y="202635"/>
                    </a:cubicBezTo>
                    <a:lnTo>
                      <a:pt x="117203" y="202635"/>
                    </a:lnTo>
                    <a:cubicBezTo>
                      <a:pt x="120955" y="202635"/>
                      <a:pt x="123988" y="199601"/>
                      <a:pt x="123988" y="195883"/>
                    </a:cubicBezTo>
                    <a:lnTo>
                      <a:pt x="123988" y="181889"/>
                    </a:lnTo>
                    <a:cubicBezTo>
                      <a:pt x="123988" y="179051"/>
                      <a:pt x="125815" y="176506"/>
                      <a:pt x="128490" y="175528"/>
                    </a:cubicBezTo>
                    <a:cubicBezTo>
                      <a:pt x="130545" y="174778"/>
                      <a:pt x="132600" y="173929"/>
                      <a:pt x="134557" y="173016"/>
                    </a:cubicBezTo>
                    <a:cubicBezTo>
                      <a:pt x="135502" y="172579"/>
                      <a:pt x="136507" y="172364"/>
                      <a:pt x="137500" y="172364"/>
                    </a:cubicBezTo>
                    <a:cubicBezTo>
                      <a:pt x="139250" y="172364"/>
                      <a:pt x="140965" y="173031"/>
                      <a:pt x="142255" y="174321"/>
                    </a:cubicBezTo>
                    <a:lnTo>
                      <a:pt x="152139" y="184205"/>
                    </a:lnTo>
                    <a:cubicBezTo>
                      <a:pt x="153460" y="185526"/>
                      <a:pt x="155197" y="186186"/>
                      <a:pt x="156934" y="186186"/>
                    </a:cubicBezTo>
                    <a:cubicBezTo>
                      <a:pt x="158671" y="186186"/>
                      <a:pt x="160408" y="185526"/>
                      <a:pt x="161730" y="184205"/>
                    </a:cubicBezTo>
                    <a:lnTo>
                      <a:pt x="184205" y="161730"/>
                    </a:lnTo>
                    <a:cubicBezTo>
                      <a:pt x="186847" y="159087"/>
                      <a:pt x="186847" y="154782"/>
                      <a:pt x="184205" y="152139"/>
                    </a:cubicBezTo>
                    <a:lnTo>
                      <a:pt x="174321" y="142255"/>
                    </a:lnTo>
                    <a:cubicBezTo>
                      <a:pt x="172298" y="140233"/>
                      <a:pt x="171809" y="137167"/>
                      <a:pt x="173016" y="134557"/>
                    </a:cubicBezTo>
                    <a:cubicBezTo>
                      <a:pt x="173929" y="132600"/>
                      <a:pt x="174778" y="130545"/>
                      <a:pt x="175528" y="128490"/>
                    </a:cubicBezTo>
                    <a:cubicBezTo>
                      <a:pt x="176506" y="125815"/>
                      <a:pt x="179051" y="123988"/>
                      <a:pt x="181889" y="123988"/>
                    </a:cubicBezTo>
                    <a:lnTo>
                      <a:pt x="195883" y="123988"/>
                    </a:lnTo>
                    <a:cubicBezTo>
                      <a:pt x="199601" y="123988"/>
                      <a:pt x="202635" y="120955"/>
                      <a:pt x="202635" y="117203"/>
                    </a:cubicBezTo>
                    <a:lnTo>
                      <a:pt x="202635" y="85432"/>
                    </a:lnTo>
                    <a:cubicBezTo>
                      <a:pt x="202635" y="81680"/>
                      <a:pt x="199601" y="78647"/>
                      <a:pt x="195883" y="78647"/>
                    </a:cubicBezTo>
                    <a:lnTo>
                      <a:pt x="181889" y="78647"/>
                    </a:lnTo>
                    <a:cubicBezTo>
                      <a:pt x="179051" y="78647"/>
                      <a:pt x="176506" y="76820"/>
                      <a:pt x="175528" y="74145"/>
                    </a:cubicBezTo>
                    <a:cubicBezTo>
                      <a:pt x="174778" y="72090"/>
                      <a:pt x="173929" y="70068"/>
                      <a:pt x="173016" y="68078"/>
                    </a:cubicBezTo>
                    <a:cubicBezTo>
                      <a:pt x="171809" y="65468"/>
                      <a:pt x="172298" y="62402"/>
                      <a:pt x="174321" y="60380"/>
                    </a:cubicBezTo>
                    <a:lnTo>
                      <a:pt x="184205" y="50496"/>
                    </a:lnTo>
                    <a:cubicBezTo>
                      <a:pt x="186847" y="47854"/>
                      <a:pt x="186847" y="43548"/>
                      <a:pt x="184205" y="40906"/>
                    </a:cubicBezTo>
                    <a:lnTo>
                      <a:pt x="161730" y="18430"/>
                    </a:lnTo>
                    <a:cubicBezTo>
                      <a:pt x="160408" y="17109"/>
                      <a:pt x="158671" y="16449"/>
                      <a:pt x="156934" y="16449"/>
                    </a:cubicBezTo>
                    <a:cubicBezTo>
                      <a:pt x="155197" y="16449"/>
                      <a:pt x="153460" y="17109"/>
                      <a:pt x="152139" y="18430"/>
                    </a:cubicBezTo>
                    <a:lnTo>
                      <a:pt x="142255" y="28314"/>
                    </a:lnTo>
                    <a:cubicBezTo>
                      <a:pt x="140965" y="29604"/>
                      <a:pt x="139250" y="30271"/>
                      <a:pt x="137500" y="30271"/>
                    </a:cubicBezTo>
                    <a:cubicBezTo>
                      <a:pt x="136507" y="30271"/>
                      <a:pt x="135502" y="30056"/>
                      <a:pt x="134557" y="29619"/>
                    </a:cubicBezTo>
                    <a:cubicBezTo>
                      <a:pt x="132600" y="28706"/>
                      <a:pt x="130545" y="27858"/>
                      <a:pt x="128490" y="27107"/>
                    </a:cubicBezTo>
                    <a:cubicBezTo>
                      <a:pt x="125815" y="26129"/>
                      <a:pt x="123988" y="23584"/>
                      <a:pt x="123988" y="20747"/>
                    </a:cubicBezTo>
                    <a:lnTo>
                      <a:pt x="123988" y="6753"/>
                    </a:lnTo>
                    <a:cubicBezTo>
                      <a:pt x="123988" y="3034"/>
                      <a:pt x="120955" y="0"/>
                      <a:pt x="117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>
                <a:off x="2782450" y="1364300"/>
                <a:ext cx="2038775" cy="2967075"/>
              </a:xfrm>
              <a:custGeom>
                <a:avLst/>
                <a:gdLst/>
                <a:ahLst/>
                <a:cxnLst/>
                <a:rect l="l" t="t" r="r" b="b"/>
                <a:pathLst>
                  <a:path w="81551" h="118683" extrusionOk="0">
                    <a:moveTo>
                      <a:pt x="56812" y="1"/>
                    </a:moveTo>
                    <a:cubicBezTo>
                      <a:pt x="56795" y="1"/>
                      <a:pt x="56777" y="1"/>
                      <a:pt x="56760" y="1"/>
                    </a:cubicBezTo>
                    <a:cubicBezTo>
                      <a:pt x="55031" y="66"/>
                      <a:pt x="53400" y="1045"/>
                      <a:pt x="51932" y="2480"/>
                    </a:cubicBezTo>
                    <a:cubicBezTo>
                      <a:pt x="35818" y="17779"/>
                      <a:pt x="19671" y="33012"/>
                      <a:pt x="3524" y="48278"/>
                    </a:cubicBezTo>
                    <a:cubicBezTo>
                      <a:pt x="1" y="51638"/>
                      <a:pt x="490" y="56727"/>
                      <a:pt x="4633" y="59239"/>
                    </a:cubicBezTo>
                    <a:cubicBezTo>
                      <a:pt x="13506" y="64588"/>
                      <a:pt x="22607" y="69644"/>
                      <a:pt x="31610" y="74831"/>
                    </a:cubicBezTo>
                    <a:cubicBezTo>
                      <a:pt x="32164" y="75157"/>
                      <a:pt x="32393" y="75386"/>
                      <a:pt x="32099" y="76103"/>
                    </a:cubicBezTo>
                    <a:cubicBezTo>
                      <a:pt x="29163" y="83051"/>
                      <a:pt x="26293" y="89999"/>
                      <a:pt x="23389" y="96947"/>
                    </a:cubicBezTo>
                    <a:cubicBezTo>
                      <a:pt x="21595" y="101253"/>
                      <a:pt x="19769" y="105526"/>
                      <a:pt x="18072" y="109897"/>
                    </a:cubicBezTo>
                    <a:cubicBezTo>
                      <a:pt x="16833" y="113061"/>
                      <a:pt x="18333" y="116519"/>
                      <a:pt x="21334" y="117987"/>
                    </a:cubicBezTo>
                    <a:cubicBezTo>
                      <a:pt x="22306" y="118450"/>
                      <a:pt x="23259" y="118683"/>
                      <a:pt x="24201" y="118683"/>
                    </a:cubicBezTo>
                    <a:cubicBezTo>
                      <a:pt x="25978" y="118683"/>
                      <a:pt x="27720" y="117856"/>
                      <a:pt x="29489" y="116193"/>
                    </a:cubicBezTo>
                    <a:cubicBezTo>
                      <a:pt x="45636" y="100927"/>
                      <a:pt x="61783" y="85661"/>
                      <a:pt x="77897" y="70362"/>
                    </a:cubicBezTo>
                    <a:cubicBezTo>
                      <a:pt x="81551" y="66904"/>
                      <a:pt x="80833" y="61750"/>
                      <a:pt x="76462" y="59239"/>
                    </a:cubicBezTo>
                    <a:cubicBezTo>
                      <a:pt x="67557" y="54117"/>
                      <a:pt x="58684" y="48963"/>
                      <a:pt x="49812" y="43842"/>
                    </a:cubicBezTo>
                    <a:cubicBezTo>
                      <a:pt x="49257" y="43516"/>
                      <a:pt x="49029" y="43222"/>
                      <a:pt x="49322" y="42537"/>
                    </a:cubicBezTo>
                    <a:cubicBezTo>
                      <a:pt x="54085" y="31316"/>
                      <a:pt x="58945" y="20127"/>
                      <a:pt x="63349" y="8776"/>
                    </a:cubicBezTo>
                    <a:cubicBezTo>
                      <a:pt x="64974" y="4518"/>
                      <a:pt x="61709" y="1"/>
                      <a:pt x="56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1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20498" y="48114"/>
                    </a:moveTo>
                    <a:cubicBezTo>
                      <a:pt x="121900" y="48114"/>
                      <a:pt x="123107" y="48701"/>
                      <a:pt x="123825" y="49713"/>
                    </a:cubicBezTo>
                    <a:cubicBezTo>
                      <a:pt x="124184" y="50235"/>
                      <a:pt x="124706" y="51344"/>
                      <a:pt x="124151" y="52714"/>
                    </a:cubicBezTo>
                    <a:cubicBezTo>
                      <a:pt x="120596" y="61880"/>
                      <a:pt x="116681" y="71144"/>
                      <a:pt x="112865" y="80082"/>
                    </a:cubicBezTo>
                    <a:cubicBezTo>
                      <a:pt x="111951" y="82202"/>
                      <a:pt x="111071" y="84290"/>
                      <a:pt x="110190" y="86410"/>
                    </a:cubicBezTo>
                    <a:cubicBezTo>
                      <a:pt x="109505" y="88008"/>
                      <a:pt x="109603" y="90194"/>
                      <a:pt x="111951" y="91531"/>
                    </a:cubicBezTo>
                    <a:cubicBezTo>
                      <a:pt x="120889" y="96685"/>
                      <a:pt x="129631" y="101774"/>
                      <a:pt x="138602" y="106928"/>
                    </a:cubicBezTo>
                    <a:cubicBezTo>
                      <a:pt x="139907" y="107678"/>
                      <a:pt x="140689" y="108755"/>
                      <a:pt x="140820" y="109929"/>
                    </a:cubicBezTo>
                    <a:cubicBezTo>
                      <a:pt x="140983" y="111071"/>
                      <a:pt x="140494" y="112212"/>
                      <a:pt x="139450" y="113191"/>
                    </a:cubicBezTo>
                    <a:cubicBezTo>
                      <a:pt x="123336" y="128490"/>
                      <a:pt x="107058" y="143886"/>
                      <a:pt x="91075" y="158989"/>
                    </a:cubicBezTo>
                    <a:cubicBezTo>
                      <a:pt x="89731" y="160275"/>
                      <a:pt x="88704" y="160669"/>
                      <a:pt x="87866" y="160669"/>
                    </a:cubicBezTo>
                    <a:cubicBezTo>
                      <a:pt x="87281" y="160669"/>
                      <a:pt x="86788" y="160476"/>
                      <a:pt x="86345" y="160261"/>
                    </a:cubicBezTo>
                    <a:cubicBezTo>
                      <a:pt x="84714" y="159479"/>
                      <a:pt x="83964" y="157684"/>
                      <a:pt x="84616" y="156053"/>
                    </a:cubicBezTo>
                    <a:cubicBezTo>
                      <a:pt x="89020" y="144571"/>
                      <a:pt x="93652" y="134100"/>
                      <a:pt x="98610" y="122357"/>
                    </a:cubicBezTo>
                    <a:cubicBezTo>
                      <a:pt x="98936" y="121574"/>
                      <a:pt x="99752" y="118932"/>
                      <a:pt x="96816" y="117236"/>
                    </a:cubicBezTo>
                    <a:cubicBezTo>
                      <a:pt x="87845" y="112082"/>
                      <a:pt x="78810" y="107026"/>
                      <a:pt x="69904" y="101643"/>
                    </a:cubicBezTo>
                    <a:cubicBezTo>
                      <a:pt x="68763" y="100958"/>
                      <a:pt x="68045" y="99980"/>
                      <a:pt x="67947" y="98838"/>
                    </a:cubicBezTo>
                    <a:cubicBezTo>
                      <a:pt x="67817" y="97696"/>
                      <a:pt x="68306" y="96522"/>
                      <a:pt x="69317" y="95544"/>
                    </a:cubicBezTo>
                    <a:cubicBezTo>
                      <a:pt x="85464" y="80277"/>
                      <a:pt x="101480" y="65174"/>
                      <a:pt x="117692" y="49745"/>
                    </a:cubicBezTo>
                    <a:cubicBezTo>
                      <a:pt x="118802" y="48701"/>
                      <a:pt x="119748" y="48147"/>
                      <a:pt x="120498" y="48114"/>
                    </a:cubicBezTo>
                    <a:close/>
                    <a:moveTo>
                      <a:pt x="120335" y="41982"/>
                    </a:moveTo>
                    <a:cubicBezTo>
                      <a:pt x="118019" y="42047"/>
                      <a:pt x="115735" y="43189"/>
                      <a:pt x="113485" y="45309"/>
                    </a:cubicBezTo>
                    <a:cubicBezTo>
                      <a:pt x="97272" y="60738"/>
                      <a:pt x="81256" y="75841"/>
                      <a:pt x="65109" y="91107"/>
                    </a:cubicBezTo>
                    <a:cubicBezTo>
                      <a:pt x="62695" y="93391"/>
                      <a:pt x="61521" y="96457"/>
                      <a:pt x="61847" y="99491"/>
                    </a:cubicBezTo>
                    <a:cubicBezTo>
                      <a:pt x="62173" y="102524"/>
                      <a:pt x="63968" y="105199"/>
                      <a:pt x="66740" y="106895"/>
                    </a:cubicBezTo>
                    <a:cubicBezTo>
                      <a:pt x="75189" y="111984"/>
                      <a:pt x="83768" y="116812"/>
                      <a:pt x="92249" y="121672"/>
                    </a:cubicBezTo>
                    <a:cubicBezTo>
                      <a:pt x="88269" y="130936"/>
                      <a:pt x="84714" y="139646"/>
                      <a:pt x="81028" y="148551"/>
                    </a:cubicBezTo>
                    <a:cubicBezTo>
                      <a:pt x="64783" y="139939"/>
                      <a:pt x="54443" y="122944"/>
                      <a:pt x="54443" y="104384"/>
                    </a:cubicBezTo>
                    <a:cubicBezTo>
                      <a:pt x="54443" y="92901"/>
                      <a:pt x="58422" y="81680"/>
                      <a:pt x="65696" y="72775"/>
                    </a:cubicBezTo>
                    <a:cubicBezTo>
                      <a:pt x="72873" y="64033"/>
                      <a:pt x="82854" y="57900"/>
                      <a:pt x="93847" y="55552"/>
                    </a:cubicBezTo>
                    <a:cubicBezTo>
                      <a:pt x="95511" y="55193"/>
                      <a:pt x="96555" y="53562"/>
                      <a:pt x="96196" y="51898"/>
                    </a:cubicBezTo>
                    <a:cubicBezTo>
                      <a:pt x="95881" y="50468"/>
                      <a:pt x="94589" y="49490"/>
                      <a:pt x="93177" y="49490"/>
                    </a:cubicBezTo>
                    <a:cubicBezTo>
                      <a:pt x="92978" y="49490"/>
                      <a:pt x="92776" y="49509"/>
                      <a:pt x="92575" y="49550"/>
                    </a:cubicBezTo>
                    <a:cubicBezTo>
                      <a:pt x="80212" y="52224"/>
                      <a:pt x="68991" y="59075"/>
                      <a:pt x="60967" y="68926"/>
                    </a:cubicBezTo>
                    <a:cubicBezTo>
                      <a:pt x="52812" y="78875"/>
                      <a:pt x="48310" y="91466"/>
                      <a:pt x="48310" y="104384"/>
                    </a:cubicBezTo>
                    <a:cubicBezTo>
                      <a:pt x="48310" y="125423"/>
                      <a:pt x="60184" y="144702"/>
                      <a:pt x="78744" y="154259"/>
                    </a:cubicBezTo>
                    <a:cubicBezTo>
                      <a:pt x="77244" y="158761"/>
                      <a:pt x="79299" y="163654"/>
                      <a:pt x="83703" y="165774"/>
                    </a:cubicBezTo>
                    <a:cubicBezTo>
                      <a:pt x="85081" y="166445"/>
                      <a:pt x="86489" y="166799"/>
                      <a:pt x="87911" y="166799"/>
                    </a:cubicBezTo>
                    <a:cubicBezTo>
                      <a:pt x="90360" y="166799"/>
                      <a:pt x="92847" y="165749"/>
                      <a:pt x="95283" y="163458"/>
                    </a:cubicBezTo>
                    <a:cubicBezTo>
                      <a:pt x="111266" y="148323"/>
                      <a:pt x="127511" y="132926"/>
                      <a:pt x="143658" y="117627"/>
                    </a:cubicBezTo>
                    <a:cubicBezTo>
                      <a:pt x="146104" y="115344"/>
                      <a:pt x="147279" y="112245"/>
                      <a:pt x="146920" y="109211"/>
                    </a:cubicBezTo>
                    <a:cubicBezTo>
                      <a:pt x="146528" y="106112"/>
                      <a:pt x="144636" y="103340"/>
                      <a:pt x="141668" y="101643"/>
                    </a:cubicBezTo>
                    <a:cubicBezTo>
                      <a:pt x="133220" y="96783"/>
                      <a:pt x="124901" y="91955"/>
                      <a:pt x="116518" y="87095"/>
                    </a:cubicBezTo>
                    <a:cubicBezTo>
                      <a:pt x="120302" y="78222"/>
                      <a:pt x="124119" y="69317"/>
                      <a:pt x="127772" y="60249"/>
                    </a:cubicBezTo>
                    <a:cubicBezTo>
                      <a:pt x="144017" y="68861"/>
                      <a:pt x="154325" y="85855"/>
                      <a:pt x="154325" y="104384"/>
                    </a:cubicBezTo>
                    <a:cubicBezTo>
                      <a:pt x="154325" y="115833"/>
                      <a:pt x="150378" y="127022"/>
                      <a:pt x="143169" y="135894"/>
                    </a:cubicBezTo>
                    <a:cubicBezTo>
                      <a:pt x="136057" y="144604"/>
                      <a:pt x="126108" y="150769"/>
                      <a:pt x="115181" y="153150"/>
                    </a:cubicBezTo>
                    <a:cubicBezTo>
                      <a:pt x="113517" y="153542"/>
                      <a:pt x="112473" y="155173"/>
                      <a:pt x="112832" y="156804"/>
                    </a:cubicBezTo>
                    <a:cubicBezTo>
                      <a:pt x="113174" y="158258"/>
                      <a:pt x="114488" y="159213"/>
                      <a:pt x="115881" y="159213"/>
                    </a:cubicBezTo>
                    <a:cubicBezTo>
                      <a:pt x="116082" y="159213"/>
                      <a:pt x="116284" y="159193"/>
                      <a:pt x="116486" y="159152"/>
                    </a:cubicBezTo>
                    <a:cubicBezTo>
                      <a:pt x="128783" y="156445"/>
                      <a:pt x="139907" y="149529"/>
                      <a:pt x="147898" y="139744"/>
                    </a:cubicBezTo>
                    <a:cubicBezTo>
                      <a:pt x="155988" y="129794"/>
                      <a:pt x="160457" y="117236"/>
                      <a:pt x="160457" y="104384"/>
                    </a:cubicBezTo>
                    <a:cubicBezTo>
                      <a:pt x="160457" y="83344"/>
                      <a:pt x="148583" y="64065"/>
                      <a:pt x="129990" y="54508"/>
                    </a:cubicBezTo>
                    <a:cubicBezTo>
                      <a:pt x="130969" y="51702"/>
                      <a:pt x="130545" y="48701"/>
                      <a:pt x="128848" y="46255"/>
                    </a:cubicBezTo>
                    <a:cubicBezTo>
                      <a:pt x="126989" y="43580"/>
                      <a:pt x="123890" y="41982"/>
                      <a:pt x="120498" y="41982"/>
                    </a:cubicBezTo>
                    <a:close/>
                    <a:moveTo>
                      <a:pt x="120269" y="6100"/>
                    </a:moveTo>
                    <a:cubicBezTo>
                      <a:pt x="122324" y="6100"/>
                      <a:pt x="123988" y="7796"/>
                      <a:pt x="123988" y="9819"/>
                    </a:cubicBezTo>
                    <a:lnTo>
                      <a:pt x="123988" y="23813"/>
                    </a:lnTo>
                    <a:cubicBezTo>
                      <a:pt x="123988" y="27923"/>
                      <a:pt x="126630" y="31641"/>
                      <a:pt x="130512" y="33044"/>
                    </a:cubicBezTo>
                    <a:cubicBezTo>
                      <a:pt x="132469" y="33762"/>
                      <a:pt x="134426" y="34577"/>
                      <a:pt x="136351" y="35458"/>
                    </a:cubicBezTo>
                    <a:cubicBezTo>
                      <a:pt x="137689" y="36086"/>
                      <a:pt x="139119" y="36391"/>
                      <a:pt x="140538" y="36391"/>
                    </a:cubicBezTo>
                    <a:cubicBezTo>
                      <a:pt x="143096" y="36391"/>
                      <a:pt x="145619" y="35401"/>
                      <a:pt x="147507" y="33533"/>
                    </a:cubicBezTo>
                    <a:lnTo>
                      <a:pt x="157358" y="23649"/>
                    </a:lnTo>
                    <a:cubicBezTo>
                      <a:pt x="158092" y="22932"/>
                      <a:pt x="159046" y="22573"/>
                      <a:pt x="159996" y="22573"/>
                    </a:cubicBezTo>
                    <a:cubicBezTo>
                      <a:pt x="160946" y="22573"/>
                      <a:pt x="161892" y="22932"/>
                      <a:pt x="162610" y="23649"/>
                    </a:cubicBezTo>
                    <a:lnTo>
                      <a:pt x="185118" y="46157"/>
                    </a:lnTo>
                    <a:cubicBezTo>
                      <a:pt x="186553" y="47592"/>
                      <a:pt x="186553" y="49941"/>
                      <a:pt x="185118" y="51409"/>
                    </a:cubicBezTo>
                    <a:lnTo>
                      <a:pt x="175234" y="61260"/>
                    </a:lnTo>
                    <a:cubicBezTo>
                      <a:pt x="172331" y="64196"/>
                      <a:pt x="171548" y="68665"/>
                      <a:pt x="173309" y="72416"/>
                    </a:cubicBezTo>
                    <a:cubicBezTo>
                      <a:pt x="174190" y="74341"/>
                      <a:pt x="175006" y="76298"/>
                      <a:pt x="175723" y="78255"/>
                    </a:cubicBezTo>
                    <a:cubicBezTo>
                      <a:pt x="177126" y="82137"/>
                      <a:pt x="180845" y="84779"/>
                      <a:pt x="184955" y="84779"/>
                    </a:cubicBezTo>
                    <a:lnTo>
                      <a:pt x="198949" y="84779"/>
                    </a:lnTo>
                    <a:cubicBezTo>
                      <a:pt x="200971" y="84779"/>
                      <a:pt x="202635" y="86443"/>
                      <a:pt x="202635" y="88498"/>
                    </a:cubicBezTo>
                    <a:lnTo>
                      <a:pt x="202635" y="120269"/>
                    </a:lnTo>
                    <a:lnTo>
                      <a:pt x="202667" y="120269"/>
                    </a:lnTo>
                    <a:cubicBezTo>
                      <a:pt x="202667" y="122324"/>
                      <a:pt x="200971" y="123988"/>
                      <a:pt x="198949" y="123988"/>
                    </a:cubicBezTo>
                    <a:lnTo>
                      <a:pt x="184955" y="123988"/>
                    </a:lnTo>
                    <a:cubicBezTo>
                      <a:pt x="180845" y="123988"/>
                      <a:pt x="177126" y="126630"/>
                      <a:pt x="175723" y="130512"/>
                    </a:cubicBezTo>
                    <a:cubicBezTo>
                      <a:pt x="175006" y="132469"/>
                      <a:pt x="174190" y="134426"/>
                      <a:pt x="173309" y="136351"/>
                    </a:cubicBezTo>
                    <a:cubicBezTo>
                      <a:pt x="171548" y="140102"/>
                      <a:pt x="172331" y="144571"/>
                      <a:pt x="175234" y="147507"/>
                    </a:cubicBezTo>
                    <a:lnTo>
                      <a:pt x="185118" y="157358"/>
                    </a:lnTo>
                    <a:cubicBezTo>
                      <a:pt x="186553" y="158826"/>
                      <a:pt x="186553" y="161175"/>
                      <a:pt x="185118" y="162610"/>
                    </a:cubicBezTo>
                    <a:lnTo>
                      <a:pt x="162610" y="185118"/>
                    </a:lnTo>
                    <a:cubicBezTo>
                      <a:pt x="161892" y="185835"/>
                      <a:pt x="160946" y="186194"/>
                      <a:pt x="159996" y="186194"/>
                    </a:cubicBezTo>
                    <a:cubicBezTo>
                      <a:pt x="159046" y="186194"/>
                      <a:pt x="158092" y="185835"/>
                      <a:pt x="157358" y="185118"/>
                    </a:cubicBezTo>
                    <a:lnTo>
                      <a:pt x="147507" y="175234"/>
                    </a:lnTo>
                    <a:cubicBezTo>
                      <a:pt x="145640" y="173366"/>
                      <a:pt x="143111" y="172376"/>
                      <a:pt x="140546" y="172376"/>
                    </a:cubicBezTo>
                    <a:cubicBezTo>
                      <a:pt x="139123" y="172376"/>
                      <a:pt x="137689" y="172681"/>
                      <a:pt x="136351" y="173309"/>
                    </a:cubicBezTo>
                    <a:cubicBezTo>
                      <a:pt x="134426" y="174190"/>
                      <a:pt x="132469" y="175006"/>
                      <a:pt x="130512" y="175723"/>
                    </a:cubicBezTo>
                    <a:cubicBezTo>
                      <a:pt x="126630" y="177126"/>
                      <a:pt x="123988" y="180845"/>
                      <a:pt x="123988" y="184955"/>
                    </a:cubicBezTo>
                    <a:lnTo>
                      <a:pt x="123988" y="198949"/>
                    </a:lnTo>
                    <a:cubicBezTo>
                      <a:pt x="123988" y="200971"/>
                      <a:pt x="122324" y="202635"/>
                      <a:pt x="120269" y="202635"/>
                    </a:cubicBezTo>
                    <a:lnTo>
                      <a:pt x="88498" y="202635"/>
                    </a:lnTo>
                    <a:cubicBezTo>
                      <a:pt x="86443" y="202635"/>
                      <a:pt x="84779" y="200971"/>
                      <a:pt x="84779" y="198949"/>
                    </a:cubicBezTo>
                    <a:lnTo>
                      <a:pt x="84779" y="184955"/>
                    </a:lnTo>
                    <a:cubicBezTo>
                      <a:pt x="84779" y="180845"/>
                      <a:pt x="82137" y="177126"/>
                      <a:pt x="78255" y="175723"/>
                    </a:cubicBezTo>
                    <a:cubicBezTo>
                      <a:pt x="76298" y="175006"/>
                      <a:pt x="74341" y="174190"/>
                      <a:pt x="72416" y="173309"/>
                    </a:cubicBezTo>
                    <a:cubicBezTo>
                      <a:pt x="71079" y="172690"/>
                      <a:pt x="69643" y="172363"/>
                      <a:pt x="68241" y="172363"/>
                    </a:cubicBezTo>
                    <a:cubicBezTo>
                      <a:pt x="65664" y="172363"/>
                      <a:pt x="63152" y="173375"/>
                      <a:pt x="61260" y="175234"/>
                    </a:cubicBezTo>
                    <a:lnTo>
                      <a:pt x="51409" y="185118"/>
                    </a:lnTo>
                    <a:cubicBezTo>
                      <a:pt x="50675" y="185835"/>
                      <a:pt x="49721" y="186194"/>
                      <a:pt x="48771" y="186194"/>
                    </a:cubicBezTo>
                    <a:cubicBezTo>
                      <a:pt x="47821" y="186194"/>
                      <a:pt x="46875" y="185835"/>
                      <a:pt x="46157" y="185118"/>
                    </a:cubicBezTo>
                    <a:lnTo>
                      <a:pt x="23649" y="162610"/>
                    </a:lnTo>
                    <a:cubicBezTo>
                      <a:pt x="22214" y="161175"/>
                      <a:pt x="22214" y="158826"/>
                      <a:pt x="23649" y="157358"/>
                    </a:cubicBezTo>
                    <a:lnTo>
                      <a:pt x="33533" y="147507"/>
                    </a:lnTo>
                    <a:cubicBezTo>
                      <a:pt x="36436" y="144571"/>
                      <a:pt x="37219" y="140102"/>
                      <a:pt x="35458" y="136351"/>
                    </a:cubicBezTo>
                    <a:cubicBezTo>
                      <a:pt x="34577" y="134426"/>
                      <a:pt x="33762" y="132469"/>
                      <a:pt x="33044" y="130512"/>
                    </a:cubicBezTo>
                    <a:cubicBezTo>
                      <a:pt x="31641" y="126630"/>
                      <a:pt x="27923" y="123988"/>
                      <a:pt x="23813" y="123988"/>
                    </a:cubicBezTo>
                    <a:lnTo>
                      <a:pt x="9819" y="123988"/>
                    </a:lnTo>
                    <a:cubicBezTo>
                      <a:pt x="7796" y="123988"/>
                      <a:pt x="6100" y="122324"/>
                      <a:pt x="6100" y="120269"/>
                    </a:cubicBezTo>
                    <a:lnTo>
                      <a:pt x="6100" y="88498"/>
                    </a:lnTo>
                    <a:cubicBezTo>
                      <a:pt x="6100" y="86443"/>
                      <a:pt x="7796" y="84779"/>
                      <a:pt x="9819" y="84779"/>
                    </a:cubicBezTo>
                    <a:lnTo>
                      <a:pt x="23813" y="84779"/>
                    </a:lnTo>
                    <a:cubicBezTo>
                      <a:pt x="27923" y="84779"/>
                      <a:pt x="31641" y="82137"/>
                      <a:pt x="33044" y="78255"/>
                    </a:cubicBezTo>
                    <a:cubicBezTo>
                      <a:pt x="33762" y="76298"/>
                      <a:pt x="34577" y="74308"/>
                      <a:pt x="35458" y="72416"/>
                    </a:cubicBezTo>
                    <a:cubicBezTo>
                      <a:pt x="37219" y="68665"/>
                      <a:pt x="36436" y="64163"/>
                      <a:pt x="33533" y="61260"/>
                    </a:cubicBezTo>
                    <a:lnTo>
                      <a:pt x="23649" y="51409"/>
                    </a:lnTo>
                    <a:cubicBezTo>
                      <a:pt x="22214" y="49941"/>
                      <a:pt x="22214" y="47592"/>
                      <a:pt x="23649" y="46124"/>
                    </a:cubicBezTo>
                    <a:lnTo>
                      <a:pt x="46157" y="23649"/>
                    </a:lnTo>
                    <a:cubicBezTo>
                      <a:pt x="46875" y="22932"/>
                      <a:pt x="47821" y="22573"/>
                      <a:pt x="48771" y="22573"/>
                    </a:cubicBezTo>
                    <a:cubicBezTo>
                      <a:pt x="49721" y="22573"/>
                      <a:pt x="50675" y="22932"/>
                      <a:pt x="51409" y="23649"/>
                    </a:cubicBezTo>
                    <a:lnTo>
                      <a:pt x="61260" y="33533"/>
                    </a:lnTo>
                    <a:cubicBezTo>
                      <a:pt x="63128" y="35401"/>
                      <a:pt x="65656" y="36391"/>
                      <a:pt x="68221" y="36391"/>
                    </a:cubicBezTo>
                    <a:cubicBezTo>
                      <a:pt x="69644" y="36391"/>
                      <a:pt x="71078" y="36086"/>
                      <a:pt x="72416" y="35458"/>
                    </a:cubicBezTo>
                    <a:cubicBezTo>
                      <a:pt x="74341" y="34577"/>
                      <a:pt x="76298" y="33762"/>
                      <a:pt x="78255" y="33044"/>
                    </a:cubicBezTo>
                    <a:cubicBezTo>
                      <a:pt x="82137" y="31641"/>
                      <a:pt x="84779" y="27923"/>
                      <a:pt x="84779" y="23813"/>
                    </a:cubicBezTo>
                    <a:lnTo>
                      <a:pt x="84779" y="9819"/>
                    </a:lnTo>
                    <a:cubicBezTo>
                      <a:pt x="84779" y="7796"/>
                      <a:pt x="86443" y="6100"/>
                      <a:pt x="88498" y="6100"/>
                    </a:cubicBezTo>
                    <a:close/>
                    <a:moveTo>
                      <a:pt x="88498" y="0"/>
                    </a:moveTo>
                    <a:cubicBezTo>
                      <a:pt x="83050" y="0"/>
                      <a:pt x="78646" y="4404"/>
                      <a:pt x="78646" y="9819"/>
                    </a:cubicBezTo>
                    <a:lnTo>
                      <a:pt x="78646" y="23813"/>
                    </a:lnTo>
                    <a:cubicBezTo>
                      <a:pt x="78646" y="25346"/>
                      <a:pt x="77635" y="26748"/>
                      <a:pt x="76167" y="27303"/>
                    </a:cubicBezTo>
                    <a:cubicBezTo>
                      <a:pt x="74014" y="28086"/>
                      <a:pt x="71894" y="28966"/>
                      <a:pt x="69839" y="29912"/>
                    </a:cubicBezTo>
                    <a:cubicBezTo>
                      <a:pt x="69321" y="30160"/>
                      <a:pt x="68769" y="30279"/>
                      <a:pt x="68223" y="30279"/>
                    </a:cubicBezTo>
                    <a:cubicBezTo>
                      <a:pt x="67256" y="30279"/>
                      <a:pt x="66307" y="29904"/>
                      <a:pt x="65599" y="29195"/>
                    </a:cubicBezTo>
                    <a:lnTo>
                      <a:pt x="55715" y="19344"/>
                    </a:lnTo>
                    <a:cubicBezTo>
                      <a:pt x="53806" y="17419"/>
                      <a:pt x="51287" y="16457"/>
                      <a:pt x="48767" y="16457"/>
                    </a:cubicBezTo>
                    <a:cubicBezTo>
                      <a:pt x="46247" y="16457"/>
                      <a:pt x="43727" y="17419"/>
                      <a:pt x="41819" y="19344"/>
                    </a:cubicBezTo>
                    <a:lnTo>
                      <a:pt x="19344" y="41819"/>
                    </a:lnTo>
                    <a:cubicBezTo>
                      <a:pt x="15494" y="45635"/>
                      <a:pt x="15494" y="51898"/>
                      <a:pt x="19344" y="55715"/>
                    </a:cubicBezTo>
                    <a:lnTo>
                      <a:pt x="29195" y="65599"/>
                    </a:lnTo>
                    <a:cubicBezTo>
                      <a:pt x="30304" y="66708"/>
                      <a:pt x="30597" y="68404"/>
                      <a:pt x="29912" y="69839"/>
                    </a:cubicBezTo>
                    <a:cubicBezTo>
                      <a:pt x="28966" y="71894"/>
                      <a:pt x="28086" y="74014"/>
                      <a:pt x="27303" y="76167"/>
                    </a:cubicBezTo>
                    <a:cubicBezTo>
                      <a:pt x="26781" y="77635"/>
                      <a:pt x="25346" y="78646"/>
                      <a:pt x="23813" y="78646"/>
                    </a:cubicBezTo>
                    <a:lnTo>
                      <a:pt x="9819" y="78646"/>
                    </a:lnTo>
                    <a:cubicBezTo>
                      <a:pt x="4404" y="78646"/>
                      <a:pt x="0" y="83050"/>
                      <a:pt x="0" y="88498"/>
                    </a:cubicBezTo>
                    <a:lnTo>
                      <a:pt x="0" y="120269"/>
                    </a:lnTo>
                    <a:cubicBezTo>
                      <a:pt x="0" y="125717"/>
                      <a:pt x="4404" y="130121"/>
                      <a:pt x="9819" y="130121"/>
                    </a:cubicBezTo>
                    <a:lnTo>
                      <a:pt x="23813" y="130121"/>
                    </a:lnTo>
                    <a:cubicBezTo>
                      <a:pt x="25346" y="130121"/>
                      <a:pt x="26748" y="131132"/>
                      <a:pt x="27303" y="132600"/>
                    </a:cubicBezTo>
                    <a:cubicBezTo>
                      <a:pt x="28086" y="134753"/>
                      <a:pt x="28966" y="136873"/>
                      <a:pt x="29912" y="138928"/>
                    </a:cubicBezTo>
                    <a:cubicBezTo>
                      <a:pt x="30597" y="140363"/>
                      <a:pt x="30304" y="142060"/>
                      <a:pt x="29195" y="143169"/>
                    </a:cubicBezTo>
                    <a:lnTo>
                      <a:pt x="19344" y="153052"/>
                    </a:lnTo>
                    <a:cubicBezTo>
                      <a:pt x="15494" y="156869"/>
                      <a:pt x="15494" y="163132"/>
                      <a:pt x="19344" y="166948"/>
                    </a:cubicBezTo>
                    <a:lnTo>
                      <a:pt x="41819" y="189424"/>
                    </a:lnTo>
                    <a:cubicBezTo>
                      <a:pt x="43727" y="191348"/>
                      <a:pt x="46247" y="192310"/>
                      <a:pt x="48767" y="192310"/>
                    </a:cubicBezTo>
                    <a:cubicBezTo>
                      <a:pt x="51287" y="192310"/>
                      <a:pt x="53806" y="191348"/>
                      <a:pt x="55715" y="189424"/>
                    </a:cubicBezTo>
                    <a:lnTo>
                      <a:pt x="65599" y="179572"/>
                    </a:lnTo>
                    <a:cubicBezTo>
                      <a:pt x="66307" y="178863"/>
                      <a:pt x="67256" y="178488"/>
                      <a:pt x="68223" y="178488"/>
                    </a:cubicBezTo>
                    <a:cubicBezTo>
                      <a:pt x="68769" y="178488"/>
                      <a:pt x="69321" y="178608"/>
                      <a:pt x="69839" y="178855"/>
                    </a:cubicBezTo>
                    <a:cubicBezTo>
                      <a:pt x="71894" y="179801"/>
                      <a:pt x="74014" y="180681"/>
                      <a:pt x="76167" y="181464"/>
                    </a:cubicBezTo>
                    <a:cubicBezTo>
                      <a:pt x="77635" y="182019"/>
                      <a:pt x="78646" y="183421"/>
                      <a:pt x="78646" y="184955"/>
                    </a:cubicBezTo>
                    <a:lnTo>
                      <a:pt x="78646" y="198949"/>
                    </a:lnTo>
                    <a:cubicBezTo>
                      <a:pt x="78646" y="204363"/>
                      <a:pt x="83050" y="208767"/>
                      <a:pt x="88498" y="208767"/>
                    </a:cubicBezTo>
                    <a:lnTo>
                      <a:pt x="120269" y="208767"/>
                    </a:lnTo>
                    <a:cubicBezTo>
                      <a:pt x="125717" y="208767"/>
                      <a:pt x="130121" y="204363"/>
                      <a:pt x="130121" y="198949"/>
                    </a:cubicBezTo>
                    <a:lnTo>
                      <a:pt x="130121" y="184955"/>
                    </a:lnTo>
                    <a:cubicBezTo>
                      <a:pt x="130121" y="183421"/>
                      <a:pt x="131132" y="182019"/>
                      <a:pt x="132600" y="181464"/>
                    </a:cubicBezTo>
                    <a:cubicBezTo>
                      <a:pt x="134753" y="180681"/>
                      <a:pt x="136873" y="179801"/>
                      <a:pt x="138928" y="178855"/>
                    </a:cubicBezTo>
                    <a:cubicBezTo>
                      <a:pt x="139446" y="178608"/>
                      <a:pt x="139998" y="178488"/>
                      <a:pt x="140544" y="178488"/>
                    </a:cubicBezTo>
                    <a:cubicBezTo>
                      <a:pt x="141511" y="178488"/>
                      <a:pt x="142460" y="178863"/>
                      <a:pt x="143169" y="179572"/>
                    </a:cubicBezTo>
                    <a:lnTo>
                      <a:pt x="153052" y="189424"/>
                    </a:lnTo>
                    <a:cubicBezTo>
                      <a:pt x="154961" y="191348"/>
                      <a:pt x="157481" y="192310"/>
                      <a:pt x="160000" y="192310"/>
                    </a:cubicBezTo>
                    <a:cubicBezTo>
                      <a:pt x="162520" y="192310"/>
                      <a:pt x="165040" y="191348"/>
                      <a:pt x="166948" y="189424"/>
                    </a:cubicBezTo>
                    <a:lnTo>
                      <a:pt x="189424" y="166948"/>
                    </a:lnTo>
                    <a:cubicBezTo>
                      <a:pt x="193273" y="163132"/>
                      <a:pt x="193273" y="156869"/>
                      <a:pt x="189424" y="153052"/>
                    </a:cubicBezTo>
                    <a:lnTo>
                      <a:pt x="179572" y="143169"/>
                    </a:lnTo>
                    <a:cubicBezTo>
                      <a:pt x="178463" y="142060"/>
                      <a:pt x="178170" y="140363"/>
                      <a:pt x="178855" y="138928"/>
                    </a:cubicBezTo>
                    <a:cubicBezTo>
                      <a:pt x="179801" y="136873"/>
                      <a:pt x="180681" y="134753"/>
                      <a:pt x="181464" y="132600"/>
                    </a:cubicBezTo>
                    <a:cubicBezTo>
                      <a:pt x="181986" y="131132"/>
                      <a:pt x="183421" y="130121"/>
                      <a:pt x="184955" y="130121"/>
                    </a:cubicBezTo>
                    <a:lnTo>
                      <a:pt x="198949" y="130121"/>
                    </a:lnTo>
                    <a:cubicBezTo>
                      <a:pt x="204363" y="130121"/>
                      <a:pt x="208767" y="125717"/>
                      <a:pt x="208767" y="120269"/>
                    </a:cubicBezTo>
                    <a:lnTo>
                      <a:pt x="208767" y="88498"/>
                    </a:lnTo>
                    <a:cubicBezTo>
                      <a:pt x="208767" y="83050"/>
                      <a:pt x="204363" y="78646"/>
                      <a:pt x="198949" y="78646"/>
                    </a:cubicBezTo>
                    <a:lnTo>
                      <a:pt x="184955" y="78646"/>
                    </a:lnTo>
                    <a:cubicBezTo>
                      <a:pt x="183421" y="78646"/>
                      <a:pt x="182019" y="77635"/>
                      <a:pt x="181464" y="76167"/>
                    </a:cubicBezTo>
                    <a:cubicBezTo>
                      <a:pt x="180681" y="74014"/>
                      <a:pt x="179801" y="71894"/>
                      <a:pt x="178855" y="69839"/>
                    </a:cubicBezTo>
                    <a:cubicBezTo>
                      <a:pt x="178170" y="68404"/>
                      <a:pt x="178463" y="66708"/>
                      <a:pt x="179572" y="65599"/>
                    </a:cubicBezTo>
                    <a:lnTo>
                      <a:pt x="189424" y="55715"/>
                    </a:lnTo>
                    <a:cubicBezTo>
                      <a:pt x="193273" y="51898"/>
                      <a:pt x="193273" y="45635"/>
                      <a:pt x="189424" y="41819"/>
                    </a:cubicBezTo>
                    <a:lnTo>
                      <a:pt x="166948" y="19344"/>
                    </a:lnTo>
                    <a:cubicBezTo>
                      <a:pt x="165040" y="17419"/>
                      <a:pt x="162520" y="16457"/>
                      <a:pt x="160000" y="16457"/>
                    </a:cubicBezTo>
                    <a:cubicBezTo>
                      <a:pt x="157481" y="16457"/>
                      <a:pt x="154961" y="17419"/>
                      <a:pt x="153052" y="19344"/>
                    </a:cubicBezTo>
                    <a:lnTo>
                      <a:pt x="143169" y="29195"/>
                    </a:lnTo>
                    <a:cubicBezTo>
                      <a:pt x="142460" y="29904"/>
                      <a:pt x="141511" y="30279"/>
                      <a:pt x="140544" y="30279"/>
                    </a:cubicBezTo>
                    <a:cubicBezTo>
                      <a:pt x="139998" y="30279"/>
                      <a:pt x="139446" y="30160"/>
                      <a:pt x="138928" y="29912"/>
                    </a:cubicBezTo>
                    <a:cubicBezTo>
                      <a:pt x="136873" y="28966"/>
                      <a:pt x="134753" y="28086"/>
                      <a:pt x="132600" y="27303"/>
                    </a:cubicBezTo>
                    <a:cubicBezTo>
                      <a:pt x="131132" y="26748"/>
                      <a:pt x="130121" y="25346"/>
                      <a:pt x="130121" y="23813"/>
                    </a:cubicBezTo>
                    <a:lnTo>
                      <a:pt x="130121" y="9819"/>
                    </a:lnTo>
                    <a:cubicBezTo>
                      <a:pt x="130121" y="4404"/>
                      <a:pt x="125717" y="0"/>
                      <a:pt x="120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6" name="Google Shape;656;p41"/>
          <p:cNvCxnSpPr/>
          <p:nvPr/>
        </p:nvCxnSpPr>
        <p:spPr>
          <a:xfrm>
            <a:off x="7750500" y="1798950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41"/>
          <p:cNvCxnSpPr/>
          <p:nvPr/>
        </p:nvCxnSpPr>
        <p:spPr>
          <a:xfrm>
            <a:off x="7750500" y="2601850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41"/>
          <p:cNvCxnSpPr/>
          <p:nvPr/>
        </p:nvCxnSpPr>
        <p:spPr>
          <a:xfrm>
            <a:off x="7750500" y="3392700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41"/>
          <p:cNvCxnSpPr/>
          <p:nvPr/>
        </p:nvCxnSpPr>
        <p:spPr>
          <a:xfrm>
            <a:off x="7750500" y="4189575"/>
            <a:ext cx="5622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4"/>
          <p:cNvSpPr txBox="1">
            <a:spLocks noGrp="1"/>
          </p:cNvSpPr>
          <p:nvPr>
            <p:ph type="title" idx="2"/>
          </p:nvPr>
        </p:nvSpPr>
        <p:spPr>
          <a:xfrm>
            <a:off x="147344" y="298771"/>
            <a:ext cx="1540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01</a:t>
            </a:r>
            <a:endParaRPr sz="6000" dirty="0"/>
          </a:p>
        </p:txBody>
      </p:sp>
      <p:grpSp>
        <p:nvGrpSpPr>
          <p:cNvPr id="729" name="Google Shape;729;p44"/>
          <p:cNvGrpSpPr/>
          <p:nvPr/>
        </p:nvGrpSpPr>
        <p:grpSpPr>
          <a:xfrm rot="486382">
            <a:off x="6515465" y="2186977"/>
            <a:ext cx="1135648" cy="1369124"/>
            <a:chOff x="4761425" y="919375"/>
            <a:chExt cx="3226303" cy="3714568"/>
          </a:xfrm>
        </p:grpSpPr>
        <p:sp>
          <p:nvSpPr>
            <p:cNvPr id="730" name="Google Shape;730;p44"/>
            <p:cNvSpPr/>
            <p:nvPr/>
          </p:nvSpPr>
          <p:spPr>
            <a:xfrm>
              <a:off x="4761425" y="919375"/>
              <a:ext cx="3226303" cy="3714568"/>
            </a:xfrm>
            <a:custGeom>
              <a:avLst/>
              <a:gdLst/>
              <a:ahLst/>
              <a:cxnLst/>
              <a:rect l="l" t="t" r="r" b="b"/>
              <a:pathLst>
                <a:path w="76299" h="87846" extrusionOk="0">
                  <a:moveTo>
                    <a:pt x="38165" y="0"/>
                  </a:moveTo>
                  <a:cubicBezTo>
                    <a:pt x="32783" y="0"/>
                    <a:pt x="22084" y="1338"/>
                    <a:pt x="13407" y="4437"/>
                  </a:cubicBezTo>
                  <a:cubicBezTo>
                    <a:pt x="5382" y="7307"/>
                    <a:pt x="0" y="14875"/>
                    <a:pt x="0" y="23421"/>
                  </a:cubicBezTo>
                  <a:lnTo>
                    <a:pt x="0" y="60673"/>
                  </a:lnTo>
                  <a:lnTo>
                    <a:pt x="0" y="61945"/>
                  </a:lnTo>
                  <a:lnTo>
                    <a:pt x="0" y="82953"/>
                  </a:lnTo>
                  <a:cubicBezTo>
                    <a:pt x="0" y="85627"/>
                    <a:pt x="2186" y="87846"/>
                    <a:pt x="4893" y="87846"/>
                  </a:cubicBezTo>
                  <a:lnTo>
                    <a:pt x="71405" y="87846"/>
                  </a:lnTo>
                  <a:cubicBezTo>
                    <a:pt x="74080" y="87846"/>
                    <a:pt x="76298" y="85627"/>
                    <a:pt x="76298" y="82953"/>
                  </a:cubicBezTo>
                  <a:lnTo>
                    <a:pt x="76298" y="62109"/>
                  </a:lnTo>
                  <a:lnTo>
                    <a:pt x="76298" y="61945"/>
                  </a:lnTo>
                  <a:lnTo>
                    <a:pt x="76298" y="23421"/>
                  </a:lnTo>
                  <a:cubicBezTo>
                    <a:pt x="76298" y="14875"/>
                    <a:pt x="70916" y="7307"/>
                    <a:pt x="62859" y="4437"/>
                  </a:cubicBezTo>
                  <a:cubicBezTo>
                    <a:pt x="54182" y="1338"/>
                    <a:pt x="43515" y="0"/>
                    <a:pt x="38165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44"/>
            <p:cNvGrpSpPr/>
            <p:nvPr/>
          </p:nvGrpSpPr>
          <p:grpSpPr>
            <a:xfrm>
              <a:off x="4982832" y="1173322"/>
              <a:ext cx="2835901" cy="3206676"/>
              <a:chOff x="1492350" y="238125"/>
              <a:chExt cx="4615725" cy="5219200"/>
            </a:xfrm>
          </p:grpSpPr>
          <p:sp>
            <p:nvSpPr>
              <p:cNvPr id="732" name="Google Shape;732;p44"/>
              <p:cNvSpPr/>
              <p:nvPr/>
            </p:nvSpPr>
            <p:spPr>
              <a:xfrm>
                <a:off x="3800200" y="3717025"/>
                <a:ext cx="625500" cy="626325"/>
              </a:xfrm>
              <a:custGeom>
                <a:avLst/>
                <a:gdLst/>
                <a:ahLst/>
                <a:cxnLst/>
                <a:rect l="l" t="t" r="r" b="b"/>
                <a:pathLst>
                  <a:path w="25020" h="25053" extrusionOk="0">
                    <a:moveTo>
                      <a:pt x="17681" y="0"/>
                    </a:moveTo>
                    <a:cubicBezTo>
                      <a:pt x="7927" y="0"/>
                      <a:pt x="1" y="7927"/>
                      <a:pt x="1" y="17680"/>
                    </a:cubicBezTo>
                    <a:lnTo>
                      <a:pt x="1" y="25052"/>
                    </a:lnTo>
                    <a:lnTo>
                      <a:pt x="7373" y="25052"/>
                    </a:lnTo>
                    <a:cubicBezTo>
                      <a:pt x="17126" y="25052"/>
                      <a:pt x="25020" y="17126"/>
                      <a:pt x="25020" y="7372"/>
                    </a:cubicBezTo>
                    <a:lnTo>
                      <a:pt x="25020" y="1631"/>
                    </a:lnTo>
                    <a:cubicBezTo>
                      <a:pt x="25020" y="751"/>
                      <a:pt x="24302" y="0"/>
                      <a:pt x="23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4"/>
              <p:cNvSpPr/>
              <p:nvPr/>
            </p:nvSpPr>
            <p:spPr>
              <a:xfrm>
                <a:off x="3174725" y="3258700"/>
                <a:ext cx="625500" cy="625525"/>
              </a:xfrm>
              <a:custGeom>
                <a:avLst/>
                <a:gdLst/>
                <a:ahLst/>
                <a:cxnLst/>
                <a:rect l="l" t="t" r="r" b="b"/>
                <a:pathLst>
                  <a:path w="25020" h="25021" extrusionOk="0">
                    <a:moveTo>
                      <a:pt x="1631" y="1"/>
                    </a:moveTo>
                    <a:cubicBezTo>
                      <a:pt x="718" y="1"/>
                      <a:pt x="0" y="719"/>
                      <a:pt x="0" y="1632"/>
                    </a:cubicBezTo>
                    <a:lnTo>
                      <a:pt x="0" y="7340"/>
                    </a:lnTo>
                    <a:cubicBezTo>
                      <a:pt x="0" y="17126"/>
                      <a:pt x="7894" y="25020"/>
                      <a:pt x="17680" y="25020"/>
                    </a:cubicBezTo>
                    <a:lnTo>
                      <a:pt x="25020" y="25020"/>
                    </a:lnTo>
                    <a:lnTo>
                      <a:pt x="25020" y="17681"/>
                    </a:lnTo>
                    <a:cubicBezTo>
                      <a:pt x="25020" y="7895"/>
                      <a:pt x="17093" y="1"/>
                      <a:pt x="7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4"/>
              <p:cNvSpPr/>
              <p:nvPr/>
            </p:nvSpPr>
            <p:spPr>
              <a:xfrm>
                <a:off x="3174725" y="4328650"/>
                <a:ext cx="625500" cy="626325"/>
              </a:xfrm>
              <a:custGeom>
                <a:avLst/>
                <a:gdLst/>
                <a:ahLst/>
                <a:cxnLst/>
                <a:rect l="l" t="t" r="r" b="b"/>
                <a:pathLst>
                  <a:path w="25020" h="25053" extrusionOk="0">
                    <a:moveTo>
                      <a:pt x="1631" y="0"/>
                    </a:moveTo>
                    <a:cubicBezTo>
                      <a:pt x="718" y="0"/>
                      <a:pt x="0" y="750"/>
                      <a:pt x="0" y="1631"/>
                    </a:cubicBezTo>
                    <a:lnTo>
                      <a:pt x="0" y="7372"/>
                    </a:lnTo>
                    <a:cubicBezTo>
                      <a:pt x="0" y="17126"/>
                      <a:pt x="7894" y="25052"/>
                      <a:pt x="17680" y="25052"/>
                    </a:cubicBezTo>
                    <a:lnTo>
                      <a:pt x="25020" y="25052"/>
                    </a:lnTo>
                    <a:lnTo>
                      <a:pt x="25020" y="17680"/>
                    </a:lnTo>
                    <a:cubicBezTo>
                      <a:pt x="25020" y="7927"/>
                      <a:pt x="17093" y="0"/>
                      <a:pt x="7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4"/>
              <p:cNvSpPr/>
              <p:nvPr/>
            </p:nvSpPr>
            <p:spPr>
              <a:xfrm>
                <a:off x="5405925" y="3805100"/>
                <a:ext cx="625500" cy="625500"/>
              </a:xfrm>
              <a:custGeom>
                <a:avLst/>
                <a:gdLst/>
                <a:ahLst/>
                <a:cxnLst/>
                <a:rect l="l" t="t" r="r" b="b"/>
                <a:pathLst>
                  <a:path w="25020" h="25020" extrusionOk="0">
                    <a:moveTo>
                      <a:pt x="17680" y="0"/>
                    </a:moveTo>
                    <a:cubicBezTo>
                      <a:pt x="7894" y="0"/>
                      <a:pt x="0" y="7927"/>
                      <a:pt x="0" y="17680"/>
                    </a:cubicBezTo>
                    <a:lnTo>
                      <a:pt x="0" y="25020"/>
                    </a:lnTo>
                    <a:lnTo>
                      <a:pt x="7340" y="25020"/>
                    </a:lnTo>
                    <a:cubicBezTo>
                      <a:pt x="17093" y="25020"/>
                      <a:pt x="25020" y="17126"/>
                      <a:pt x="25020" y="7372"/>
                    </a:cubicBezTo>
                    <a:lnTo>
                      <a:pt x="25020" y="1631"/>
                    </a:lnTo>
                    <a:cubicBezTo>
                      <a:pt x="25020" y="718"/>
                      <a:pt x="24302" y="0"/>
                      <a:pt x="23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4"/>
              <p:cNvSpPr/>
              <p:nvPr/>
            </p:nvSpPr>
            <p:spPr>
              <a:xfrm>
                <a:off x="4779625" y="4180225"/>
                <a:ext cx="626325" cy="626325"/>
              </a:xfrm>
              <a:custGeom>
                <a:avLst/>
                <a:gdLst/>
                <a:ahLst/>
                <a:cxnLst/>
                <a:rect l="l" t="t" r="r" b="b"/>
                <a:pathLst>
                  <a:path w="25053" h="25053" extrusionOk="0">
                    <a:moveTo>
                      <a:pt x="1631" y="0"/>
                    </a:moveTo>
                    <a:cubicBezTo>
                      <a:pt x="750" y="0"/>
                      <a:pt x="0" y="751"/>
                      <a:pt x="0" y="1631"/>
                    </a:cubicBezTo>
                    <a:lnTo>
                      <a:pt x="0" y="7373"/>
                    </a:lnTo>
                    <a:cubicBezTo>
                      <a:pt x="0" y="17126"/>
                      <a:pt x="7927" y="25052"/>
                      <a:pt x="17680" y="25052"/>
                    </a:cubicBezTo>
                    <a:lnTo>
                      <a:pt x="25052" y="25052"/>
                    </a:lnTo>
                    <a:lnTo>
                      <a:pt x="25052" y="17680"/>
                    </a:lnTo>
                    <a:cubicBezTo>
                      <a:pt x="25052" y="7927"/>
                      <a:pt x="17125" y="0"/>
                      <a:pt x="7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4"/>
              <p:cNvSpPr/>
              <p:nvPr/>
            </p:nvSpPr>
            <p:spPr>
              <a:xfrm>
                <a:off x="1569000" y="3805100"/>
                <a:ext cx="625525" cy="625500"/>
              </a:xfrm>
              <a:custGeom>
                <a:avLst/>
                <a:gdLst/>
                <a:ahLst/>
                <a:cxnLst/>
                <a:rect l="l" t="t" r="r" b="b"/>
                <a:pathLst>
                  <a:path w="25021" h="25020" extrusionOk="0">
                    <a:moveTo>
                      <a:pt x="1632" y="0"/>
                    </a:moveTo>
                    <a:cubicBezTo>
                      <a:pt x="718" y="0"/>
                      <a:pt x="1" y="718"/>
                      <a:pt x="1" y="1631"/>
                    </a:cubicBezTo>
                    <a:lnTo>
                      <a:pt x="1" y="7372"/>
                    </a:lnTo>
                    <a:cubicBezTo>
                      <a:pt x="1" y="17126"/>
                      <a:pt x="7927" y="25020"/>
                      <a:pt x="17681" y="25020"/>
                    </a:cubicBezTo>
                    <a:lnTo>
                      <a:pt x="25020" y="25020"/>
                    </a:lnTo>
                    <a:lnTo>
                      <a:pt x="25020" y="17680"/>
                    </a:lnTo>
                    <a:cubicBezTo>
                      <a:pt x="25020" y="7927"/>
                      <a:pt x="17126" y="0"/>
                      <a:pt x="7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4"/>
              <p:cNvSpPr/>
              <p:nvPr/>
            </p:nvSpPr>
            <p:spPr>
              <a:xfrm>
                <a:off x="2194500" y="4180225"/>
                <a:ext cx="626325" cy="626325"/>
              </a:xfrm>
              <a:custGeom>
                <a:avLst/>
                <a:gdLst/>
                <a:ahLst/>
                <a:cxnLst/>
                <a:rect l="l" t="t" r="r" b="b"/>
                <a:pathLst>
                  <a:path w="25053" h="25053" extrusionOk="0">
                    <a:moveTo>
                      <a:pt x="17680" y="0"/>
                    </a:moveTo>
                    <a:cubicBezTo>
                      <a:pt x="7927" y="0"/>
                      <a:pt x="0" y="7927"/>
                      <a:pt x="0" y="17680"/>
                    </a:cubicBezTo>
                    <a:lnTo>
                      <a:pt x="0" y="25052"/>
                    </a:lnTo>
                    <a:lnTo>
                      <a:pt x="7372" y="25052"/>
                    </a:lnTo>
                    <a:cubicBezTo>
                      <a:pt x="17125" y="25052"/>
                      <a:pt x="25052" y="17126"/>
                      <a:pt x="25052" y="7373"/>
                    </a:cubicBezTo>
                    <a:lnTo>
                      <a:pt x="25052" y="1631"/>
                    </a:lnTo>
                    <a:cubicBezTo>
                      <a:pt x="25052" y="751"/>
                      <a:pt x="24302" y="0"/>
                      <a:pt x="23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4"/>
              <p:cNvSpPr/>
              <p:nvPr/>
            </p:nvSpPr>
            <p:spPr>
              <a:xfrm>
                <a:off x="2615275" y="314975"/>
                <a:ext cx="2369050" cy="2158225"/>
              </a:xfrm>
              <a:custGeom>
                <a:avLst/>
                <a:gdLst/>
                <a:ahLst/>
                <a:cxnLst/>
                <a:rect l="l" t="t" r="r" b="b"/>
                <a:pathLst>
                  <a:path w="94762" h="86329" extrusionOk="0">
                    <a:moveTo>
                      <a:pt x="47381" y="0"/>
                    </a:moveTo>
                    <a:cubicBezTo>
                      <a:pt x="36339" y="0"/>
                      <a:pt x="25298" y="4217"/>
                      <a:pt x="16865" y="12649"/>
                    </a:cubicBezTo>
                    <a:cubicBezTo>
                      <a:pt x="1" y="29513"/>
                      <a:pt x="1" y="56849"/>
                      <a:pt x="16865" y="73681"/>
                    </a:cubicBezTo>
                    <a:cubicBezTo>
                      <a:pt x="25298" y="82113"/>
                      <a:pt x="36339" y="86329"/>
                      <a:pt x="47381" y="86329"/>
                    </a:cubicBezTo>
                    <a:cubicBezTo>
                      <a:pt x="58423" y="86329"/>
                      <a:pt x="69465" y="82113"/>
                      <a:pt x="77897" y="73681"/>
                    </a:cubicBezTo>
                    <a:cubicBezTo>
                      <a:pt x="94762" y="56849"/>
                      <a:pt x="94762" y="29513"/>
                      <a:pt x="77897" y="12649"/>
                    </a:cubicBezTo>
                    <a:cubicBezTo>
                      <a:pt x="69465" y="4217"/>
                      <a:pt x="58423" y="0"/>
                      <a:pt x="47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4"/>
              <p:cNvSpPr/>
              <p:nvPr/>
            </p:nvSpPr>
            <p:spPr>
              <a:xfrm>
                <a:off x="3297050" y="660550"/>
                <a:ext cx="1007975" cy="1466750"/>
              </a:xfrm>
              <a:custGeom>
                <a:avLst/>
                <a:gdLst/>
                <a:ahLst/>
                <a:cxnLst/>
                <a:rect l="l" t="t" r="r" b="b"/>
                <a:pathLst>
                  <a:path w="40319" h="58670" extrusionOk="0">
                    <a:moveTo>
                      <a:pt x="28053" y="0"/>
                    </a:moveTo>
                    <a:cubicBezTo>
                      <a:pt x="27205" y="33"/>
                      <a:pt x="26390" y="522"/>
                      <a:pt x="25672" y="1240"/>
                    </a:cubicBezTo>
                    <a:cubicBezTo>
                      <a:pt x="17713" y="8807"/>
                      <a:pt x="9721" y="16343"/>
                      <a:pt x="1762" y="23878"/>
                    </a:cubicBezTo>
                    <a:cubicBezTo>
                      <a:pt x="0" y="25541"/>
                      <a:pt x="261" y="28053"/>
                      <a:pt x="2284" y="29293"/>
                    </a:cubicBezTo>
                    <a:cubicBezTo>
                      <a:pt x="6687" y="31935"/>
                      <a:pt x="11189" y="34447"/>
                      <a:pt x="15625" y="36991"/>
                    </a:cubicBezTo>
                    <a:cubicBezTo>
                      <a:pt x="15886" y="37154"/>
                      <a:pt x="16016" y="37285"/>
                      <a:pt x="15886" y="37643"/>
                    </a:cubicBezTo>
                    <a:cubicBezTo>
                      <a:pt x="14418" y="41069"/>
                      <a:pt x="12983" y="44494"/>
                      <a:pt x="11580" y="47919"/>
                    </a:cubicBezTo>
                    <a:cubicBezTo>
                      <a:pt x="10667" y="50072"/>
                      <a:pt x="9786" y="52192"/>
                      <a:pt x="8938" y="54312"/>
                    </a:cubicBezTo>
                    <a:cubicBezTo>
                      <a:pt x="8318" y="55911"/>
                      <a:pt x="9068" y="57607"/>
                      <a:pt x="10569" y="58324"/>
                    </a:cubicBezTo>
                    <a:cubicBezTo>
                      <a:pt x="11049" y="58553"/>
                      <a:pt x="11521" y="58670"/>
                      <a:pt x="11990" y="58670"/>
                    </a:cubicBezTo>
                    <a:cubicBezTo>
                      <a:pt x="12858" y="58670"/>
                      <a:pt x="13713" y="58270"/>
                      <a:pt x="14581" y="57444"/>
                    </a:cubicBezTo>
                    <a:cubicBezTo>
                      <a:pt x="22573" y="49876"/>
                      <a:pt x="30532" y="42341"/>
                      <a:pt x="38492" y="34805"/>
                    </a:cubicBezTo>
                    <a:cubicBezTo>
                      <a:pt x="40318" y="33077"/>
                      <a:pt x="39959" y="30532"/>
                      <a:pt x="37807" y="29293"/>
                    </a:cubicBezTo>
                    <a:cubicBezTo>
                      <a:pt x="33403" y="26748"/>
                      <a:pt x="29032" y="24204"/>
                      <a:pt x="24628" y="21660"/>
                    </a:cubicBezTo>
                    <a:cubicBezTo>
                      <a:pt x="24335" y="21497"/>
                      <a:pt x="24237" y="21366"/>
                      <a:pt x="24400" y="21040"/>
                    </a:cubicBezTo>
                    <a:cubicBezTo>
                      <a:pt x="26716" y="15495"/>
                      <a:pt x="29130" y="9949"/>
                      <a:pt x="31315" y="4339"/>
                    </a:cubicBezTo>
                    <a:cubicBezTo>
                      <a:pt x="32131" y="2218"/>
                      <a:pt x="30500" y="0"/>
                      <a:pt x="280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4"/>
              <p:cNvSpPr/>
              <p:nvPr/>
            </p:nvSpPr>
            <p:spPr>
              <a:xfrm>
                <a:off x="1492350" y="238125"/>
                <a:ext cx="461572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84629" h="208768" extrusionOk="0">
                    <a:moveTo>
                      <a:pt x="100579" y="13892"/>
                    </a:moveTo>
                    <a:cubicBezTo>
                      <a:pt x="98893" y="13892"/>
                      <a:pt x="97162" y="14572"/>
                      <a:pt x="95740" y="15918"/>
                    </a:cubicBezTo>
                    <a:cubicBezTo>
                      <a:pt x="87715" y="23552"/>
                      <a:pt x="79821" y="30989"/>
                      <a:pt x="71829" y="38557"/>
                    </a:cubicBezTo>
                    <a:cubicBezTo>
                      <a:pt x="70296" y="40025"/>
                      <a:pt x="69546" y="41982"/>
                      <a:pt x="69742" y="44004"/>
                    </a:cubicBezTo>
                    <a:cubicBezTo>
                      <a:pt x="69970" y="45961"/>
                      <a:pt x="71112" y="47723"/>
                      <a:pt x="72906" y="48799"/>
                    </a:cubicBezTo>
                    <a:cubicBezTo>
                      <a:pt x="76722" y="51083"/>
                      <a:pt x="80539" y="53268"/>
                      <a:pt x="84355" y="55454"/>
                    </a:cubicBezTo>
                    <a:cubicBezTo>
                      <a:pt x="82463" y="59988"/>
                      <a:pt x="80147" y="65272"/>
                      <a:pt x="78288" y="70133"/>
                    </a:cubicBezTo>
                    <a:cubicBezTo>
                      <a:pt x="77114" y="73166"/>
                      <a:pt x="78451" y="76526"/>
                      <a:pt x="81420" y="77961"/>
                    </a:cubicBezTo>
                    <a:cubicBezTo>
                      <a:pt x="82297" y="78394"/>
                      <a:pt x="83227" y="78630"/>
                      <a:pt x="84178" y="78630"/>
                    </a:cubicBezTo>
                    <a:cubicBezTo>
                      <a:pt x="85735" y="78630"/>
                      <a:pt x="87350" y="77997"/>
                      <a:pt x="88889" y="76559"/>
                    </a:cubicBezTo>
                    <a:lnTo>
                      <a:pt x="97469" y="68404"/>
                    </a:lnTo>
                    <a:cubicBezTo>
                      <a:pt x="98708" y="67262"/>
                      <a:pt x="98741" y="65305"/>
                      <a:pt x="97599" y="64098"/>
                    </a:cubicBezTo>
                    <a:cubicBezTo>
                      <a:pt x="96992" y="63457"/>
                      <a:pt x="96184" y="63139"/>
                      <a:pt x="95374" y="63139"/>
                    </a:cubicBezTo>
                    <a:cubicBezTo>
                      <a:pt x="94617" y="63139"/>
                      <a:pt x="93859" y="63416"/>
                      <a:pt x="93261" y="63968"/>
                    </a:cubicBezTo>
                    <a:cubicBezTo>
                      <a:pt x="92804" y="64392"/>
                      <a:pt x="84714" y="72253"/>
                      <a:pt x="84160" y="72514"/>
                    </a:cubicBezTo>
                    <a:cubicBezTo>
                      <a:pt x="84094" y="72481"/>
                      <a:pt x="83931" y="72416"/>
                      <a:pt x="83964" y="72318"/>
                    </a:cubicBezTo>
                    <a:cubicBezTo>
                      <a:pt x="86117" y="66773"/>
                      <a:pt x="88726" y="60836"/>
                      <a:pt x="90879" y="55715"/>
                    </a:cubicBezTo>
                    <a:cubicBezTo>
                      <a:pt x="91499" y="54279"/>
                      <a:pt x="91238" y="52355"/>
                      <a:pt x="89346" y="51246"/>
                    </a:cubicBezTo>
                    <a:cubicBezTo>
                      <a:pt x="84910" y="48701"/>
                      <a:pt x="80441" y="46222"/>
                      <a:pt x="76070" y="43548"/>
                    </a:cubicBezTo>
                    <a:cubicBezTo>
                      <a:pt x="75744" y="43352"/>
                      <a:pt x="75744" y="43287"/>
                      <a:pt x="76037" y="42993"/>
                    </a:cubicBezTo>
                    <a:cubicBezTo>
                      <a:pt x="84551" y="34936"/>
                      <a:pt x="99687" y="20453"/>
                      <a:pt x="100437" y="19963"/>
                    </a:cubicBezTo>
                    <a:cubicBezTo>
                      <a:pt x="100600" y="19996"/>
                      <a:pt x="100665" y="20094"/>
                      <a:pt x="100665" y="20126"/>
                    </a:cubicBezTo>
                    <a:cubicBezTo>
                      <a:pt x="98904" y="24661"/>
                      <a:pt x="96947" y="29195"/>
                      <a:pt x="95087" y="33631"/>
                    </a:cubicBezTo>
                    <a:cubicBezTo>
                      <a:pt x="94631" y="34675"/>
                      <a:pt x="94207" y="35686"/>
                      <a:pt x="93750" y="36730"/>
                    </a:cubicBezTo>
                    <a:cubicBezTo>
                      <a:pt x="93032" y="38459"/>
                      <a:pt x="93652" y="40286"/>
                      <a:pt x="95283" y="41232"/>
                    </a:cubicBezTo>
                    <a:cubicBezTo>
                      <a:pt x="97077" y="42243"/>
                      <a:pt x="98871" y="43287"/>
                      <a:pt x="100665" y="44330"/>
                    </a:cubicBezTo>
                    <a:cubicBezTo>
                      <a:pt x="103275" y="45831"/>
                      <a:pt x="105852" y="47331"/>
                      <a:pt x="108461" y="48832"/>
                    </a:cubicBezTo>
                    <a:cubicBezTo>
                      <a:pt x="108918" y="49093"/>
                      <a:pt x="108918" y="49158"/>
                      <a:pt x="108592" y="49484"/>
                    </a:cubicBezTo>
                    <a:cubicBezTo>
                      <a:pt x="106145" y="51800"/>
                      <a:pt x="103699" y="54116"/>
                      <a:pt x="101220" y="56432"/>
                    </a:cubicBezTo>
                    <a:cubicBezTo>
                      <a:pt x="100013" y="57607"/>
                      <a:pt x="99948" y="59531"/>
                      <a:pt x="101122" y="60771"/>
                    </a:cubicBezTo>
                    <a:cubicBezTo>
                      <a:pt x="101712" y="61395"/>
                      <a:pt x="102521" y="61714"/>
                      <a:pt x="103331" y="61714"/>
                    </a:cubicBezTo>
                    <a:cubicBezTo>
                      <a:pt x="104087" y="61714"/>
                      <a:pt x="104845" y="61436"/>
                      <a:pt x="105428" y="60869"/>
                    </a:cubicBezTo>
                    <a:cubicBezTo>
                      <a:pt x="107907" y="58553"/>
                      <a:pt x="110353" y="56237"/>
                      <a:pt x="112800" y="53921"/>
                    </a:cubicBezTo>
                    <a:cubicBezTo>
                      <a:pt x="114366" y="52420"/>
                      <a:pt x="115116" y="50430"/>
                      <a:pt x="114888" y="48440"/>
                    </a:cubicBezTo>
                    <a:cubicBezTo>
                      <a:pt x="114627" y="46418"/>
                      <a:pt x="113420" y="44624"/>
                      <a:pt x="111528" y="43548"/>
                    </a:cubicBezTo>
                    <a:cubicBezTo>
                      <a:pt x="107776" y="41395"/>
                      <a:pt x="104025" y="39209"/>
                      <a:pt x="100274" y="37056"/>
                    </a:cubicBezTo>
                    <a:cubicBezTo>
                      <a:pt x="102329" y="32228"/>
                      <a:pt x="104417" y="27303"/>
                      <a:pt x="106341" y="22345"/>
                    </a:cubicBezTo>
                    <a:cubicBezTo>
                      <a:pt x="107091" y="20453"/>
                      <a:pt x="106830" y="18300"/>
                      <a:pt x="105689" y="16636"/>
                    </a:cubicBezTo>
                    <a:cubicBezTo>
                      <a:pt x="104412" y="14800"/>
                      <a:pt x="102526" y="13892"/>
                      <a:pt x="100579" y="13892"/>
                    </a:cubicBezTo>
                    <a:close/>
                    <a:moveTo>
                      <a:pt x="74635" y="123890"/>
                    </a:moveTo>
                    <a:cubicBezTo>
                      <a:pt x="82692" y="123890"/>
                      <a:pt x="89248" y="130447"/>
                      <a:pt x="89248" y="138504"/>
                    </a:cubicBezTo>
                    <a:lnTo>
                      <a:pt x="89248" y="142777"/>
                    </a:lnTo>
                    <a:lnTo>
                      <a:pt x="84975" y="142777"/>
                    </a:lnTo>
                    <a:cubicBezTo>
                      <a:pt x="76885" y="142777"/>
                      <a:pt x="70329" y="136221"/>
                      <a:pt x="70329" y="128163"/>
                    </a:cubicBezTo>
                    <a:lnTo>
                      <a:pt x="70329" y="123890"/>
                    </a:lnTo>
                    <a:close/>
                    <a:moveTo>
                      <a:pt x="114300" y="142223"/>
                    </a:moveTo>
                    <a:lnTo>
                      <a:pt x="114300" y="146528"/>
                    </a:lnTo>
                    <a:cubicBezTo>
                      <a:pt x="114300" y="154586"/>
                      <a:pt x="107744" y="161142"/>
                      <a:pt x="99687" y="161142"/>
                    </a:cubicBezTo>
                    <a:lnTo>
                      <a:pt x="95381" y="161142"/>
                    </a:lnTo>
                    <a:lnTo>
                      <a:pt x="95381" y="156836"/>
                    </a:lnTo>
                    <a:cubicBezTo>
                      <a:pt x="95381" y="148779"/>
                      <a:pt x="101937" y="142223"/>
                      <a:pt x="109995" y="142223"/>
                    </a:cubicBezTo>
                    <a:close/>
                    <a:moveTo>
                      <a:pt x="10406" y="145746"/>
                    </a:moveTo>
                    <a:cubicBezTo>
                      <a:pt x="18496" y="145746"/>
                      <a:pt x="25052" y="152302"/>
                      <a:pt x="25052" y="160359"/>
                    </a:cubicBezTo>
                    <a:lnTo>
                      <a:pt x="25052" y="164665"/>
                    </a:lnTo>
                    <a:lnTo>
                      <a:pt x="20747" y="164665"/>
                    </a:lnTo>
                    <a:cubicBezTo>
                      <a:pt x="12689" y="164665"/>
                      <a:pt x="6133" y="158108"/>
                      <a:pt x="6133" y="150051"/>
                    </a:cubicBezTo>
                    <a:lnTo>
                      <a:pt x="6133" y="145746"/>
                    </a:lnTo>
                    <a:close/>
                    <a:moveTo>
                      <a:pt x="178496" y="145746"/>
                    </a:moveTo>
                    <a:lnTo>
                      <a:pt x="178496" y="150051"/>
                    </a:lnTo>
                    <a:cubicBezTo>
                      <a:pt x="178496" y="158108"/>
                      <a:pt x="171940" y="164665"/>
                      <a:pt x="163883" y="164665"/>
                    </a:cubicBezTo>
                    <a:lnTo>
                      <a:pt x="159609" y="164665"/>
                    </a:lnTo>
                    <a:lnTo>
                      <a:pt x="159609" y="160359"/>
                    </a:lnTo>
                    <a:cubicBezTo>
                      <a:pt x="159609" y="152302"/>
                      <a:pt x="166133" y="145746"/>
                      <a:pt x="174223" y="145746"/>
                    </a:cubicBezTo>
                    <a:close/>
                    <a:moveTo>
                      <a:pt x="50072" y="160751"/>
                    </a:moveTo>
                    <a:lnTo>
                      <a:pt x="50072" y="165057"/>
                    </a:lnTo>
                    <a:cubicBezTo>
                      <a:pt x="50072" y="173114"/>
                      <a:pt x="43515" y="179670"/>
                      <a:pt x="35458" y="179670"/>
                    </a:cubicBezTo>
                    <a:lnTo>
                      <a:pt x="31152" y="179670"/>
                    </a:lnTo>
                    <a:lnTo>
                      <a:pt x="31152" y="175364"/>
                    </a:lnTo>
                    <a:cubicBezTo>
                      <a:pt x="31152" y="167307"/>
                      <a:pt x="37709" y="160751"/>
                      <a:pt x="45766" y="160751"/>
                    </a:cubicBezTo>
                    <a:close/>
                    <a:moveTo>
                      <a:pt x="138863" y="160751"/>
                    </a:moveTo>
                    <a:cubicBezTo>
                      <a:pt x="146920" y="160751"/>
                      <a:pt x="153477" y="167307"/>
                      <a:pt x="153477" y="175364"/>
                    </a:cubicBezTo>
                    <a:lnTo>
                      <a:pt x="153477" y="179670"/>
                    </a:lnTo>
                    <a:lnTo>
                      <a:pt x="149171" y="179670"/>
                    </a:lnTo>
                    <a:cubicBezTo>
                      <a:pt x="141114" y="179670"/>
                      <a:pt x="134557" y="173114"/>
                      <a:pt x="134557" y="165057"/>
                    </a:cubicBezTo>
                    <a:lnTo>
                      <a:pt x="134557" y="160751"/>
                    </a:lnTo>
                    <a:close/>
                    <a:moveTo>
                      <a:pt x="74635" y="166688"/>
                    </a:moveTo>
                    <a:cubicBezTo>
                      <a:pt x="82692" y="166688"/>
                      <a:pt x="89248" y="173244"/>
                      <a:pt x="89248" y="181301"/>
                    </a:cubicBezTo>
                    <a:lnTo>
                      <a:pt x="89248" y="185607"/>
                    </a:lnTo>
                    <a:lnTo>
                      <a:pt x="84975" y="185607"/>
                    </a:lnTo>
                    <a:cubicBezTo>
                      <a:pt x="76885" y="185607"/>
                      <a:pt x="70329" y="179050"/>
                      <a:pt x="70329" y="170993"/>
                    </a:cubicBezTo>
                    <a:lnTo>
                      <a:pt x="70329" y="166688"/>
                    </a:lnTo>
                    <a:close/>
                    <a:moveTo>
                      <a:pt x="92315" y="0"/>
                    </a:moveTo>
                    <a:cubicBezTo>
                      <a:pt x="81974" y="0"/>
                      <a:pt x="72221" y="3327"/>
                      <a:pt x="64066" y="9623"/>
                    </a:cubicBezTo>
                    <a:cubicBezTo>
                      <a:pt x="62728" y="10667"/>
                      <a:pt x="62467" y="12591"/>
                      <a:pt x="63511" y="13929"/>
                    </a:cubicBezTo>
                    <a:cubicBezTo>
                      <a:pt x="64120" y="14708"/>
                      <a:pt x="65028" y="15111"/>
                      <a:pt x="65944" y="15111"/>
                    </a:cubicBezTo>
                    <a:cubicBezTo>
                      <a:pt x="66599" y="15111"/>
                      <a:pt x="67259" y="14905"/>
                      <a:pt x="67817" y="14483"/>
                    </a:cubicBezTo>
                    <a:cubicBezTo>
                      <a:pt x="74863" y="9003"/>
                      <a:pt x="83344" y="6133"/>
                      <a:pt x="92315" y="6133"/>
                    </a:cubicBezTo>
                    <a:cubicBezTo>
                      <a:pt x="114431" y="6133"/>
                      <a:pt x="132437" y="24106"/>
                      <a:pt x="132437" y="46222"/>
                    </a:cubicBezTo>
                    <a:cubicBezTo>
                      <a:pt x="132437" y="68371"/>
                      <a:pt x="114431" y="86345"/>
                      <a:pt x="92315" y="86345"/>
                    </a:cubicBezTo>
                    <a:cubicBezTo>
                      <a:pt x="70198" y="86345"/>
                      <a:pt x="52192" y="68371"/>
                      <a:pt x="52192" y="46222"/>
                    </a:cubicBezTo>
                    <a:cubicBezTo>
                      <a:pt x="52192" y="37317"/>
                      <a:pt x="55063" y="28869"/>
                      <a:pt x="60478" y="21790"/>
                    </a:cubicBezTo>
                    <a:cubicBezTo>
                      <a:pt x="61521" y="20453"/>
                      <a:pt x="61260" y="18561"/>
                      <a:pt x="59923" y="17517"/>
                    </a:cubicBezTo>
                    <a:cubicBezTo>
                      <a:pt x="59368" y="17084"/>
                      <a:pt x="58712" y="16875"/>
                      <a:pt x="58061" y="16875"/>
                    </a:cubicBezTo>
                    <a:cubicBezTo>
                      <a:pt x="57145" y="16875"/>
                      <a:pt x="56241" y="17289"/>
                      <a:pt x="55650" y="18071"/>
                    </a:cubicBezTo>
                    <a:cubicBezTo>
                      <a:pt x="49387" y="26226"/>
                      <a:pt x="46092" y="35947"/>
                      <a:pt x="46092" y="46222"/>
                    </a:cubicBezTo>
                    <a:cubicBezTo>
                      <a:pt x="46092" y="70687"/>
                      <a:pt x="65175" y="90781"/>
                      <a:pt x="89248" y="92379"/>
                    </a:cubicBezTo>
                    <a:lnTo>
                      <a:pt x="89248" y="123792"/>
                    </a:lnTo>
                    <a:cubicBezTo>
                      <a:pt x="85497" y="120074"/>
                      <a:pt x="80343" y="117758"/>
                      <a:pt x="74635" y="117758"/>
                    </a:cubicBezTo>
                    <a:lnTo>
                      <a:pt x="68926" y="117758"/>
                    </a:lnTo>
                    <a:cubicBezTo>
                      <a:pt x="66317" y="117758"/>
                      <a:pt x="64229" y="119878"/>
                      <a:pt x="64229" y="122455"/>
                    </a:cubicBezTo>
                    <a:lnTo>
                      <a:pt x="64229" y="128163"/>
                    </a:lnTo>
                    <a:cubicBezTo>
                      <a:pt x="64229" y="139613"/>
                      <a:pt x="73526" y="148910"/>
                      <a:pt x="84942" y="148910"/>
                    </a:cubicBezTo>
                    <a:lnTo>
                      <a:pt x="89248" y="148910"/>
                    </a:lnTo>
                    <a:lnTo>
                      <a:pt x="89248" y="166622"/>
                    </a:lnTo>
                    <a:cubicBezTo>
                      <a:pt x="85497" y="162871"/>
                      <a:pt x="80343" y="160588"/>
                      <a:pt x="74635" y="160588"/>
                    </a:cubicBezTo>
                    <a:lnTo>
                      <a:pt x="68926" y="160588"/>
                    </a:lnTo>
                    <a:cubicBezTo>
                      <a:pt x="66317" y="160588"/>
                      <a:pt x="64229" y="162675"/>
                      <a:pt x="64229" y="165252"/>
                    </a:cubicBezTo>
                    <a:lnTo>
                      <a:pt x="64229" y="170993"/>
                    </a:lnTo>
                    <a:cubicBezTo>
                      <a:pt x="64229" y="182410"/>
                      <a:pt x="73526" y="191707"/>
                      <a:pt x="84942" y="191707"/>
                    </a:cubicBezTo>
                    <a:lnTo>
                      <a:pt x="89248" y="191707"/>
                    </a:lnTo>
                    <a:lnTo>
                      <a:pt x="89248" y="202667"/>
                    </a:lnTo>
                    <a:lnTo>
                      <a:pt x="31152" y="202667"/>
                    </a:lnTo>
                    <a:lnTo>
                      <a:pt x="31152" y="185803"/>
                    </a:lnTo>
                    <a:lnTo>
                      <a:pt x="35458" y="185803"/>
                    </a:lnTo>
                    <a:cubicBezTo>
                      <a:pt x="46875" y="185803"/>
                      <a:pt x="56172" y="176473"/>
                      <a:pt x="56172" y="165057"/>
                    </a:cubicBezTo>
                    <a:lnTo>
                      <a:pt x="56172" y="159315"/>
                    </a:lnTo>
                    <a:cubicBezTo>
                      <a:pt x="56172" y="156738"/>
                      <a:pt x="54084" y="154651"/>
                      <a:pt x="51507" y="154651"/>
                    </a:cubicBezTo>
                    <a:lnTo>
                      <a:pt x="45766" y="154651"/>
                    </a:lnTo>
                    <a:cubicBezTo>
                      <a:pt x="40058" y="154651"/>
                      <a:pt x="34904" y="156967"/>
                      <a:pt x="31152" y="160685"/>
                    </a:cubicBezTo>
                    <a:lnTo>
                      <a:pt x="31152" y="160359"/>
                    </a:lnTo>
                    <a:cubicBezTo>
                      <a:pt x="31152" y="148910"/>
                      <a:pt x="21856" y="139613"/>
                      <a:pt x="10406" y="139613"/>
                    </a:cubicBezTo>
                    <a:lnTo>
                      <a:pt x="4698" y="139613"/>
                    </a:lnTo>
                    <a:cubicBezTo>
                      <a:pt x="2121" y="139613"/>
                      <a:pt x="0" y="141733"/>
                      <a:pt x="0" y="144310"/>
                    </a:cubicBezTo>
                    <a:lnTo>
                      <a:pt x="0" y="150051"/>
                    </a:lnTo>
                    <a:cubicBezTo>
                      <a:pt x="0" y="161468"/>
                      <a:pt x="9297" y="170765"/>
                      <a:pt x="20747" y="170765"/>
                    </a:cubicBezTo>
                    <a:lnTo>
                      <a:pt x="25020" y="170765"/>
                    </a:lnTo>
                    <a:lnTo>
                      <a:pt x="25020" y="202667"/>
                    </a:lnTo>
                    <a:lnTo>
                      <a:pt x="13962" y="202667"/>
                    </a:lnTo>
                    <a:cubicBezTo>
                      <a:pt x="12265" y="202667"/>
                      <a:pt x="10895" y="204005"/>
                      <a:pt x="10895" y="205701"/>
                    </a:cubicBezTo>
                    <a:cubicBezTo>
                      <a:pt x="10895" y="207397"/>
                      <a:pt x="12265" y="208767"/>
                      <a:pt x="13962" y="208767"/>
                    </a:cubicBezTo>
                    <a:lnTo>
                      <a:pt x="170667" y="208767"/>
                    </a:lnTo>
                    <a:cubicBezTo>
                      <a:pt x="172364" y="208767"/>
                      <a:pt x="173734" y="207397"/>
                      <a:pt x="173734" y="205701"/>
                    </a:cubicBezTo>
                    <a:cubicBezTo>
                      <a:pt x="173734" y="204005"/>
                      <a:pt x="172364" y="202667"/>
                      <a:pt x="170667" y="202667"/>
                    </a:cubicBezTo>
                    <a:lnTo>
                      <a:pt x="159609" y="202667"/>
                    </a:lnTo>
                    <a:lnTo>
                      <a:pt x="159609" y="170765"/>
                    </a:lnTo>
                    <a:lnTo>
                      <a:pt x="163883" y="170765"/>
                    </a:lnTo>
                    <a:cubicBezTo>
                      <a:pt x="175332" y="170765"/>
                      <a:pt x="184629" y="161468"/>
                      <a:pt x="184629" y="150051"/>
                    </a:cubicBezTo>
                    <a:lnTo>
                      <a:pt x="184629" y="144310"/>
                    </a:lnTo>
                    <a:cubicBezTo>
                      <a:pt x="184629" y="141733"/>
                      <a:pt x="182508" y="139613"/>
                      <a:pt x="179932" y="139613"/>
                    </a:cubicBezTo>
                    <a:lnTo>
                      <a:pt x="174223" y="139613"/>
                    </a:lnTo>
                    <a:cubicBezTo>
                      <a:pt x="162773" y="139613"/>
                      <a:pt x="153477" y="148910"/>
                      <a:pt x="153477" y="160359"/>
                    </a:cubicBezTo>
                    <a:lnTo>
                      <a:pt x="153477" y="160685"/>
                    </a:lnTo>
                    <a:cubicBezTo>
                      <a:pt x="149726" y="156967"/>
                      <a:pt x="144572" y="154651"/>
                      <a:pt x="138863" y="154651"/>
                    </a:cubicBezTo>
                    <a:lnTo>
                      <a:pt x="133122" y="154651"/>
                    </a:lnTo>
                    <a:cubicBezTo>
                      <a:pt x="130545" y="154651"/>
                      <a:pt x="128457" y="156738"/>
                      <a:pt x="128457" y="159315"/>
                    </a:cubicBezTo>
                    <a:lnTo>
                      <a:pt x="128457" y="165057"/>
                    </a:lnTo>
                    <a:cubicBezTo>
                      <a:pt x="128457" y="176473"/>
                      <a:pt x="137754" y="185803"/>
                      <a:pt x="149171" y="185803"/>
                    </a:cubicBezTo>
                    <a:lnTo>
                      <a:pt x="153477" y="185803"/>
                    </a:lnTo>
                    <a:lnTo>
                      <a:pt x="153477" y="202667"/>
                    </a:lnTo>
                    <a:lnTo>
                      <a:pt x="95381" y="202667"/>
                    </a:lnTo>
                    <a:lnTo>
                      <a:pt x="95381" y="167242"/>
                    </a:lnTo>
                    <a:lnTo>
                      <a:pt x="99687" y="167242"/>
                    </a:lnTo>
                    <a:cubicBezTo>
                      <a:pt x="111104" y="167242"/>
                      <a:pt x="120400" y="157945"/>
                      <a:pt x="120400" y="146528"/>
                    </a:cubicBezTo>
                    <a:lnTo>
                      <a:pt x="120400" y="140787"/>
                    </a:lnTo>
                    <a:cubicBezTo>
                      <a:pt x="120400" y="138210"/>
                      <a:pt x="118313" y="136123"/>
                      <a:pt x="115703" y="136123"/>
                    </a:cubicBezTo>
                    <a:lnTo>
                      <a:pt x="109995" y="136123"/>
                    </a:lnTo>
                    <a:cubicBezTo>
                      <a:pt x="104286" y="136123"/>
                      <a:pt x="99132" y="138406"/>
                      <a:pt x="95381" y="142157"/>
                    </a:cubicBezTo>
                    <a:lnTo>
                      <a:pt x="95381" y="92379"/>
                    </a:lnTo>
                    <a:cubicBezTo>
                      <a:pt x="119454" y="90781"/>
                      <a:pt x="138537" y="70687"/>
                      <a:pt x="138537" y="46222"/>
                    </a:cubicBezTo>
                    <a:cubicBezTo>
                      <a:pt x="138537" y="20746"/>
                      <a:pt x="117823" y="0"/>
                      <a:pt x="92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2" name="Google Shape;742;p44"/>
          <p:cNvGrpSpPr/>
          <p:nvPr/>
        </p:nvGrpSpPr>
        <p:grpSpPr>
          <a:xfrm>
            <a:off x="7154913" y="974641"/>
            <a:ext cx="1377996" cy="1421042"/>
            <a:chOff x="6713825" y="472250"/>
            <a:chExt cx="2226600" cy="2226600"/>
          </a:xfrm>
        </p:grpSpPr>
        <p:sp>
          <p:nvSpPr>
            <p:cNvPr id="743" name="Google Shape;743;p44"/>
            <p:cNvSpPr/>
            <p:nvPr/>
          </p:nvSpPr>
          <p:spPr>
            <a:xfrm>
              <a:off x="6713825" y="472250"/>
              <a:ext cx="2226600" cy="22266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44"/>
            <p:cNvGrpSpPr/>
            <p:nvPr/>
          </p:nvGrpSpPr>
          <p:grpSpPr>
            <a:xfrm>
              <a:off x="7001823" y="774089"/>
              <a:ext cx="1650613" cy="1569413"/>
              <a:chOff x="1148200" y="238125"/>
              <a:chExt cx="5304025" cy="5219200"/>
            </a:xfrm>
          </p:grpSpPr>
          <p:sp>
            <p:nvSpPr>
              <p:cNvPr id="745" name="Google Shape;745;p44"/>
              <p:cNvSpPr/>
              <p:nvPr/>
            </p:nvSpPr>
            <p:spPr>
              <a:xfrm>
                <a:off x="1149025" y="2943725"/>
                <a:ext cx="2673225" cy="2435500"/>
              </a:xfrm>
              <a:custGeom>
                <a:avLst/>
                <a:gdLst/>
                <a:ahLst/>
                <a:cxnLst/>
                <a:rect l="l" t="t" r="r" b="b"/>
                <a:pathLst>
                  <a:path w="106929" h="97420" extrusionOk="0">
                    <a:moveTo>
                      <a:pt x="53464" y="1"/>
                    </a:moveTo>
                    <a:cubicBezTo>
                      <a:pt x="40995" y="1"/>
                      <a:pt x="28526" y="4755"/>
                      <a:pt x="19018" y="14264"/>
                    </a:cubicBezTo>
                    <a:cubicBezTo>
                      <a:pt x="0" y="33281"/>
                      <a:pt x="0" y="64139"/>
                      <a:pt x="19018" y="83157"/>
                    </a:cubicBezTo>
                    <a:cubicBezTo>
                      <a:pt x="28526" y="92665"/>
                      <a:pt x="40995" y="97420"/>
                      <a:pt x="53464" y="97420"/>
                    </a:cubicBezTo>
                    <a:cubicBezTo>
                      <a:pt x="65933" y="97420"/>
                      <a:pt x="78402" y="92665"/>
                      <a:pt x="87911" y="83157"/>
                    </a:cubicBezTo>
                    <a:cubicBezTo>
                      <a:pt x="106928" y="64139"/>
                      <a:pt x="106928" y="33281"/>
                      <a:pt x="87911" y="14264"/>
                    </a:cubicBezTo>
                    <a:cubicBezTo>
                      <a:pt x="78402" y="4755"/>
                      <a:pt x="65933" y="1"/>
                      <a:pt x="534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4"/>
              <p:cNvSpPr/>
              <p:nvPr/>
            </p:nvSpPr>
            <p:spPr>
              <a:xfrm>
                <a:off x="1918850" y="3334550"/>
                <a:ext cx="1136825" cy="1654650"/>
              </a:xfrm>
              <a:custGeom>
                <a:avLst/>
                <a:gdLst/>
                <a:ahLst/>
                <a:cxnLst/>
                <a:rect l="l" t="t" r="r" b="b"/>
                <a:pathLst>
                  <a:path w="45473" h="66186" extrusionOk="0">
                    <a:moveTo>
                      <a:pt x="31695" y="0"/>
                    </a:moveTo>
                    <a:cubicBezTo>
                      <a:pt x="31677" y="0"/>
                      <a:pt x="31659" y="0"/>
                      <a:pt x="31642" y="1"/>
                    </a:cubicBezTo>
                    <a:cubicBezTo>
                      <a:pt x="30696" y="33"/>
                      <a:pt x="29782" y="588"/>
                      <a:pt x="28934" y="1371"/>
                    </a:cubicBezTo>
                    <a:cubicBezTo>
                      <a:pt x="19964" y="9917"/>
                      <a:pt x="10961" y="18398"/>
                      <a:pt x="1958" y="26945"/>
                    </a:cubicBezTo>
                    <a:cubicBezTo>
                      <a:pt x="1" y="28804"/>
                      <a:pt x="262" y="31642"/>
                      <a:pt x="2578" y="33012"/>
                    </a:cubicBezTo>
                    <a:cubicBezTo>
                      <a:pt x="7536" y="36013"/>
                      <a:pt x="12592" y="38851"/>
                      <a:pt x="17615" y="41721"/>
                    </a:cubicBezTo>
                    <a:cubicBezTo>
                      <a:pt x="17909" y="41917"/>
                      <a:pt x="18072" y="42048"/>
                      <a:pt x="17909" y="42439"/>
                    </a:cubicBezTo>
                    <a:cubicBezTo>
                      <a:pt x="16245" y="46321"/>
                      <a:pt x="14647" y="50170"/>
                      <a:pt x="13048" y="54052"/>
                    </a:cubicBezTo>
                    <a:cubicBezTo>
                      <a:pt x="12037" y="56466"/>
                      <a:pt x="10993" y="58847"/>
                      <a:pt x="10080" y="61293"/>
                    </a:cubicBezTo>
                    <a:cubicBezTo>
                      <a:pt x="9395" y="63055"/>
                      <a:pt x="10211" y="64979"/>
                      <a:pt x="11907" y="65795"/>
                    </a:cubicBezTo>
                    <a:cubicBezTo>
                      <a:pt x="12438" y="66055"/>
                      <a:pt x="12966" y="66186"/>
                      <a:pt x="13491" y="66186"/>
                    </a:cubicBezTo>
                    <a:cubicBezTo>
                      <a:pt x="14480" y="66186"/>
                      <a:pt x="15461" y="65721"/>
                      <a:pt x="16441" y="64784"/>
                    </a:cubicBezTo>
                    <a:cubicBezTo>
                      <a:pt x="25444" y="56270"/>
                      <a:pt x="34447" y="47756"/>
                      <a:pt x="43418" y="39242"/>
                    </a:cubicBezTo>
                    <a:cubicBezTo>
                      <a:pt x="45473" y="37318"/>
                      <a:pt x="45081" y="34447"/>
                      <a:pt x="42635" y="33045"/>
                    </a:cubicBezTo>
                    <a:cubicBezTo>
                      <a:pt x="37676" y="30174"/>
                      <a:pt x="32718" y="27303"/>
                      <a:pt x="27760" y="24433"/>
                    </a:cubicBezTo>
                    <a:cubicBezTo>
                      <a:pt x="27466" y="24270"/>
                      <a:pt x="27336" y="24107"/>
                      <a:pt x="27499" y="23715"/>
                    </a:cubicBezTo>
                    <a:cubicBezTo>
                      <a:pt x="30141" y="17452"/>
                      <a:pt x="32849" y="11222"/>
                      <a:pt x="35328" y="4894"/>
                    </a:cubicBezTo>
                    <a:cubicBezTo>
                      <a:pt x="36235" y="2527"/>
                      <a:pt x="34438" y="0"/>
                      <a:pt x="31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4"/>
              <p:cNvSpPr/>
              <p:nvPr/>
            </p:nvSpPr>
            <p:spPr>
              <a:xfrm>
                <a:off x="3771650" y="316400"/>
                <a:ext cx="2678950" cy="2440600"/>
              </a:xfrm>
              <a:custGeom>
                <a:avLst/>
                <a:gdLst/>
                <a:ahLst/>
                <a:cxnLst/>
                <a:rect l="l" t="t" r="r" b="b"/>
                <a:pathLst>
                  <a:path w="107158" h="97624" extrusionOk="0">
                    <a:moveTo>
                      <a:pt x="53579" y="1"/>
                    </a:moveTo>
                    <a:cubicBezTo>
                      <a:pt x="41086" y="1"/>
                      <a:pt x="28592" y="4763"/>
                      <a:pt x="19051" y="14288"/>
                    </a:cubicBezTo>
                    <a:cubicBezTo>
                      <a:pt x="1" y="33338"/>
                      <a:pt x="1" y="64262"/>
                      <a:pt x="19051" y="83312"/>
                    </a:cubicBezTo>
                    <a:cubicBezTo>
                      <a:pt x="28592" y="92853"/>
                      <a:pt x="41086" y="97624"/>
                      <a:pt x="53579" y="97624"/>
                    </a:cubicBezTo>
                    <a:cubicBezTo>
                      <a:pt x="66072" y="97624"/>
                      <a:pt x="78566" y="92853"/>
                      <a:pt x="88107" y="83312"/>
                    </a:cubicBezTo>
                    <a:cubicBezTo>
                      <a:pt x="107157" y="64262"/>
                      <a:pt x="107157" y="33338"/>
                      <a:pt x="88107" y="14288"/>
                    </a:cubicBezTo>
                    <a:cubicBezTo>
                      <a:pt x="78566" y="4763"/>
                      <a:pt x="66072" y="1"/>
                      <a:pt x="53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4"/>
              <p:cNvSpPr/>
              <p:nvPr/>
            </p:nvSpPr>
            <p:spPr>
              <a:xfrm>
                <a:off x="4855450" y="315575"/>
                <a:ext cx="1458950" cy="1075175"/>
              </a:xfrm>
              <a:custGeom>
                <a:avLst/>
                <a:gdLst/>
                <a:ahLst/>
                <a:cxnLst/>
                <a:rect l="l" t="t" r="r" b="b"/>
                <a:pathLst>
                  <a:path w="58358" h="43007" extrusionOk="0">
                    <a:moveTo>
                      <a:pt x="10243" y="1"/>
                    </a:moveTo>
                    <a:cubicBezTo>
                      <a:pt x="6720" y="1"/>
                      <a:pt x="3295" y="392"/>
                      <a:pt x="1" y="1110"/>
                    </a:cubicBezTo>
                    <a:cubicBezTo>
                      <a:pt x="947" y="5024"/>
                      <a:pt x="1958" y="9624"/>
                      <a:pt x="2839" y="15071"/>
                    </a:cubicBezTo>
                    <a:cubicBezTo>
                      <a:pt x="4306" y="23944"/>
                      <a:pt x="4926" y="31479"/>
                      <a:pt x="9167" y="32849"/>
                    </a:cubicBezTo>
                    <a:cubicBezTo>
                      <a:pt x="9582" y="32981"/>
                      <a:pt x="9989" y="33039"/>
                      <a:pt x="10392" y="33039"/>
                    </a:cubicBezTo>
                    <a:cubicBezTo>
                      <a:pt x="13632" y="33039"/>
                      <a:pt x="16583" y="29251"/>
                      <a:pt x="20904" y="29251"/>
                    </a:cubicBezTo>
                    <a:cubicBezTo>
                      <a:pt x="21368" y="29251"/>
                      <a:pt x="21848" y="29295"/>
                      <a:pt x="22345" y="29391"/>
                    </a:cubicBezTo>
                    <a:cubicBezTo>
                      <a:pt x="27140" y="30337"/>
                      <a:pt x="27825" y="35067"/>
                      <a:pt x="32099" y="38590"/>
                    </a:cubicBezTo>
                    <a:cubicBezTo>
                      <a:pt x="35525" y="41401"/>
                      <a:pt x="40735" y="43007"/>
                      <a:pt x="46388" y="43007"/>
                    </a:cubicBezTo>
                    <a:cubicBezTo>
                      <a:pt x="50314" y="43007"/>
                      <a:pt x="54454" y="42232"/>
                      <a:pt x="58358" y="40547"/>
                    </a:cubicBezTo>
                    <a:cubicBezTo>
                      <a:pt x="54411" y="17518"/>
                      <a:pt x="34382" y="1"/>
                      <a:pt x="102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4"/>
              <p:cNvSpPr/>
              <p:nvPr/>
            </p:nvSpPr>
            <p:spPr>
              <a:xfrm>
                <a:off x="3891525" y="815475"/>
                <a:ext cx="614100" cy="1559275"/>
              </a:xfrm>
              <a:custGeom>
                <a:avLst/>
                <a:gdLst/>
                <a:ahLst/>
                <a:cxnLst/>
                <a:rect l="l" t="t" r="r" b="b"/>
                <a:pathLst>
                  <a:path w="24564" h="62371" extrusionOk="0">
                    <a:moveTo>
                      <a:pt x="9396" y="1"/>
                    </a:moveTo>
                    <a:cubicBezTo>
                      <a:pt x="3491" y="8091"/>
                      <a:pt x="1" y="18040"/>
                      <a:pt x="1" y="28837"/>
                    </a:cubicBezTo>
                    <a:cubicBezTo>
                      <a:pt x="1" y="41820"/>
                      <a:pt x="5057" y="53628"/>
                      <a:pt x="13343" y="62370"/>
                    </a:cubicBezTo>
                    <a:cubicBezTo>
                      <a:pt x="19475" y="58293"/>
                      <a:pt x="23879" y="51736"/>
                      <a:pt x="24270" y="45864"/>
                    </a:cubicBezTo>
                    <a:cubicBezTo>
                      <a:pt x="24564" y="41950"/>
                      <a:pt x="22835" y="41591"/>
                      <a:pt x="21367" y="33795"/>
                    </a:cubicBezTo>
                    <a:cubicBezTo>
                      <a:pt x="19116" y="22150"/>
                      <a:pt x="22117" y="18627"/>
                      <a:pt x="20258" y="12625"/>
                    </a:cubicBezTo>
                    <a:cubicBezTo>
                      <a:pt x="18725" y="7667"/>
                      <a:pt x="14517" y="3067"/>
                      <a:pt x="9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4"/>
              <p:cNvSpPr/>
              <p:nvPr/>
            </p:nvSpPr>
            <p:spPr>
              <a:xfrm>
                <a:off x="4698075" y="1811825"/>
                <a:ext cx="1321925" cy="944575"/>
              </a:xfrm>
              <a:custGeom>
                <a:avLst/>
                <a:gdLst/>
                <a:ahLst/>
                <a:cxnLst/>
                <a:rect l="l" t="t" r="r" b="b"/>
                <a:pathLst>
                  <a:path w="52877" h="37783" extrusionOk="0">
                    <a:moveTo>
                      <a:pt x="25634" y="1"/>
                    </a:moveTo>
                    <a:cubicBezTo>
                      <a:pt x="24759" y="1"/>
                      <a:pt x="23928" y="164"/>
                      <a:pt x="23160" y="530"/>
                    </a:cubicBezTo>
                    <a:cubicBezTo>
                      <a:pt x="18724" y="2651"/>
                      <a:pt x="20909" y="9435"/>
                      <a:pt x="17028" y="18243"/>
                    </a:cubicBezTo>
                    <a:cubicBezTo>
                      <a:pt x="13015" y="27376"/>
                      <a:pt x="5448" y="31943"/>
                      <a:pt x="0" y="34912"/>
                    </a:cubicBezTo>
                    <a:cubicBezTo>
                      <a:pt x="5154" y="36771"/>
                      <a:pt x="10732" y="37782"/>
                      <a:pt x="16538" y="37782"/>
                    </a:cubicBezTo>
                    <a:cubicBezTo>
                      <a:pt x="30956" y="37782"/>
                      <a:pt x="43939" y="31552"/>
                      <a:pt x="52877" y="21603"/>
                    </a:cubicBezTo>
                    <a:cubicBezTo>
                      <a:pt x="49582" y="16742"/>
                      <a:pt x="44689" y="12273"/>
                      <a:pt x="41884" y="9729"/>
                    </a:cubicBezTo>
                    <a:cubicBezTo>
                      <a:pt x="38555" y="6682"/>
                      <a:pt x="31226" y="1"/>
                      <a:pt x="256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4"/>
              <p:cNvSpPr/>
              <p:nvPr/>
            </p:nvSpPr>
            <p:spPr>
              <a:xfrm>
                <a:off x="4097850" y="3080675"/>
                <a:ext cx="2329900" cy="2299200"/>
              </a:xfrm>
              <a:custGeom>
                <a:avLst/>
                <a:gdLst/>
                <a:ahLst/>
                <a:cxnLst/>
                <a:rect l="l" t="t" r="r" b="b"/>
                <a:pathLst>
                  <a:path w="93196" h="91968" extrusionOk="0">
                    <a:moveTo>
                      <a:pt x="86887" y="0"/>
                    </a:moveTo>
                    <a:cubicBezTo>
                      <a:pt x="86034" y="0"/>
                      <a:pt x="85178" y="508"/>
                      <a:pt x="84943" y="1544"/>
                    </a:cubicBezTo>
                    <a:cubicBezTo>
                      <a:pt x="79104" y="27085"/>
                      <a:pt x="58195" y="47505"/>
                      <a:pt x="31022" y="51681"/>
                    </a:cubicBezTo>
                    <a:cubicBezTo>
                      <a:pt x="30923" y="51696"/>
                      <a:pt x="30825" y="51703"/>
                      <a:pt x="30728" y="51703"/>
                    </a:cubicBezTo>
                    <a:cubicBezTo>
                      <a:pt x="29773" y="51703"/>
                      <a:pt x="28955" y="50995"/>
                      <a:pt x="28837" y="50017"/>
                    </a:cubicBezTo>
                    <a:lnTo>
                      <a:pt x="27238" y="37002"/>
                    </a:lnTo>
                    <a:cubicBezTo>
                      <a:pt x="27096" y="35946"/>
                      <a:pt x="26209" y="35320"/>
                      <a:pt x="25307" y="35320"/>
                    </a:cubicBezTo>
                    <a:cubicBezTo>
                      <a:pt x="24760" y="35320"/>
                      <a:pt x="24208" y="35551"/>
                      <a:pt x="23813" y="36056"/>
                    </a:cubicBezTo>
                    <a:lnTo>
                      <a:pt x="653" y="65707"/>
                    </a:lnTo>
                    <a:cubicBezTo>
                      <a:pt x="1" y="66523"/>
                      <a:pt x="164" y="67730"/>
                      <a:pt x="979" y="68382"/>
                    </a:cubicBezTo>
                    <a:lnTo>
                      <a:pt x="30631" y="91542"/>
                    </a:lnTo>
                    <a:cubicBezTo>
                      <a:pt x="30997" y="91837"/>
                      <a:pt x="31409" y="91968"/>
                      <a:pt x="31811" y="91968"/>
                    </a:cubicBezTo>
                    <a:cubicBezTo>
                      <a:pt x="32876" y="91968"/>
                      <a:pt x="33863" y="91045"/>
                      <a:pt x="33697" y="89813"/>
                    </a:cubicBezTo>
                    <a:lnTo>
                      <a:pt x="32099" y="76700"/>
                    </a:lnTo>
                    <a:cubicBezTo>
                      <a:pt x="31968" y="75656"/>
                      <a:pt x="32686" y="74710"/>
                      <a:pt x="33730" y="74580"/>
                    </a:cubicBezTo>
                    <a:cubicBezTo>
                      <a:pt x="68633" y="69295"/>
                      <a:pt x="93196" y="37132"/>
                      <a:pt x="88890" y="1838"/>
                    </a:cubicBezTo>
                    <a:cubicBezTo>
                      <a:pt x="88890" y="1805"/>
                      <a:pt x="88857" y="1772"/>
                      <a:pt x="88857" y="1740"/>
                    </a:cubicBezTo>
                    <a:cubicBezTo>
                      <a:pt x="88722" y="589"/>
                      <a:pt x="87806" y="0"/>
                      <a:pt x="868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4"/>
              <p:cNvSpPr/>
              <p:nvPr/>
            </p:nvSpPr>
            <p:spPr>
              <a:xfrm>
                <a:off x="1172675" y="315550"/>
                <a:ext cx="2329900" cy="2299200"/>
              </a:xfrm>
              <a:custGeom>
                <a:avLst/>
                <a:gdLst/>
                <a:ahLst/>
                <a:cxnLst/>
                <a:rect l="l" t="t" r="r" b="b"/>
                <a:pathLst>
                  <a:path w="93196" h="91968" extrusionOk="0">
                    <a:moveTo>
                      <a:pt x="61386" y="0"/>
                    </a:moveTo>
                    <a:cubicBezTo>
                      <a:pt x="60320" y="0"/>
                      <a:pt x="59333" y="923"/>
                      <a:pt x="59499" y="2155"/>
                    </a:cubicBezTo>
                    <a:lnTo>
                      <a:pt x="61097" y="15268"/>
                    </a:lnTo>
                    <a:cubicBezTo>
                      <a:pt x="61228" y="16312"/>
                      <a:pt x="60510" y="17258"/>
                      <a:pt x="59466" y="17388"/>
                    </a:cubicBezTo>
                    <a:cubicBezTo>
                      <a:pt x="24563" y="22673"/>
                      <a:pt x="0" y="54836"/>
                      <a:pt x="4306" y="90131"/>
                    </a:cubicBezTo>
                    <a:cubicBezTo>
                      <a:pt x="4306" y="90163"/>
                      <a:pt x="4339" y="90196"/>
                      <a:pt x="4339" y="90228"/>
                    </a:cubicBezTo>
                    <a:cubicBezTo>
                      <a:pt x="4474" y="91379"/>
                      <a:pt x="5390" y="91968"/>
                      <a:pt x="6309" y="91968"/>
                    </a:cubicBezTo>
                    <a:cubicBezTo>
                      <a:pt x="7162" y="91968"/>
                      <a:pt x="8018" y="91460"/>
                      <a:pt x="8253" y="90424"/>
                    </a:cubicBezTo>
                    <a:cubicBezTo>
                      <a:pt x="14092" y="64883"/>
                      <a:pt x="35001" y="44463"/>
                      <a:pt x="62174" y="40287"/>
                    </a:cubicBezTo>
                    <a:cubicBezTo>
                      <a:pt x="62273" y="40272"/>
                      <a:pt x="62371" y="40265"/>
                      <a:pt x="62468" y="40265"/>
                    </a:cubicBezTo>
                    <a:cubicBezTo>
                      <a:pt x="63423" y="40265"/>
                      <a:pt x="64241" y="40974"/>
                      <a:pt x="64359" y="41951"/>
                    </a:cubicBezTo>
                    <a:lnTo>
                      <a:pt x="65958" y="54966"/>
                    </a:lnTo>
                    <a:cubicBezTo>
                      <a:pt x="66100" y="56022"/>
                      <a:pt x="66987" y="56648"/>
                      <a:pt x="67889" y="56648"/>
                    </a:cubicBezTo>
                    <a:cubicBezTo>
                      <a:pt x="68436" y="56648"/>
                      <a:pt x="68989" y="56417"/>
                      <a:pt x="69383" y="55912"/>
                    </a:cubicBezTo>
                    <a:lnTo>
                      <a:pt x="92543" y="26261"/>
                    </a:lnTo>
                    <a:cubicBezTo>
                      <a:pt x="93195" y="25445"/>
                      <a:pt x="93032" y="24238"/>
                      <a:pt x="92217" y="23586"/>
                    </a:cubicBezTo>
                    <a:lnTo>
                      <a:pt x="62565" y="426"/>
                    </a:lnTo>
                    <a:cubicBezTo>
                      <a:pt x="62199" y="131"/>
                      <a:pt x="61787" y="0"/>
                      <a:pt x="61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4"/>
              <p:cNvSpPr/>
              <p:nvPr/>
            </p:nvSpPr>
            <p:spPr>
              <a:xfrm>
                <a:off x="1148200" y="238125"/>
                <a:ext cx="530402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12161" h="208768" extrusionOk="0">
                    <a:moveTo>
                      <a:pt x="119977" y="27303"/>
                    </a:moveTo>
                    <a:cubicBezTo>
                      <a:pt x="123467" y="29978"/>
                      <a:pt x="126077" y="33305"/>
                      <a:pt x="127088" y="36599"/>
                    </a:cubicBezTo>
                    <a:cubicBezTo>
                      <a:pt x="127773" y="38818"/>
                      <a:pt x="127610" y="40677"/>
                      <a:pt x="127414" y="43254"/>
                    </a:cubicBezTo>
                    <a:cubicBezTo>
                      <a:pt x="127153" y="46614"/>
                      <a:pt x="126827" y="50789"/>
                      <a:pt x="128099" y="57444"/>
                    </a:cubicBezTo>
                    <a:cubicBezTo>
                      <a:pt x="128849" y="61391"/>
                      <a:pt x="129665" y="63609"/>
                      <a:pt x="130285" y="65207"/>
                    </a:cubicBezTo>
                    <a:cubicBezTo>
                      <a:pt x="130839" y="66740"/>
                      <a:pt x="131067" y="67327"/>
                      <a:pt x="130970" y="68730"/>
                    </a:cubicBezTo>
                    <a:cubicBezTo>
                      <a:pt x="130676" y="72971"/>
                      <a:pt x="127773" y="77766"/>
                      <a:pt x="123500" y="81321"/>
                    </a:cubicBezTo>
                    <a:cubicBezTo>
                      <a:pt x="116813" y="73362"/>
                      <a:pt x="112768" y="63087"/>
                      <a:pt x="112768" y="51898"/>
                    </a:cubicBezTo>
                    <a:cubicBezTo>
                      <a:pt x="112768" y="42863"/>
                      <a:pt x="115410" y="34414"/>
                      <a:pt x="119977" y="27303"/>
                    </a:cubicBezTo>
                    <a:close/>
                    <a:moveTo>
                      <a:pt x="63805" y="7568"/>
                    </a:moveTo>
                    <a:lnTo>
                      <a:pt x="90390" y="28347"/>
                    </a:lnTo>
                    <a:lnTo>
                      <a:pt x="69644" y="54932"/>
                    </a:lnTo>
                    <a:lnTo>
                      <a:pt x="68372" y="44657"/>
                    </a:lnTo>
                    <a:cubicBezTo>
                      <a:pt x="68209" y="43319"/>
                      <a:pt x="67491" y="42112"/>
                      <a:pt x="66447" y="41297"/>
                    </a:cubicBezTo>
                    <a:cubicBezTo>
                      <a:pt x="65585" y="40643"/>
                      <a:pt x="64534" y="40283"/>
                      <a:pt x="63463" y="40283"/>
                    </a:cubicBezTo>
                    <a:cubicBezTo>
                      <a:pt x="63197" y="40283"/>
                      <a:pt x="62929" y="40305"/>
                      <a:pt x="62664" y="40351"/>
                    </a:cubicBezTo>
                    <a:cubicBezTo>
                      <a:pt x="48865" y="42438"/>
                      <a:pt x="36209" y="48636"/>
                      <a:pt x="26064" y="58194"/>
                    </a:cubicBezTo>
                    <a:cubicBezTo>
                      <a:pt x="17615" y="66186"/>
                      <a:pt x="11385" y="76037"/>
                      <a:pt x="7830" y="86965"/>
                    </a:cubicBezTo>
                    <a:cubicBezTo>
                      <a:pt x="7438" y="72742"/>
                      <a:pt x="11842" y="58879"/>
                      <a:pt x="20551" y="47429"/>
                    </a:cubicBezTo>
                    <a:cubicBezTo>
                      <a:pt x="30435" y="34414"/>
                      <a:pt x="44755" y="25933"/>
                      <a:pt x="60902" y="23486"/>
                    </a:cubicBezTo>
                    <a:cubicBezTo>
                      <a:pt x="63577" y="23095"/>
                      <a:pt x="65436" y="20648"/>
                      <a:pt x="65077" y="17974"/>
                    </a:cubicBezTo>
                    <a:lnTo>
                      <a:pt x="63805" y="7568"/>
                    </a:lnTo>
                    <a:close/>
                    <a:moveTo>
                      <a:pt x="146040" y="7861"/>
                    </a:moveTo>
                    <a:cubicBezTo>
                      <a:pt x="146823" y="11352"/>
                      <a:pt x="147540" y="14907"/>
                      <a:pt x="148128" y="18626"/>
                    </a:cubicBezTo>
                    <a:cubicBezTo>
                      <a:pt x="148323" y="19702"/>
                      <a:pt x="148486" y="20746"/>
                      <a:pt x="148649" y="21790"/>
                    </a:cubicBezTo>
                    <a:cubicBezTo>
                      <a:pt x="149922" y="29978"/>
                      <a:pt x="151031" y="37056"/>
                      <a:pt x="156543" y="38818"/>
                    </a:cubicBezTo>
                    <a:cubicBezTo>
                      <a:pt x="157295" y="39061"/>
                      <a:pt x="158020" y="39164"/>
                      <a:pt x="158717" y="39164"/>
                    </a:cubicBezTo>
                    <a:cubicBezTo>
                      <a:pt x="161018" y="39164"/>
                      <a:pt x="163021" y="38040"/>
                      <a:pt x="164698" y="37089"/>
                    </a:cubicBezTo>
                    <a:cubicBezTo>
                      <a:pt x="166305" y="36175"/>
                      <a:pt x="167723" y="35378"/>
                      <a:pt x="169253" y="35378"/>
                    </a:cubicBezTo>
                    <a:cubicBezTo>
                      <a:pt x="169525" y="35378"/>
                      <a:pt x="169800" y="35404"/>
                      <a:pt x="170081" y="35458"/>
                    </a:cubicBezTo>
                    <a:cubicBezTo>
                      <a:pt x="171712" y="35784"/>
                      <a:pt x="172527" y="36828"/>
                      <a:pt x="174060" y="38981"/>
                    </a:cubicBezTo>
                    <a:cubicBezTo>
                      <a:pt x="175202" y="40579"/>
                      <a:pt x="176474" y="42373"/>
                      <a:pt x="178497" y="44004"/>
                    </a:cubicBezTo>
                    <a:cubicBezTo>
                      <a:pt x="182574" y="47364"/>
                      <a:pt x="188478" y="49093"/>
                      <a:pt x="194709" y="49093"/>
                    </a:cubicBezTo>
                    <a:cubicBezTo>
                      <a:pt x="197840" y="49093"/>
                      <a:pt x="201070" y="48669"/>
                      <a:pt x="204136" y="47755"/>
                    </a:cubicBezTo>
                    <a:cubicBezTo>
                      <a:pt x="204266" y="49126"/>
                      <a:pt x="204332" y="50496"/>
                      <a:pt x="204332" y="51898"/>
                    </a:cubicBezTo>
                    <a:cubicBezTo>
                      <a:pt x="204332" y="62304"/>
                      <a:pt x="200874" y="71894"/>
                      <a:pt x="195002" y="79592"/>
                    </a:cubicBezTo>
                    <a:cubicBezTo>
                      <a:pt x="191838" y="75743"/>
                      <a:pt x="188185" y="72383"/>
                      <a:pt x="185967" y="70394"/>
                    </a:cubicBezTo>
                    <a:cubicBezTo>
                      <a:pt x="181999" y="66782"/>
                      <a:pt x="174429" y="59866"/>
                      <a:pt x="167645" y="59866"/>
                    </a:cubicBezTo>
                    <a:cubicBezTo>
                      <a:pt x="166341" y="59866"/>
                      <a:pt x="165065" y="60122"/>
                      <a:pt x="163850" y="60706"/>
                    </a:cubicBezTo>
                    <a:cubicBezTo>
                      <a:pt x="159936" y="62598"/>
                      <a:pt x="159316" y="66447"/>
                      <a:pt x="158696" y="70524"/>
                    </a:cubicBezTo>
                    <a:cubicBezTo>
                      <a:pt x="158272" y="73297"/>
                      <a:pt x="157783" y="76461"/>
                      <a:pt x="156250" y="79951"/>
                    </a:cubicBezTo>
                    <a:cubicBezTo>
                      <a:pt x="153086" y="87128"/>
                      <a:pt x="147508" y="91238"/>
                      <a:pt x="141767" y="94500"/>
                    </a:cubicBezTo>
                    <a:cubicBezTo>
                      <a:pt x="136548" y="92445"/>
                      <a:pt x="131818" y="89444"/>
                      <a:pt x="127773" y="85758"/>
                    </a:cubicBezTo>
                    <a:cubicBezTo>
                      <a:pt x="133122" y="81158"/>
                      <a:pt x="136678" y="74928"/>
                      <a:pt x="137069" y="69154"/>
                    </a:cubicBezTo>
                    <a:cubicBezTo>
                      <a:pt x="137265" y="66447"/>
                      <a:pt x="136678" y="64881"/>
                      <a:pt x="135993" y="63054"/>
                    </a:cubicBezTo>
                    <a:cubicBezTo>
                      <a:pt x="135438" y="61586"/>
                      <a:pt x="134753" y="59760"/>
                      <a:pt x="134101" y="56302"/>
                    </a:cubicBezTo>
                    <a:cubicBezTo>
                      <a:pt x="132992" y="50463"/>
                      <a:pt x="133253" y="46875"/>
                      <a:pt x="133514" y="43711"/>
                    </a:cubicBezTo>
                    <a:cubicBezTo>
                      <a:pt x="133742" y="40840"/>
                      <a:pt x="133971" y="38133"/>
                      <a:pt x="132927" y="34773"/>
                    </a:cubicBezTo>
                    <a:cubicBezTo>
                      <a:pt x="131524" y="30206"/>
                      <a:pt x="128164" y="25835"/>
                      <a:pt x="123597" y="22377"/>
                    </a:cubicBezTo>
                    <a:cubicBezTo>
                      <a:pt x="129404" y="15527"/>
                      <a:pt x="137167" y="10373"/>
                      <a:pt x="146040" y="7861"/>
                    </a:cubicBezTo>
                    <a:close/>
                    <a:moveTo>
                      <a:pt x="167764" y="65962"/>
                    </a:moveTo>
                    <a:cubicBezTo>
                      <a:pt x="171250" y="65962"/>
                      <a:pt x="177216" y="70662"/>
                      <a:pt x="181857" y="74928"/>
                    </a:cubicBezTo>
                    <a:cubicBezTo>
                      <a:pt x="184075" y="76950"/>
                      <a:pt x="187924" y="80441"/>
                      <a:pt x="190925" y="84257"/>
                    </a:cubicBezTo>
                    <a:cubicBezTo>
                      <a:pt x="182607" y="92543"/>
                      <a:pt x="171190" y="97696"/>
                      <a:pt x="158566" y="97696"/>
                    </a:cubicBezTo>
                    <a:cubicBezTo>
                      <a:pt x="155500" y="97696"/>
                      <a:pt x="152531" y="97370"/>
                      <a:pt x="149628" y="96816"/>
                    </a:cubicBezTo>
                    <a:cubicBezTo>
                      <a:pt x="153934" y="93815"/>
                      <a:pt x="158827" y="89281"/>
                      <a:pt x="161861" y="82398"/>
                    </a:cubicBezTo>
                    <a:cubicBezTo>
                      <a:pt x="163720" y="78190"/>
                      <a:pt x="164274" y="74439"/>
                      <a:pt x="164731" y="71438"/>
                    </a:cubicBezTo>
                    <a:cubicBezTo>
                      <a:pt x="165253" y="68078"/>
                      <a:pt x="165579" y="66675"/>
                      <a:pt x="166525" y="66218"/>
                    </a:cubicBezTo>
                    <a:cubicBezTo>
                      <a:pt x="166889" y="66044"/>
                      <a:pt x="167305" y="65962"/>
                      <a:pt x="167764" y="65962"/>
                    </a:cubicBezTo>
                    <a:close/>
                    <a:moveTo>
                      <a:pt x="62364" y="8"/>
                    </a:moveTo>
                    <a:cubicBezTo>
                      <a:pt x="61517" y="8"/>
                      <a:pt x="60663" y="223"/>
                      <a:pt x="59891" y="652"/>
                    </a:cubicBezTo>
                    <a:cubicBezTo>
                      <a:pt x="58129" y="1664"/>
                      <a:pt x="57151" y="3588"/>
                      <a:pt x="57412" y="5578"/>
                    </a:cubicBezTo>
                    <a:lnTo>
                      <a:pt x="58880" y="17615"/>
                    </a:lnTo>
                    <a:cubicBezTo>
                      <a:pt x="41624" y="20518"/>
                      <a:pt x="26325" y="29749"/>
                      <a:pt x="15691" y="43743"/>
                    </a:cubicBezTo>
                    <a:cubicBezTo>
                      <a:pt x="4796" y="58063"/>
                      <a:pt x="1" y="75841"/>
                      <a:pt x="2219" y="93717"/>
                    </a:cubicBezTo>
                    <a:cubicBezTo>
                      <a:pt x="2545" y="96163"/>
                      <a:pt x="4502" y="97990"/>
                      <a:pt x="6981" y="98121"/>
                    </a:cubicBezTo>
                    <a:cubicBezTo>
                      <a:pt x="7074" y="98125"/>
                      <a:pt x="7166" y="98128"/>
                      <a:pt x="7258" y="98128"/>
                    </a:cubicBezTo>
                    <a:cubicBezTo>
                      <a:pt x="9619" y="98128"/>
                      <a:pt x="11635" y="96529"/>
                      <a:pt x="12201" y="94174"/>
                    </a:cubicBezTo>
                    <a:cubicBezTo>
                      <a:pt x="14941" y="82104"/>
                      <a:pt x="21204" y="71177"/>
                      <a:pt x="30272" y="62630"/>
                    </a:cubicBezTo>
                    <a:cubicBezTo>
                      <a:pt x="39210" y="54182"/>
                      <a:pt x="50333" y="48669"/>
                      <a:pt x="62435" y="46581"/>
                    </a:cubicBezTo>
                    <a:lnTo>
                      <a:pt x="63903" y="58390"/>
                    </a:lnTo>
                    <a:cubicBezTo>
                      <a:pt x="64131" y="60412"/>
                      <a:pt x="65567" y="62043"/>
                      <a:pt x="67491" y="62598"/>
                    </a:cubicBezTo>
                    <a:cubicBezTo>
                      <a:pt x="67943" y="62725"/>
                      <a:pt x="68399" y="62787"/>
                      <a:pt x="68851" y="62787"/>
                    </a:cubicBezTo>
                    <a:cubicBezTo>
                      <a:pt x="70355" y="62787"/>
                      <a:pt x="71797" y="62098"/>
                      <a:pt x="72776" y="60869"/>
                    </a:cubicBezTo>
                    <a:lnTo>
                      <a:pt x="95936" y="31217"/>
                    </a:lnTo>
                    <a:cubicBezTo>
                      <a:pt x="96751" y="30173"/>
                      <a:pt x="97110" y="28869"/>
                      <a:pt x="96947" y="27531"/>
                    </a:cubicBezTo>
                    <a:cubicBezTo>
                      <a:pt x="96784" y="26226"/>
                      <a:pt x="96099" y="25052"/>
                      <a:pt x="95055" y="24237"/>
                    </a:cubicBezTo>
                    <a:lnTo>
                      <a:pt x="65404" y="1076"/>
                    </a:lnTo>
                    <a:cubicBezTo>
                      <a:pt x="64524" y="362"/>
                      <a:pt x="63449" y="8"/>
                      <a:pt x="62364" y="8"/>
                    </a:cubicBezTo>
                    <a:close/>
                    <a:moveTo>
                      <a:pt x="158566" y="0"/>
                    </a:moveTo>
                    <a:cubicBezTo>
                      <a:pt x="129926" y="0"/>
                      <a:pt x="106668" y="23747"/>
                      <a:pt x="106668" y="51898"/>
                    </a:cubicBezTo>
                    <a:cubicBezTo>
                      <a:pt x="106668" y="80310"/>
                      <a:pt x="130774" y="103796"/>
                      <a:pt x="158566" y="103796"/>
                    </a:cubicBezTo>
                    <a:cubicBezTo>
                      <a:pt x="187206" y="103796"/>
                      <a:pt x="210464" y="80277"/>
                      <a:pt x="210464" y="51898"/>
                    </a:cubicBezTo>
                    <a:cubicBezTo>
                      <a:pt x="210464" y="31707"/>
                      <a:pt x="198558" y="13015"/>
                      <a:pt x="179965" y="4599"/>
                    </a:cubicBezTo>
                    <a:cubicBezTo>
                      <a:pt x="179561" y="4419"/>
                      <a:pt x="179137" y="4334"/>
                      <a:pt x="178719" y="4334"/>
                    </a:cubicBezTo>
                    <a:cubicBezTo>
                      <a:pt x="177549" y="4334"/>
                      <a:pt x="176424" y="5003"/>
                      <a:pt x="175920" y="6133"/>
                    </a:cubicBezTo>
                    <a:cubicBezTo>
                      <a:pt x="175202" y="7666"/>
                      <a:pt x="175887" y="9492"/>
                      <a:pt x="177420" y="10177"/>
                    </a:cubicBezTo>
                    <a:cubicBezTo>
                      <a:pt x="190599" y="16147"/>
                      <a:pt x="200026" y="27923"/>
                      <a:pt x="203190" y="41656"/>
                    </a:cubicBezTo>
                    <a:cubicBezTo>
                      <a:pt x="200400" y="42553"/>
                      <a:pt x="197462" y="42995"/>
                      <a:pt x="194628" y="42995"/>
                    </a:cubicBezTo>
                    <a:cubicBezTo>
                      <a:pt x="189840" y="42995"/>
                      <a:pt x="185350" y="41733"/>
                      <a:pt x="182378" y="39274"/>
                    </a:cubicBezTo>
                    <a:cubicBezTo>
                      <a:pt x="180976" y="38165"/>
                      <a:pt x="180062" y="36828"/>
                      <a:pt x="179051" y="35425"/>
                    </a:cubicBezTo>
                    <a:cubicBezTo>
                      <a:pt x="177322" y="33011"/>
                      <a:pt x="175365" y="30271"/>
                      <a:pt x="171255" y="29456"/>
                    </a:cubicBezTo>
                    <a:cubicBezTo>
                      <a:pt x="170567" y="29324"/>
                      <a:pt x="169904" y="29265"/>
                      <a:pt x="169267" y="29265"/>
                    </a:cubicBezTo>
                    <a:cubicBezTo>
                      <a:pt x="166133" y="29265"/>
                      <a:pt x="163622" y="30687"/>
                      <a:pt x="161697" y="31772"/>
                    </a:cubicBezTo>
                    <a:cubicBezTo>
                      <a:pt x="160324" y="32556"/>
                      <a:pt x="159360" y="33052"/>
                      <a:pt x="158702" y="33052"/>
                    </a:cubicBezTo>
                    <a:cubicBezTo>
                      <a:pt x="158594" y="33052"/>
                      <a:pt x="158495" y="33039"/>
                      <a:pt x="158403" y="33011"/>
                    </a:cubicBezTo>
                    <a:cubicBezTo>
                      <a:pt x="156478" y="32392"/>
                      <a:pt x="155532" y="26259"/>
                      <a:pt x="154684" y="20844"/>
                    </a:cubicBezTo>
                    <a:cubicBezTo>
                      <a:pt x="153934" y="16082"/>
                      <a:pt x="153053" y="11156"/>
                      <a:pt x="152009" y="6589"/>
                    </a:cubicBezTo>
                    <a:cubicBezTo>
                      <a:pt x="154162" y="6296"/>
                      <a:pt x="156348" y="6133"/>
                      <a:pt x="158566" y="6133"/>
                    </a:cubicBezTo>
                    <a:cubicBezTo>
                      <a:pt x="161306" y="6133"/>
                      <a:pt x="164079" y="6361"/>
                      <a:pt x="166754" y="6850"/>
                    </a:cubicBezTo>
                    <a:cubicBezTo>
                      <a:pt x="166934" y="6882"/>
                      <a:pt x="167113" y="6897"/>
                      <a:pt x="167290" y="6897"/>
                    </a:cubicBezTo>
                    <a:cubicBezTo>
                      <a:pt x="168748" y="6897"/>
                      <a:pt x="170047" y="5855"/>
                      <a:pt x="170309" y="4371"/>
                    </a:cubicBezTo>
                    <a:cubicBezTo>
                      <a:pt x="170603" y="2707"/>
                      <a:pt x="169494" y="1142"/>
                      <a:pt x="167830" y="815"/>
                    </a:cubicBezTo>
                    <a:cubicBezTo>
                      <a:pt x="164796" y="294"/>
                      <a:pt x="161665" y="0"/>
                      <a:pt x="158566" y="0"/>
                    </a:cubicBezTo>
                    <a:close/>
                    <a:moveTo>
                      <a:pt x="62566" y="126924"/>
                    </a:moveTo>
                    <a:cubicBezTo>
                      <a:pt x="63153" y="126957"/>
                      <a:pt x="63414" y="127315"/>
                      <a:pt x="63283" y="127642"/>
                    </a:cubicBezTo>
                    <a:cubicBezTo>
                      <a:pt x="60804" y="133937"/>
                      <a:pt x="58097" y="140233"/>
                      <a:pt x="55487" y="146398"/>
                    </a:cubicBezTo>
                    <a:cubicBezTo>
                      <a:pt x="54737" y="148159"/>
                      <a:pt x="55357" y="149986"/>
                      <a:pt x="57053" y="150965"/>
                    </a:cubicBezTo>
                    <a:cubicBezTo>
                      <a:pt x="59075" y="152139"/>
                      <a:pt x="61098" y="153313"/>
                      <a:pt x="63120" y="154488"/>
                    </a:cubicBezTo>
                    <a:cubicBezTo>
                      <a:pt x="66056" y="156184"/>
                      <a:pt x="68992" y="157880"/>
                      <a:pt x="71928" y="159576"/>
                    </a:cubicBezTo>
                    <a:cubicBezTo>
                      <a:pt x="72254" y="159772"/>
                      <a:pt x="72482" y="160000"/>
                      <a:pt x="72482" y="160229"/>
                    </a:cubicBezTo>
                    <a:cubicBezTo>
                      <a:pt x="72515" y="160424"/>
                      <a:pt x="72384" y="160653"/>
                      <a:pt x="72123" y="160914"/>
                    </a:cubicBezTo>
                    <a:cubicBezTo>
                      <a:pt x="64849" y="167797"/>
                      <a:pt x="57575" y="174712"/>
                      <a:pt x="50268" y="181595"/>
                    </a:cubicBezTo>
                    <a:lnTo>
                      <a:pt x="45147" y="186455"/>
                    </a:lnTo>
                    <a:cubicBezTo>
                      <a:pt x="44683" y="186898"/>
                      <a:pt x="44437" y="187014"/>
                      <a:pt x="44268" y="187014"/>
                    </a:cubicBezTo>
                    <a:cubicBezTo>
                      <a:pt x="44176" y="187014"/>
                      <a:pt x="44107" y="186979"/>
                      <a:pt x="44038" y="186944"/>
                    </a:cubicBezTo>
                    <a:cubicBezTo>
                      <a:pt x="43777" y="186814"/>
                      <a:pt x="43614" y="186586"/>
                      <a:pt x="43711" y="186292"/>
                    </a:cubicBezTo>
                    <a:cubicBezTo>
                      <a:pt x="46158" y="179996"/>
                      <a:pt x="48833" y="173831"/>
                      <a:pt x="51508" y="167503"/>
                    </a:cubicBezTo>
                    <a:cubicBezTo>
                      <a:pt x="52258" y="165742"/>
                      <a:pt x="51638" y="163947"/>
                      <a:pt x="49942" y="162969"/>
                    </a:cubicBezTo>
                    <a:cubicBezTo>
                      <a:pt x="44951" y="160098"/>
                      <a:pt x="39895" y="157293"/>
                      <a:pt x="34937" y="154292"/>
                    </a:cubicBezTo>
                    <a:cubicBezTo>
                      <a:pt x="34447" y="153998"/>
                      <a:pt x="34349" y="153509"/>
                      <a:pt x="34839" y="153020"/>
                    </a:cubicBezTo>
                    <a:cubicBezTo>
                      <a:pt x="44592" y="143821"/>
                      <a:pt x="61489" y="127446"/>
                      <a:pt x="62566" y="126924"/>
                    </a:cubicBezTo>
                    <a:close/>
                    <a:moveTo>
                      <a:pt x="62815" y="120840"/>
                    </a:moveTo>
                    <a:cubicBezTo>
                      <a:pt x="61012" y="120840"/>
                      <a:pt x="59157" y="121569"/>
                      <a:pt x="57640" y="123010"/>
                    </a:cubicBezTo>
                    <a:cubicBezTo>
                      <a:pt x="48604" y="131621"/>
                      <a:pt x="39667" y="140037"/>
                      <a:pt x="30663" y="148583"/>
                    </a:cubicBezTo>
                    <a:cubicBezTo>
                      <a:pt x="29000" y="150149"/>
                      <a:pt x="28184" y="152270"/>
                      <a:pt x="28413" y="154390"/>
                    </a:cubicBezTo>
                    <a:cubicBezTo>
                      <a:pt x="28641" y="156510"/>
                      <a:pt x="29881" y="158369"/>
                      <a:pt x="31773" y="159511"/>
                    </a:cubicBezTo>
                    <a:cubicBezTo>
                      <a:pt x="36176" y="162186"/>
                      <a:pt x="40613" y="164665"/>
                      <a:pt x="45016" y="167177"/>
                    </a:cubicBezTo>
                    <a:cubicBezTo>
                      <a:pt x="42602" y="172918"/>
                      <a:pt x="40221" y="178333"/>
                      <a:pt x="38003" y="184074"/>
                    </a:cubicBezTo>
                    <a:cubicBezTo>
                      <a:pt x="36763" y="187303"/>
                      <a:pt x="38199" y="190924"/>
                      <a:pt x="41363" y="192425"/>
                    </a:cubicBezTo>
                    <a:cubicBezTo>
                      <a:pt x="42300" y="192881"/>
                      <a:pt x="43294" y="193132"/>
                      <a:pt x="44310" y="193132"/>
                    </a:cubicBezTo>
                    <a:cubicBezTo>
                      <a:pt x="45980" y="193132"/>
                      <a:pt x="47712" y="192453"/>
                      <a:pt x="49355" y="190891"/>
                    </a:cubicBezTo>
                    <a:cubicBezTo>
                      <a:pt x="57868" y="182834"/>
                      <a:pt x="67720" y="173538"/>
                      <a:pt x="76331" y="165350"/>
                    </a:cubicBezTo>
                    <a:cubicBezTo>
                      <a:pt x="77995" y="163752"/>
                      <a:pt x="78810" y="161631"/>
                      <a:pt x="78549" y="159511"/>
                    </a:cubicBezTo>
                    <a:cubicBezTo>
                      <a:pt x="78321" y="157326"/>
                      <a:pt x="76984" y="155434"/>
                      <a:pt x="74961" y="154259"/>
                    </a:cubicBezTo>
                    <a:cubicBezTo>
                      <a:pt x="70623" y="151780"/>
                      <a:pt x="66317" y="149269"/>
                      <a:pt x="61979" y="146757"/>
                    </a:cubicBezTo>
                    <a:cubicBezTo>
                      <a:pt x="62207" y="146267"/>
                      <a:pt x="62403" y="145746"/>
                      <a:pt x="62631" y="145256"/>
                    </a:cubicBezTo>
                    <a:cubicBezTo>
                      <a:pt x="64751" y="140233"/>
                      <a:pt x="66969" y="135046"/>
                      <a:pt x="68959" y="129860"/>
                    </a:cubicBezTo>
                    <a:cubicBezTo>
                      <a:pt x="69775" y="127837"/>
                      <a:pt x="69481" y="125554"/>
                      <a:pt x="68242" y="123760"/>
                    </a:cubicBezTo>
                    <a:cubicBezTo>
                      <a:pt x="66898" y="121805"/>
                      <a:pt x="64891" y="120840"/>
                      <a:pt x="62815" y="120840"/>
                    </a:cubicBezTo>
                    <a:close/>
                    <a:moveTo>
                      <a:pt x="204332" y="121803"/>
                    </a:moveTo>
                    <a:lnTo>
                      <a:pt x="204332" y="121803"/>
                    </a:lnTo>
                    <a:cubicBezTo>
                      <a:pt x="204723" y="136025"/>
                      <a:pt x="200319" y="149888"/>
                      <a:pt x="191610" y="161338"/>
                    </a:cubicBezTo>
                    <a:cubicBezTo>
                      <a:pt x="181726" y="174353"/>
                      <a:pt x="167406" y="182834"/>
                      <a:pt x="151259" y="185281"/>
                    </a:cubicBezTo>
                    <a:cubicBezTo>
                      <a:pt x="148584" y="185672"/>
                      <a:pt x="146725" y="188119"/>
                      <a:pt x="147084" y="190794"/>
                    </a:cubicBezTo>
                    <a:lnTo>
                      <a:pt x="148356" y="201199"/>
                    </a:lnTo>
                    <a:lnTo>
                      <a:pt x="121771" y="180420"/>
                    </a:lnTo>
                    <a:lnTo>
                      <a:pt x="142517" y="153835"/>
                    </a:lnTo>
                    <a:lnTo>
                      <a:pt x="143789" y="164111"/>
                    </a:lnTo>
                    <a:cubicBezTo>
                      <a:pt x="143952" y="165448"/>
                      <a:pt x="144670" y="166655"/>
                      <a:pt x="145714" y="167470"/>
                    </a:cubicBezTo>
                    <a:cubicBezTo>
                      <a:pt x="146576" y="168124"/>
                      <a:pt x="147627" y="168484"/>
                      <a:pt x="148699" y="168484"/>
                    </a:cubicBezTo>
                    <a:cubicBezTo>
                      <a:pt x="148964" y="168484"/>
                      <a:pt x="149232" y="168462"/>
                      <a:pt x="149498" y="168416"/>
                    </a:cubicBezTo>
                    <a:cubicBezTo>
                      <a:pt x="163296" y="166329"/>
                      <a:pt x="175952" y="160131"/>
                      <a:pt x="186097" y="150573"/>
                    </a:cubicBezTo>
                    <a:cubicBezTo>
                      <a:pt x="194546" y="142581"/>
                      <a:pt x="200776" y="132730"/>
                      <a:pt x="204332" y="121803"/>
                    </a:cubicBezTo>
                    <a:close/>
                    <a:moveTo>
                      <a:pt x="204900" y="110639"/>
                    </a:moveTo>
                    <a:cubicBezTo>
                      <a:pt x="202511" y="110639"/>
                      <a:pt x="200526" y="112239"/>
                      <a:pt x="199961" y="114594"/>
                    </a:cubicBezTo>
                    <a:cubicBezTo>
                      <a:pt x="197220" y="126663"/>
                      <a:pt x="190957" y="137591"/>
                      <a:pt x="181889" y="146137"/>
                    </a:cubicBezTo>
                    <a:cubicBezTo>
                      <a:pt x="172951" y="154586"/>
                      <a:pt x="161828" y="160098"/>
                      <a:pt x="149726" y="162186"/>
                    </a:cubicBezTo>
                    <a:lnTo>
                      <a:pt x="148258" y="150378"/>
                    </a:lnTo>
                    <a:cubicBezTo>
                      <a:pt x="148030" y="148355"/>
                      <a:pt x="146594" y="146724"/>
                      <a:pt x="144670" y="146170"/>
                    </a:cubicBezTo>
                    <a:cubicBezTo>
                      <a:pt x="144218" y="146042"/>
                      <a:pt x="143762" y="145980"/>
                      <a:pt x="143311" y="145980"/>
                    </a:cubicBezTo>
                    <a:cubicBezTo>
                      <a:pt x="141806" y="145980"/>
                      <a:pt x="140364" y="146669"/>
                      <a:pt x="139385" y="147898"/>
                    </a:cubicBezTo>
                    <a:lnTo>
                      <a:pt x="116225" y="177550"/>
                    </a:lnTo>
                    <a:cubicBezTo>
                      <a:pt x="115410" y="178594"/>
                      <a:pt x="115051" y="179899"/>
                      <a:pt x="115214" y="181236"/>
                    </a:cubicBezTo>
                    <a:cubicBezTo>
                      <a:pt x="115377" y="182541"/>
                      <a:pt x="116062" y="183715"/>
                      <a:pt x="117106" y="184531"/>
                    </a:cubicBezTo>
                    <a:lnTo>
                      <a:pt x="146758" y="207691"/>
                    </a:lnTo>
                    <a:cubicBezTo>
                      <a:pt x="147655" y="208405"/>
                      <a:pt x="148728" y="208760"/>
                      <a:pt x="149808" y="208760"/>
                    </a:cubicBezTo>
                    <a:cubicBezTo>
                      <a:pt x="150651" y="208760"/>
                      <a:pt x="151498" y="208544"/>
                      <a:pt x="152270" y="208115"/>
                    </a:cubicBezTo>
                    <a:cubicBezTo>
                      <a:pt x="154032" y="207104"/>
                      <a:pt x="155010" y="205179"/>
                      <a:pt x="154749" y="203189"/>
                    </a:cubicBezTo>
                    <a:lnTo>
                      <a:pt x="153282" y="191152"/>
                    </a:lnTo>
                    <a:cubicBezTo>
                      <a:pt x="170537" y="188249"/>
                      <a:pt x="185836" y="179018"/>
                      <a:pt x="196470" y="165024"/>
                    </a:cubicBezTo>
                    <a:cubicBezTo>
                      <a:pt x="207365" y="150704"/>
                      <a:pt x="212160" y="132926"/>
                      <a:pt x="209942" y="115050"/>
                    </a:cubicBezTo>
                    <a:cubicBezTo>
                      <a:pt x="209616" y="112604"/>
                      <a:pt x="207659" y="110777"/>
                      <a:pt x="205180" y="110647"/>
                    </a:cubicBezTo>
                    <a:cubicBezTo>
                      <a:pt x="205086" y="110642"/>
                      <a:pt x="204992" y="110639"/>
                      <a:pt x="204900" y="110639"/>
                    </a:cubicBezTo>
                    <a:close/>
                    <a:moveTo>
                      <a:pt x="53497" y="105166"/>
                    </a:moveTo>
                    <a:cubicBezTo>
                      <a:pt x="24922" y="105166"/>
                      <a:pt x="1697" y="128392"/>
                      <a:pt x="1697" y="156967"/>
                    </a:cubicBezTo>
                    <a:cubicBezTo>
                      <a:pt x="1697" y="165220"/>
                      <a:pt x="3589" y="173114"/>
                      <a:pt x="7308" y="180420"/>
                    </a:cubicBezTo>
                    <a:cubicBezTo>
                      <a:pt x="7837" y="181480"/>
                      <a:pt x="8919" y="182084"/>
                      <a:pt x="10038" y="182084"/>
                    </a:cubicBezTo>
                    <a:cubicBezTo>
                      <a:pt x="10504" y="182084"/>
                      <a:pt x="10976" y="181979"/>
                      <a:pt x="11418" y="181758"/>
                    </a:cubicBezTo>
                    <a:cubicBezTo>
                      <a:pt x="12918" y="180975"/>
                      <a:pt x="13505" y="179148"/>
                      <a:pt x="12755" y="177648"/>
                    </a:cubicBezTo>
                    <a:cubicBezTo>
                      <a:pt x="9461" y="171189"/>
                      <a:pt x="7830" y="164241"/>
                      <a:pt x="7830" y="156967"/>
                    </a:cubicBezTo>
                    <a:cubicBezTo>
                      <a:pt x="7830" y="131784"/>
                      <a:pt x="28315" y="111299"/>
                      <a:pt x="53497" y="111299"/>
                    </a:cubicBezTo>
                    <a:cubicBezTo>
                      <a:pt x="78680" y="111299"/>
                      <a:pt x="99165" y="131784"/>
                      <a:pt x="99165" y="156967"/>
                    </a:cubicBezTo>
                    <a:cubicBezTo>
                      <a:pt x="99165" y="182149"/>
                      <a:pt x="78680" y="202635"/>
                      <a:pt x="53497" y="202635"/>
                    </a:cubicBezTo>
                    <a:cubicBezTo>
                      <a:pt x="39830" y="202635"/>
                      <a:pt x="26977" y="196600"/>
                      <a:pt x="18235" y="186031"/>
                    </a:cubicBezTo>
                    <a:cubicBezTo>
                      <a:pt x="17627" y="185294"/>
                      <a:pt x="16749" y="184911"/>
                      <a:pt x="15864" y="184911"/>
                    </a:cubicBezTo>
                    <a:cubicBezTo>
                      <a:pt x="15183" y="184911"/>
                      <a:pt x="14497" y="185139"/>
                      <a:pt x="13929" y="185607"/>
                    </a:cubicBezTo>
                    <a:cubicBezTo>
                      <a:pt x="12625" y="186683"/>
                      <a:pt x="12462" y="188608"/>
                      <a:pt x="13538" y="189913"/>
                    </a:cubicBezTo>
                    <a:cubicBezTo>
                      <a:pt x="23422" y="201884"/>
                      <a:pt x="37970" y="208767"/>
                      <a:pt x="53497" y="208767"/>
                    </a:cubicBezTo>
                    <a:cubicBezTo>
                      <a:pt x="82072" y="208767"/>
                      <a:pt x="105298" y="185542"/>
                      <a:pt x="105298" y="156967"/>
                    </a:cubicBezTo>
                    <a:cubicBezTo>
                      <a:pt x="105298" y="128392"/>
                      <a:pt x="82072" y="105166"/>
                      <a:pt x="53497" y="105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44"/>
          <p:cNvGrpSpPr/>
          <p:nvPr/>
        </p:nvGrpSpPr>
        <p:grpSpPr>
          <a:xfrm rot="1114685">
            <a:off x="7730994" y="2460007"/>
            <a:ext cx="1134715" cy="1331808"/>
            <a:chOff x="7451312" y="2859537"/>
            <a:chExt cx="1241700" cy="1612200"/>
          </a:xfrm>
        </p:grpSpPr>
        <p:sp>
          <p:nvSpPr>
            <p:cNvPr id="755" name="Google Shape;755;p44"/>
            <p:cNvSpPr/>
            <p:nvPr/>
          </p:nvSpPr>
          <p:spPr>
            <a:xfrm>
              <a:off x="7451312" y="2859537"/>
              <a:ext cx="1241700" cy="1612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6" name="Google Shape;756;p44"/>
            <p:cNvGrpSpPr/>
            <p:nvPr/>
          </p:nvGrpSpPr>
          <p:grpSpPr>
            <a:xfrm>
              <a:off x="7606034" y="3014282"/>
              <a:ext cx="932256" cy="1302712"/>
              <a:chOff x="1932725" y="238125"/>
              <a:chExt cx="3735000" cy="5219200"/>
            </a:xfrm>
          </p:grpSpPr>
          <p:sp>
            <p:nvSpPr>
              <p:cNvPr id="757" name="Google Shape;757;p44"/>
              <p:cNvSpPr/>
              <p:nvPr/>
            </p:nvSpPr>
            <p:spPr>
              <a:xfrm>
                <a:off x="2179800" y="967975"/>
                <a:ext cx="3240825" cy="4085675"/>
              </a:xfrm>
              <a:custGeom>
                <a:avLst/>
                <a:gdLst/>
                <a:ahLst/>
                <a:cxnLst/>
                <a:rect l="l" t="t" r="r" b="b"/>
                <a:pathLst>
                  <a:path w="129633" h="163427" extrusionOk="0">
                    <a:moveTo>
                      <a:pt x="1" y="1"/>
                    </a:moveTo>
                    <a:lnTo>
                      <a:pt x="1" y="163426"/>
                    </a:lnTo>
                    <a:lnTo>
                      <a:pt x="129632" y="163426"/>
                    </a:lnTo>
                    <a:lnTo>
                      <a:pt x="1296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4"/>
              <p:cNvSpPr/>
              <p:nvPr/>
            </p:nvSpPr>
            <p:spPr>
              <a:xfrm>
                <a:off x="2179800" y="967975"/>
                <a:ext cx="3240825" cy="654050"/>
              </a:xfrm>
              <a:custGeom>
                <a:avLst/>
                <a:gdLst/>
                <a:ahLst/>
                <a:cxnLst/>
                <a:rect l="l" t="t" r="r" b="b"/>
                <a:pathLst>
                  <a:path w="129633" h="26162" extrusionOk="0">
                    <a:moveTo>
                      <a:pt x="1" y="1"/>
                    </a:moveTo>
                    <a:lnTo>
                      <a:pt x="1" y="26162"/>
                    </a:lnTo>
                    <a:lnTo>
                      <a:pt x="129632" y="26162"/>
                    </a:lnTo>
                    <a:lnTo>
                      <a:pt x="1296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4"/>
              <p:cNvSpPr/>
              <p:nvPr/>
            </p:nvSpPr>
            <p:spPr>
              <a:xfrm>
                <a:off x="2009375" y="5053625"/>
                <a:ext cx="3581675" cy="327025"/>
              </a:xfrm>
              <a:custGeom>
                <a:avLst/>
                <a:gdLst/>
                <a:ahLst/>
                <a:cxnLst/>
                <a:rect l="l" t="t" r="r" b="b"/>
                <a:pathLst>
                  <a:path w="143267" h="13081" extrusionOk="0">
                    <a:moveTo>
                      <a:pt x="6818" y="0"/>
                    </a:moveTo>
                    <a:cubicBezTo>
                      <a:pt x="3067" y="0"/>
                      <a:pt x="0" y="2936"/>
                      <a:pt x="0" y="6557"/>
                    </a:cubicBezTo>
                    <a:cubicBezTo>
                      <a:pt x="0" y="10178"/>
                      <a:pt x="3067" y="13081"/>
                      <a:pt x="6818" y="13081"/>
                    </a:cubicBezTo>
                    <a:lnTo>
                      <a:pt x="136449" y="13081"/>
                    </a:lnTo>
                    <a:cubicBezTo>
                      <a:pt x="140201" y="13081"/>
                      <a:pt x="143267" y="10178"/>
                      <a:pt x="143267" y="6557"/>
                    </a:cubicBezTo>
                    <a:cubicBezTo>
                      <a:pt x="143267" y="2936"/>
                      <a:pt x="140201" y="0"/>
                      <a:pt x="136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4"/>
              <p:cNvSpPr/>
              <p:nvPr/>
            </p:nvSpPr>
            <p:spPr>
              <a:xfrm>
                <a:off x="2009375" y="641775"/>
                <a:ext cx="3581675" cy="326225"/>
              </a:xfrm>
              <a:custGeom>
                <a:avLst/>
                <a:gdLst/>
                <a:ahLst/>
                <a:cxnLst/>
                <a:rect l="l" t="t" r="r" b="b"/>
                <a:pathLst>
                  <a:path w="143267" h="13049" extrusionOk="0">
                    <a:moveTo>
                      <a:pt x="6818" y="1"/>
                    </a:moveTo>
                    <a:cubicBezTo>
                      <a:pt x="3067" y="1"/>
                      <a:pt x="0" y="2904"/>
                      <a:pt x="0" y="6525"/>
                    </a:cubicBezTo>
                    <a:cubicBezTo>
                      <a:pt x="0" y="10146"/>
                      <a:pt x="3067" y="13049"/>
                      <a:pt x="6818" y="13049"/>
                    </a:cubicBezTo>
                    <a:lnTo>
                      <a:pt x="136449" y="13049"/>
                    </a:lnTo>
                    <a:cubicBezTo>
                      <a:pt x="140201" y="13049"/>
                      <a:pt x="143267" y="10146"/>
                      <a:pt x="143267" y="6525"/>
                    </a:cubicBezTo>
                    <a:cubicBezTo>
                      <a:pt x="143267" y="2904"/>
                      <a:pt x="140201" y="1"/>
                      <a:pt x="1364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4"/>
              <p:cNvSpPr/>
              <p:nvPr/>
            </p:nvSpPr>
            <p:spPr>
              <a:xfrm>
                <a:off x="2179800" y="4400400"/>
                <a:ext cx="3240825" cy="653250"/>
              </a:xfrm>
              <a:custGeom>
                <a:avLst/>
                <a:gdLst/>
                <a:ahLst/>
                <a:cxnLst/>
                <a:rect l="l" t="t" r="r" b="b"/>
                <a:pathLst>
                  <a:path w="129633" h="26130" extrusionOk="0">
                    <a:moveTo>
                      <a:pt x="1" y="1"/>
                    </a:moveTo>
                    <a:lnTo>
                      <a:pt x="1" y="26129"/>
                    </a:lnTo>
                    <a:lnTo>
                      <a:pt x="129632" y="26129"/>
                    </a:lnTo>
                    <a:lnTo>
                      <a:pt x="1296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>
                <a:off x="4056275" y="314775"/>
                <a:ext cx="1022650" cy="327025"/>
              </a:xfrm>
              <a:custGeom>
                <a:avLst/>
                <a:gdLst/>
                <a:ahLst/>
                <a:cxnLst/>
                <a:rect l="l" t="t" r="r" b="b"/>
                <a:pathLst>
                  <a:path w="40906" h="13081" extrusionOk="0">
                    <a:moveTo>
                      <a:pt x="6655" y="0"/>
                    </a:moveTo>
                    <a:cubicBezTo>
                      <a:pt x="2969" y="0"/>
                      <a:pt x="0" y="2969"/>
                      <a:pt x="0" y="6655"/>
                    </a:cubicBezTo>
                    <a:lnTo>
                      <a:pt x="0" y="13081"/>
                    </a:lnTo>
                    <a:lnTo>
                      <a:pt x="40906" y="13081"/>
                    </a:lnTo>
                    <a:lnTo>
                      <a:pt x="40906" y="6655"/>
                    </a:lnTo>
                    <a:cubicBezTo>
                      <a:pt x="40906" y="2969"/>
                      <a:pt x="37937" y="0"/>
                      <a:pt x="342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4"/>
              <p:cNvSpPr/>
              <p:nvPr/>
            </p:nvSpPr>
            <p:spPr>
              <a:xfrm>
                <a:off x="3185325" y="2229550"/>
                <a:ext cx="1229775" cy="1602475"/>
              </a:xfrm>
              <a:custGeom>
                <a:avLst/>
                <a:gdLst/>
                <a:ahLst/>
                <a:cxnLst/>
                <a:rect l="l" t="t" r="r" b="b"/>
                <a:pathLst>
                  <a:path w="49191" h="64099" extrusionOk="0">
                    <a:moveTo>
                      <a:pt x="24596" y="1"/>
                    </a:moveTo>
                    <a:cubicBezTo>
                      <a:pt x="23911" y="1"/>
                      <a:pt x="23226" y="294"/>
                      <a:pt x="22736" y="881"/>
                    </a:cubicBezTo>
                    <a:cubicBezTo>
                      <a:pt x="16963" y="7732"/>
                      <a:pt x="0" y="28935"/>
                      <a:pt x="0" y="39993"/>
                    </a:cubicBezTo>
                    <a:cubicBezTo>
                      <a:pt x="0" y="53302"/>
                      <a:pt x="10993" y="64099"/>
                      <a:pt x="24596" y="64099"/>
                    </a:cubicBezTo>
                    <a:cubicBezTo>
                      <a:pt x="38198" y="64099"/>
                      <a:pt x="49191" y="53302"/>
                      <a:pt x="49191" y="39993"/>
                    </a:cubicBezTo>
                    <a:cubicBezTo>
                      <a:pt x="49191" y="28935"/>
                      <a:pt x="32229" y="7732"/>
                      <a:pt x="26455" y="881"/>
                    </a:cubicBezTo>
                    <a:cubicBezTo>
                      <a:pt x="25966" y="294"/>
                      <a:pt x="25281" y="1"/>
                      <a:pt x="24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4"/>
              <p:cNvSpPr/>
              <p:nvPr/>
            </p:nvSpPr>
            <p:spPr>
              <a:xfrm>
                <a:off x="1932725" y="238125"/>
                <a:ext cx="37350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49400" h="208768" extrusionOk="0">
                    <a:moveTo>
                      <a:pt x="119193" y="6133"/>
                    </a:moveTo>
                    <a:cubicBezTo>
                      <a:pt x="121183" y="6133"/>
                      <a:pt x="122814" y="7731"/>
                      <a:pt x="122814" y="9721"/>
                    </a:cubicBezTo>
                    <a:lnTo>
                      <a:pt x="122814" y="13081"/>
                    </a:lnTo>
                    <a:lnTo>
                      <a:pt x="87976" y="13081"/>
                    </a:lnTo>
                    <a:lnTo>
                      <a:pt x="87976" y="9721"/>
                    </a:lnTo>
                    <a:cubicBezTo>
                      <a:pt x="87976" y="7731"/>
                      <a:pt x="89607" y="6133"/>
                      <a:pt x="91597" y="6133"/>
                    </a:cubicBezTo>
                    <a:close/>
                    <a:moveTo>
                      <a:pt x="139515" y="19180"/>
                    </a:moveTo>
                    <a:cubicBezTo>
                      <a:pt x="141570" y="19180"/>
                      <a:pt x="143267" y="20746"/>
                      <a:pt x="143267" y="22671"/>
                    </a:cubicBezTo>
                    <a:cubicBezTo>
                      <a:pt x="143267" y="24595"/>
                      <a:pt x="141570" y="26161"/>
                      <a:pt x="139515" y="26161"/>
                    </a:cubicBezTo>
                    <a:lnTo>
                      <a:pt x="9884" y="26161"/>
                    </a:lnTo>
                    <a:cubicBezTo>
                      <a:pt x="7829" y="26161"/>
                      <a:pt x="6133" y="24595"/>
                      <a:pt x="6133" y="22671"/>
                    </a:cubicBezTo>
                    <a:cubicBezTo>
                      <a:pt x="6133" y="20746"/>
                      <a:pt x="7829" y="19180"/>
                      <a:pt x="9884" y="19180"/>
                    </a:cubicBezTo>
                    <a:close/>
                    <a:moveTo>
                      <a:pt x="136449" y="32261"/>
                    </a:moveTo>
                    <a:lnTo>
                      <a:pt x="136449" y="52290"/>
                    </a:lnTo>
                    <a:lnTo>
                      <a:pt x="12950" y="52290"/>
                    </a:lnTo>
                    <a:lnTo>
                      <a:pt x="12950" y="32261"/>
                    </a:lnTo>
                    <a:close/>
                    <a:moveTo>
                      <a:pt x="74700" y="83050"/>
                    </a:moveTo>
                    <a:cubicBezTo>
                      <a:pt x="90585" y="102100"/>
                      <a:pt x="96261" y="114430"/>
                      <a:pt x="96261" y="119650"/>
                    </a:cubicBezTo>
                    <a:cubicBezTo>
                      <a:pt x="96261" y="131262"/>
                      <a:pt x="86573" y="140689"/>
                      <a:pt x="74700" y="140689"/>
                    </a:cubicBezTo>
                    <a:cubicBezTo>
                      <a:pt x="62826" y="140689"/>
                      <a:pt x="53138" y="131262"/>
                      <a:pt x="53138" y="119650"/>
                    </a:cubicBezTo>
                    <a:cubicBezTo>
                      <a:pt x="53138" y="111756"/>
                      <a:pt x="64196" y="95674"/>
                      <a:pt x="74700" y="83050"/>
                    </a:cubicBezTo>
                    <a:close/>
                    <a:moveTo>
                      <a:pt x="74700" y="76591"/>
                    </a:moveTo>
                    <a:cubicBezTo>
                      <a:pt x="73069" y="76591"/>
                      <a:pt x="71535" y="77309"/>
                      <a:pt x="70492" y="78549"/>
                    </a:cubicBezTo>
                    <a:cubicBezTo>
                      <a:pt x="67523" y="82104"/>
                      <a:pt x="61782" y="89183"/>
                      <a:pt x="56759" y="96816"/>
                    </a:cubicBezTo>
                    <a:cubicBezTo>
                      <a:pt x="50202" y="106765"/>
                      <a:pt x="47038" y="114235"/>
                      <a:pt x="47038" y="119650"/>
                    </a:cubicBezTo>
                    <a:cubicBezTo>
                      <a:pt x="47038" y="134622"/>
                      <a:pt x="59433" y="146789"/>
                      <a:pt x="74700" y="146789"/>
                    </a:cubicBezTo>
                    <a:cubicBezTo>
                      <a:pt x="89966" y="146789"/>
                      <a:pt x="102361" y="134622"/>
                      <a:pt x="102361" y="119650"/>
                    </a:cubicBezTo>
                    <a:cubicBezTo>
                      <a:pt x="102361" y="114235"/>
                      <a:pt x="99197" y="106765"/>
                      <a:pt x="92640" y="96816"/>
                    </a:cubicBezTo>
                    <a:cubicBezTo>
                      <a:pt x="87617" y="89183"/>
                      <a:pt x="81876" y="82104"/>
                      <a:pt x="78908" y="78549"/>
                    </a:cubicBezTo>
                    <a:cubicBezTo>
                      <a:pt x="77864" y="77309"/>
                      <a:pt x="76331" y="76591"/>
                      <a:pt x="74700" y="76591"/>
                    </a:cubicBezTo>
                    <a:close/>
                    <a:moveTo>
                      <a:pt x="139515" y="195687"/>
                    </a:moveTo>
                    <a:cubicBezTo>
                      <a:pt x="141570" y="195687"/>
                      <a:pt x="143267" y="197252"/>
                      <a:pt x="143267" y="199177"/>
                    </a:cubicBezTo>
                    <a:cubicBezTo>
                      <a:pt x="143267" y="201101"/>
                      <a:pt x="141570" y="202667"/>
                      <a:pt x="139515" y="202667"/>
                    </a:cubicBezTo>
                    <a:lnTo>
                      <a:pt x="9884" y="202667"/>
                    </a:lnTo>
                    <a:cubicBezTo>
                      <a:pt x="7829" y="202667"/>
                      <a:pt x="6133" y="201101"/>
                      <a:pt x="6133" y="199177"/>
                    </a:cubicBezTo>
                    <a:cubicBezTo>
                      <a:pt x="6133" y="197252"/>
                      <a:pt x="7829" y="195687"/>
                      <a:pt x="9884" y="195687"/>
                    </a:cubicBezTo>
                    <a:close/>
                    <a:moveTo>
                      <a:pt x="91597" y="0"/>
                    </a:moveTo>
                    <a:cubicBezTo>
                      <a:pt x="86247" y="0"/>
                      <a:pt x="81876" y="4371"/>
                      <a:pt x="81876" y="9721"/>
                    </a:cubicBezTo>
                    <a:lnTo>
                      <a:pt x="81876" y="13081"/>
                    </a:lnTo>
                    <a:lnTo>
                      <a:pt x="9884" y="13081"/>
                    </a:lnTo>
                    <a:cubicBezTo>
                      <a:pt x="4436" y="13081"/>
                      <a:pt x="0" y="17386"/>
                      <a:pt x="0" y="22671"/>
                    </a:cubicBezTo>
                    <a:cubicBezTo>
                      <a:pt x="0" y="26911"/>
                      <a:pt x="2871" y="30532"/>
                      <a:pt x="6850" y="31804"/>
                    </a:cubicBezTo>
                    <a:lnTo>
                      <a:pt x="6850" y="190043"/>
                    </a:lnTo>
                    <a:cubicBezTo>
                      <a:pt x="2871" y="191316"/>
                      <a:pt x="0" y="194904"/>
                      <a:pt x="0" y="199177"/>
                    </a:cubicBezTo>
                    <a:cubicBezTo>
                      <a:pt x="0" y="204461"/>
                      <a:pt x="4436" y="208767"/>
                      <a:pt x="9884" y="208767"/>
                    </a:cubicBezTo>
                    <a:lnTo>
                      <a:pt x="139515" y="208767"/>
                    </a:lnTo>
                    <a:cubicBezTo>
                      <a:pt x="144963" y="208767"/>
                      <a:pt x="149399" y="204461"/>
                      <a:pt x="149399" y="199177"/>
                    </a:cubicBezTo>
                    <a:cubicBezTo>
                      <a:pt x="149399" y="194904"/>
                      <a:pt x="146529" y="191316"/>
                      <a:pt x="142549" y="190043"/>
                    </a:cubicBezTo>
                    <a:lnTo>
                      <a:pt x="142549" y="76135"/>
                    </a:lnTo>
                    <a:cubicBezTo>
                      <a:pt x="142549" y="74439"/>
                      <a:pt x="141179" y="73068"/>
                      <a:pt x="139515" y="73068"/>
                    </a:cubicBezTo>
                    <a:cubicBezTo>
                      <a:pt x="137819" y="73068"/>
                      <a:pt x="136449" y="74439"/>
                      <a:pt x="136449" y="76135"/>
                    </a:cubicBezTo>
                    <a:lnTo>
                      <a:pt x="136449" y="163426"/>
                    </a:lnTo>
                    <a:lnTo>
                      <a:pt x="50039" y="163426"/>
                    </a:lnTo>
                    <a:cubicBezTo>
                      <a:pt x="48343" y="163426"/>
                      <a:pt x="46973" y="164796"/>
                      <a:pt x="46973" y="166492"/>
                    </a:cubicBezTo>
                    <a:cubicBezTo>
                      <a:pt x="46973" y="168188"/>
                      <a:pt x="48343" y="169558"/>
                      <a:pt x="50039" y="169558"/>
                    </a:cubicBezTo>
                    <a:lnTo>
                      <a:pt x="136449" y="169558"/>
                    </a:lnTo>
                    <a:lnTo>
                      <a:pt x="136449" y="189587"/>
                    </a:lnTo>
                    <a:lnTo>
                      <a:pt x="12950" y="189587"/>
                    </a:lnTo>
                    <a:lnTo>
                      <a:pt x="12950" y="169558"/>
                    </a:lnTo>
                    <a:lnTo>
                      <a:pt x="37807" y="169558"/>
                    </a:lnTo>
                    <a:cubicBezTo>
                      <a:pt x="39503" y="169558"/>
                      <a:pt x="40873" y="168188"/>
                      <a:pt x="40873" y="166492"/>
                    </a:cubicBezTo>
                    <a:cubicBezTo>
                      <a:pt x="40873" y="164796"/>
                      <a:pt x="39503" y="163426"/>
                      <a:pt x="37807" y="163426"/>
                    </a:cubicBezTo>
                    <a:lnTo>
                      <a:pt x="12950" y="163426"/>
                    </a:lnTo>
                    <a:lnTo>
                      <a:pt x="12950" y="58422"/>
                    </a:lnTo>
                    <a:lnTo>
                      <a:pt x="136449" y="58422"/>
                    </a:lnTo>
                    <a:lnTo>
                      <a:pt x="136449" y="63902"/>
                    </a:lnTo>
                    <a:cubicBezTo>
                      <a:pt x="136449" y="65599"/>
                      <a:pt x="137819" y="66969"/>
                      <a:pt x="139515" y="66969"/>
                    </a:cubicBezTo>
                    <a:cubicBezTo>
                      <a:pt x="141179" y="66969"/>
                      <a:pt x="142549" y="65599"/>
                      <a:pt x="142549" y="63902"/>
                    </a:cubicBezTo>
                    <a:lnTo>
                      <a:pt x="142549" y="31804"/>
                    </a:lnTo>
                    <a:cubicBezTo>
                      <a:pt x="146529" y="30532"/>
                      <a:pt x="149399" y="26911"/>
                      <a:pt x="149399" y="22671"/>
                    </a:cubicBezTo>
                    <a:cubicBezTo>
                      <a:pt x="149399" y="17386"/>
                      <a:pt x="144963" y="13081"/>
                      <a:pt x="139515" y="13081"/>
                    </a:cubicBezTo>
                    <a:lnTo>
                      <a:pt x="128914" y="13081"/>
                    </a:lnTo>
                    <a:lnTo>
                      <a:pt x="128914" y="9721"/>
                    </a:lnTo>
                    <a:cubicBezTo>
                      <a:pt x="128914" y="4371"/>
                      <a:pt x="124543" y="0"/>
                      <a:pt x="119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65" name="Google Shape;765;p44"/>
          <p:cNvCxnSpPr/>
          <p:nvPr/>
        </p:nvCxnSpPr>
        <p:spPr>
          <a:xfrm>
            <a:off x="147344" y="1263328"/>
            <a:ext cx="1135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44"/>
          <p:cNvCxnSpPr/>
          <p:nvPr/>
        </p:nvCxnSpPr>
        <p:spPr>
          <a:xfrm>
            <a:off x="527564" y="4478348"/>
            <a:ext cx="3411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0DA261F-926D-9867-F4F7-53202FFB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2" y="1442741"/>
            <a:ext cx="6154651" cy="2891854"/>
          </a:xfrm>
          <a:prstGeom prst="rect">
            <a:avLst/>
          </a:prstGeom>
        </p:spPr>
      </p:pic>
      <p:sp>
        <p:nvSpPr>
          <p:cNvPr id="6" name="Google Shape;1161;p61">
            <a:extLst>
              <a:ext uri="{FF2B5EF4-FFF2-40B4-BE49-F238E27FC236}">
                <a16:creationId xmlns:a16="http://schemas.microsoft.com/office/drawing/2014/main" id="{4F739D1E-8B02-0A2A-DFA5-37F3070A4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11211" y="369530"/>
            <a:ext cx="5174866" cy="996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Fenomena</a:t>
            </a:r>
            <a:r>
              <a:rPr lang="en-ID" sz="2400" dirty="0"/>
              <a:t> </a:t>
            </a:r>
            <a:r>
              <a:rPr lang="en-ID" sz="2400" dirty="0" err="1"/>
              <a:t>sosial</a:t>
            </a:r>
            <a:r>
              <a:rPr lang="en-ID" sz="2400" dirty="0"/>
              <a:t> </a:t>
            </a:r>
            <a:r>
              <a:rPr lang="en-ID" sz="2400" dirty="0" err="1"/>
              <a:t>ekonomi</a:t>
            </a:r>
            <a:r>
              <a:rPr lang="en-ID" sz="2400" dirty="0"/>
              <a:t> yang </a:t>
            </a:r>
            <a:r>
              <a:rPr lang="en-ID" sz="2400" dirty="0" err="1"/>
              <a:t>mempengaruhi</a:t>
            </a:r>
            <a:r>
              <a:rPr lang="en-ID" sz="2400" dirty="0"/>
              <a:t> </a:t>
            </a:r>
            <a:r>
              <a:rPr lang="en-ID" sz="2400" dirty="0" err="1"/>
              <a:t>kemiskinan</a:t>
            </a:r>
            <a:endParaRPr lang="en-ID" sz="24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61"/>
          <p:cNvSpPr txBox="1">
            <a:spLocks noGrp="1"/>
          </p:cNvSpPr>
          <p:nvPr>
            <p:ph type="title"/>
          </p:nvPr>
        </p:nvSpPr>
        <p:spPr>
          <a:xfrm flipH="1">
            <a:off x="2848379" y="447766"/>
            <a:ext cx="4913396" cy="996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tingkat</a:t>
            </a:r>
            <a:r>
              <a:rPr lang="en-ID" sz="2400" dirty="0"/>
              <a:t> </a:t>
            </a:r>
            <a:r>
              <a:rPr lang="en-ID" sz="2400" dirty="0" err="1"/>
              <a:t>kemiskinan</a:t>
            </a:r>
            <a:r>
              <a:rPr lang="en-ID" sz="2400" dirty="0"/>
              <a:t> wilayah </a:t>
            </a:r>
            <a:r>
              <a:rPr lang="en-ID" sz="2400" dirty="0" err="1"/>
              <a:t>tinggal</a:t>
            </a:r>
            <a:endParaRPr lang="en-ID" sz="2400" dirty="0"/>
          </a:p>
        </p:txBody>
      </p:sp>
      <p:sp>
        <p:nvSpPr>
          <p:cNvPr id="1163" name="Google Shape;1163;p61"/>
          <p:cNvSpPr txBox="1">
            <a:spLocks noGrp="1"/>
          </p:cNvSpPr>
          <p:nvPr>
            <p:ph type="title" idx="2"/>
          </p:nvPr>
        </p:nvSpPr>
        <p:spPr>
          <a:xfrm flipH="1">
            <a:off x="7494152" y="301837"/>
            <a:ext cx="1540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  <p:grpSp>
        <p:nvGrpSpPr>
          <p:cNvPr id="1164" name="Google Shape;1164;p61"/>
          <p:cNvGrpSpPr/>
          <p:nvPr/>
        </p:nvGrpSpPr>
        <p:grpSpPr>
          <a:xfrm rot="1007950">
            <a:off x="149389" y="2137258"/>
            <a:ext cx="1390491" cy="1239090"/>
            <a:chOff x="747775" y="1525925"/>
            <a:chExt cx="3110700" cy="2866200"/>
          </a:xfrm>
        </p:grpSpPr>
        <p:sp>
          <p:nvSpPr>
            <p:cNvPr id="1165" name="Google Shape;1165;p61"/>
            <p:cNvSpPr/>
            <p:nvPr/>
          </p:nvSpPr>
          <p:spPr>
            <a:xfrm>
              <a:off x="747775" y="1525925"/>
              <a:ext cx="3110700" cy="2866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6" name="Google Shape;1166;p61"/>
            <p:cNvGrpSpPr/>
            <p:nvPr/>
          </p:nvGrpSpPr>
          <p:grpSpPr>
            <a:xfrm>
              <a:off x="1154893" y="1810801"/>
              <a:ext cx="2296448" cy="2296448"/>
              <a:chOff x="1190625" y="238125"/>
              <a:chExt cx="5219200" cy="5219200"/>
            </a:xfrm>
          </p:grpSpPr>
          <p:sp>
            <p:nvSpPr>
              <p:cNvPr id="1167" name="Google Shape;1167;p61"/>
              <p:cNvSpPr/>
              <p:nvPr/>
            </p:nvSpPr>
            <p:spPr>
              <a:xfrm>
                <a:off x="1929450" y="1477675"/>
                <a:ext cx="3234275" cy="3234275"/>
              </a:xfrm>
              <a:custGeom>
                <a:avLst/>
                <a:gdLst/>
                <a:ahLst/>
                <a:cxnLst/>
                <a:rect l="l" t="t" r="r" b="b"/>
                <a:pathLst>
                  <a:path w="129371" h="129371" extrusionOk="0">
                    <a:moveTo>
                      <a:pt x="64686" y="0"/>
                    </a:moveTo>
                    <a:cubicBezTo>
                      <a:pt x="28967" y="0"/>
                      <a:pt x="1" y="28967"/>
                      <a:pt x="1" y="64685"/>
                    </a:cubicBezTo>
                    <a:cubicBezTo>
                      <a:pt x="1" y="100404"/>
                      <a:pt x="28967" y="129371"/>
                      <a:pt x="64686" y="129371"/>
                    </a:cubicBezTo>
                    <a:cubicBezTo>
                      <a:pt x="100405" y="129371"/>
                      <a:pt x="129371" y="100404"/>
                      <a:pt x="129371" y="64685"/>
                    </a:cubicBezTo>
                    <a:cubicBezTo>
                      <a:pt x="129371" y="28967"/>
                      <a:pt x="100405" y="0"/>
                      <a:pt x="646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1"/>
              <p:cNvSpPr/>
              <p:nvPr/>
            </p:nvSpPr>
            <p:spPr>
              <a:xfrm>
                <a:off x="5318650" y="808950"/>
                <a:ext cx="1014500" cy="1076500"/>
              </a:xfrm>
              <a:custGeom>
                <a:avLst/>
                <a:gdLst/>
                <a:ahLst/>
                <a:cxnLst/>
                <a:rect l="l" t="t" r="r" b="b"/>
                <a:pathLst>
                  <a:path w="40580" h="43060" extrusionOk="0">
                    <a:moveTo>
                      <a:pt x="2773" y="1"/>
                    </a:moveTo>
                    <a:cubicBezTo>
                      <a:pt x="1240" y="1"/>
                      <a:pt x="1" y="1240"/>
                      <a:pt x="1" y="2741"/>
                    </a:cubicBezTo>
                    <a:lnTo>
                      <a:pt x="1" y="22770"/>
                    </a:lnTo>
                    <a:cubicBezTo>
                      <a:pt x="1" y="33958"/>
                      <a:pt x="9102" y="43059"/>
                      <a:pt x="20290" y="43059"/>
                    </a:cubicBezTo>
                    <a:cubicBezTo>
                      <a:pt x="31512" y="43059"/>
                      <a:pt x="40580" y="33958"/>
                      <a:pt x="40580" y="22770"/>
                    </a:cubicBezTo>
                    <a:lnTo>
                      <a:pt x="40580" y="2741"/>
                    </a:lnTo>
                    <a:cubicBezTo>
                      <a:pt x="40580" y="1240"/>
                      <a:pt x="39340" y="1"/>
                      <a:pt x="37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1"/>
              <p:cNvSpPr/>
              <p:nvPr/>
            </p:nvSpPr>
            <p:spPr>
              <a:xfrm>
                <a:off x="2808550" y="2019150"/>
                <a:ext cx="1478525" cy="2151850"/>
              </a:xfrm>
              <a:custGeom>
                <a:avLst/>
                <a:gdLst/>
                <a:ahLst/>
                <a:cxnLst/>
                <a:rect l="l" t="t" r="r" b="b"/>
                <a:pathLst>
                  <a:path w="59141" h="86074" extrusionOk="0">
                    <a:moveTo>
                      <a:pt x="41220" y="1"/>
                    </a:moveTo>
                    <a:cubicBezTo>
                      <a:pt x="41202" y="1"/>
                      <a:pt x="41185" y="1"/>
                      <a:pt x="41167" y="1"/>
                    </a:cubicBezTo>
                    <a:cubicBezTo>
                      <a:pt x="39928" y="33"/>
                      <a:pt x="38721" y="751"/>
                      <a:pt x="37644" y="1795"/>
                    </a:cubicBezTo>
                    <a:cubicBezTo>
                      <a:pt x="25999" y="12886"/>
                      <a:pt x="14256" y="23944"/>
                      <a:pt x="2578" y="35002"/>
                    </a:cubicBezTo>
                    <a:cubicBezTo>
                      <a:pt x="1" y="37448"/>
                      <a:pt x="360" y="41134"/>
                      <a:pt x="3361" y="42929"/>
                    </a:cubicBezTo>
                    <a:cubicBezTo>
                      <a:pt x="9819" y="46843"/>
                      <a:pt x="16409" y="50496"/>
                      <a:pt x="22933" y="54280"/>
                    </a:cubicBezTo>
                    <a:cubicBezTo>
                      <a:pt x="23324" y="54509"/>
                      <a:pt x="23487" y="54672"/>
                      <a:pt x="23291" y="55194"/>
                    </a:cubicBezTo>
                    <a:cubicBezTo>
                      <a:pt x="21171" y="60217"/>
                      <a:pt x="19051" y="65273"/>
                      <a:pt x="16963" y="70297"/>
                    </a:cubicBezTo>
                    <a:cubicBezTo>
                      <a:pt x="15658" y="73428"/>
                      <a:pt x="14321" y="76527"/>
                      <a:pt x="13114" y="79691"/>
                    </a:cubicBezTo>
                    <a:cubicBezTo>
                      <a:pt x="12201" y="82007"/>
                      <a:pt x="13277" y="84486"/>
                      <a:pt x="15495" y="85563"/>
                    </a:cubicBezTo>
                    <a:cubicBezTo>
                      <a:pt x="16187" y="85903"/>
                      <a:pt x="16874" y="86073"/>
                      <a:pt x="17559" y="86073"/>
                    </a:cubicBezTo>
                    <a:cubicBezTo>
                      <a:pt x="18845" y="86073"/>
                      <a:pt x="20122" y="85471"/>
                      <a:pt x="21399" y="84258"/>
                    </a:cubicBezTo>
                    <a:cubicBezTo>
                      <a:pt x="33077" y="73167"/>
                      <a:pt x="44788" y="62109"/>
                      <a:pt x="56498" y="51018"/>
                    </a:cubicBezTo>
                    <a:cubicBezTo>
                      <a:pt x="59141" y="48507"/>
                      <a:pt x="58619" y="44788"/>
                      <a:pt x="55455" y="42961"/>
                    </a:cubicBezTo>
                    <a:cubicBezTo>
                      <a:pt x="48996" y="39242"/>
                      <a:pt x="42570" y="35491"/>
                      <a:pt x="36111" y="31773"/>
                    </a:cubicBezTo>
                    <a:cubicBezTo>
                      <a:pt x="35720" y="31544"/>
                      <a:pt x="35556" y="31348"/>
                      <a:pt x="35785" y="30859"/>
                    </a:cubicBezTo>
                    <a:cubicBezTo>
                      <a:pt x="39210" y="22704"/>
                      <a:pt x="42733" y="14582"/>
                      <a:pt x="45930" y="6362"/>
                    </a:cubicBezTo>
                    <a:cubicBezTo>
                      <a:pt x="47131" y="3278"/>
                      <a:pt x="44779" y="1"/>
                      <a:pt x="412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1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202635" y="25868"/>
                    </a:moveTo>
                    <a:lnTo>
                      <a:pt x="202667" y="45603"/>
                    </a:lnTo>
                    <a:cubicBezTo>
                      <a:pt x="202667" y="55095"/>
                      <a:pt x="194936" y="62826"/>
                      <a:pt x="185411" y="62826"/>
                    </a:cubicBezTo>
                    <a:cubicBezTo>
                      <a:pt x="175919" y="62826"/>
                      <a:pt x="168188" y="55095"/>
                      <a:pt x="168188" y="45603"/>
                    </a:cubicBezTo>
                    <a:lnTo>
                      <a:pt x="168188" y="25868"/>
                    </a:lnTo>
                    <a:close/>
                    <a:moveTo>
                      <a:pt x="176245" y="0"/>
                    </a:moveTo>
                    <a:cubicBezTo>
                      <a:pt x="174549" y="0"/>
                      <a:pt x="173179" y="1370"/>
                      <a:pt x="173179" y="3066"/>
                    </a:cubicBezTo>
                    <a:lnTo>
                      <a:pt x="173179" y="19768"/>
                    </a:lnTo>
                    <a:lnTo>
                      <a:pt x="167894" y="19768"/>
                    </a:lnTo>
                    <a:cubicBezTo>
                      <a:pt x="164698" y="19768"/>
                      <a:pt x="162088" y="22377"/>
                      <a:pt x="162088" y="25574"/>
                    </a:cubicBezTo>
                    <a:lnTo>
                      <a:pt x="162088" y="45603"/>
                    </a:lnTo>
                    <a:cubicBezTo>
                      <a:pt x="162088" y="57444"/>
                      <a:pt x="170928" y="67230"/>
                      <a:pt x="182378" y="68730"/>
                    </a:cubicBezTo>
                    <a:lnTo>
                      <a:pt x="182378" y="130936"/>
                    </a:lnTo>
                    <a:cubicBezTo>
                      <a:pt x="182378" y="132632"/>
                      <a:pt x="183748" y="134002"/>
                      <a:pt x="185411" y="134002"/>
                    </a:cubicBezTo>
                    <a:cubicBezTo>
                      <a:pt x="187108" y="134002"/>
                      <a:pt x="188478" y="132632"/>
                      <a:pt x="188478" y="130936"/>
                    </a:cubicBezTo>
                    <a:lnTo>
                      <a:pt x="188478" y="68730"/>
                    </a:lnTo>
                    <a:cubicBezTo>
                      <a:pt x="199927" y="67230"/>
                      <a:pt x="208767" y="57444"/>
                      <a:pt x="208767" y="45603"/>
                    </a:cubicBezTo>
                    <a:lnTo>
                      <a:pt x="208767" y="25574"/>
                    </a:lnTo>
                    <a:cubicBezTo>
                      <a:pt x="208767" y="22377"/>
                      <a:pt x="206158" y="19768"/>
                      <a:pt x="202961" y="19768"/>
                    </a:cubicBezTo>
                    <a:lnTo>
                      <a:pt x="197644" y="19768"/>
                    </a:lnTo>
                    <a:lnTo>
                      <a:pt x="197644" y="3066"/>
                    </a:lnTo>
                    <a:cubicBezTo>
                      <a:pt x="197644" y="1370"/>
                      <a:pt x="196274" y="0"/>
                      <a:pt x="194610" y="0"/>
                    </a:cubicBezTo>
                    <a:cubicBezTo>
                      <a:pt x="192914" y="0"/>
                      <a:pt x="191544" y="1370"/>
                      <a:pt x="191544" y="3066"/>
                    </a:cubicBezTo>
                    <a:lnTo>
                      <a:pt x="191544" y="19768"/>
                    </a:lnTo>
                    <a:lnTo>
                      <a:pt x="179311" y="19768"/>
                    </a:lnTo>
                    <a:lnTo>
                      <a:pt x="179311" y="3066"/>
                    </a:lnTo>
                    <a:cubicBezTo>
                      <a:pt x="179311" y="1370"/>
                      <a:pt x="177941" y="0"/>
                      <a:pt x="176245" y="0"/>
                    </a:cubicBezTo>
                    <a:close/>
                    <a:moveTo>
                      <a:pt x="106112" y="74269"/>
                    </a:moveTo>
                    <a:cubicBezTo>
                      <a:pt x="107229" y="74269"/>
                      <a:pt x="108275" y="75218"/>
                      <a:pt x="107809" y="76494"/>
                    </a:cubicBezTo>
                    <a:cubicBezTo>
                      <a:pt x="104612" y="84714"/>
                      <a:pt x="101089" y="92836"/>
                      <a:pt x="97664" y="100893"/>
                    </a:cubicBezTo>
                    <a:cubicBezTo>
                      <a:pt x="96881" y="102753"/>
                      <a:pt x="97533" y="104645"/>
                      <a:pt x="99295" y="105656"/>
                    </a:cubicBezTo>
                    <a:cubicBezTo>
                      <a:pt x="105754" y="109407"/>
                      <a:pt x="112180" y="113126"/>
                      <a:pt x="118638" y="116844"/>
                    </a:cubicBezTo>
                    <a:cubicBezTo>
                      <a:pt x="120008" y="117660"/>
                      <a:pt x="120269" y="118932"/>
                      <a:pt x="119095" y="120041"/>
                    </a:cubicBezTo>
                    <a:cubicBezTo>
                      <a:pt x="107450" y="131099"/>
                      <a:pt x="95674" y="142223"/>
                      <a:pt x="83996" y="153281"/>
                    </a:cubicBezTo>
                    <a:cubicBezTo>
                      <a:pt x="83326" y="153916"/>
                      <a:pt x="82620" y="154187"/>
                      <a:pt x="82019" y="154187"/>
                    </a:cubicBezTo>
                    <a:cubicBezTo>
                      <a:pt x="80925" y="154187"/>
                      <a:pt x="80184" y="153284"/>
                      <a:pt x="80669" y="152041"/>
                    </a:cubicBezTo>
                    <a:cubicBezTo>
                      <a:pt x="83866" y="143788"/>
                      <a:pt x="87323" y="135894"/>
                      <a:pt x="90814" y="127609"/>
                    </a:cubicBezTo>
                    <a:cubicBezTo>
                      <a:pt x="91401" y="126206"/>
                      <a:pt x="91336" y="124119"/>
                      <a:pt x="89150" y="122846"/>
                    </a:cubicBezTo>
                    <a:cubicBezTo>
                      <a:pt x="82659" y="119128"/>
                      <a:pt x="76102" y="115474"/>
                      <a:pt x="69643" y="111560"/>
                    </a:cubicBezTo>
                    <a:cubicBezTo>
                      <a:pt x="68371" y="110810"/>
                      <a:pt x="68306" y="109505"/>
                      <a:pt x="69382" y="108461"/>
                    </a:cubicBezTo>
                    <a:cubicBezTo>
                      <a:pt x="76363" y="101839"/>
                      <a:pt x="102492" y="74667"/>
                      <a:pt x="105949" y="74275"/>
                    </a:cubicBezTo>
                    <a:cubicBezTo>
                      <a:pt x="106004" y="74271"/>
                      <a:pt x="106058" y="74269"/>
                      <a:pt x="106112" y="74269"/>
                    </a:cubicBezTo>
                    <a:close/>
                    <a:moveTo>
                      <a:pt x="106386" y="68229"/>
                    </a:moveTo>
                    <a:cubicBezTo>
                      <a:pt x="104266" y="68229"/>
                      <a:pt x="102080" y="69103"/>
                      <a:pt x="100273" y="70818"/>
                    </a:cubicBezTo>
                    <a:cubicBezTo>
                      <a:pt x="88530" y="82006"/>
                      <a:pt x="76885" y="92967"/>
                      <a:pt x="65174" y="104025"/>
                    </a:cubicBezTo>
                    <a:cubicBezTo>
                      <a:pt x="61227" y="107776"/>
                      <a:pt x="61815" y="113974"/>
                      <a:pt x="66512" y="116812"/>
                    </a:cubicBezTo>
                    <a:cubicBezTo>
                      <a:pt x="72449" y="120400"/>
                      <a:pt x="78418" y="123760"/>
                      <a:pt x="84388" y="127152"/>
                    </a:cubicBezTo>
                    <a:cubicBezTo>
                      <a:pt x="81060" y="135014"/>
                      <a:pt x="77961" y="142092"/>
                      <a:pt x="74960" y="149823"/>
                    </a:cubicBezTo>
                    <a:cubicBezTo>
                      <a:pt x="73525" y="153574"/>
                      <a:pt x="75189" y="157782"/>
                      <a:pt x="78875" y="159544"/>
                    </a:cubicBezTo>
                    <a:cubicBezTo>
                      <a:pt x="79962" y="160069"/>
                      <a:pt x="81113" y="160356"/>
                      <a:pt x="82288" y="160356"/>
                    </a:cubicBezTo>
                    <a:cubicBezTo>
                      <a:pt x="84253" y="160356"/>
                      <a:pt x="86286" y="159554"/>
                      <a:pt x="88204" y="157717"/>
                    </a:cubicBezTo>
                    <a:cubicBezTo>
                      <a:pt x="99849" y="146626"/>
                      <a:pt x="111690" y="135503"/>
                      <a:pt x="123303" y="124477"/>
                    </a:cubicBezTo>
                    <a:cubicBezTo>
                      <a:pt x="125260" y="122618"/>
                      <a:pt x="126206" y="120139"/>
                      <a:pt x="125913" y="117660"/>
                    </a:cubicBezTo>
                    <a:cubicBezTo>
                      <a:pt x="125619" y="115148"/>
                      <a:pt x="124086" y="112930"/>
                      <a:pt x="121705" y="111560"/>
                    </a:cubicBezTo>
                    <a:cubicBezTo>
                      <a:pt x="115833" y="108167"/>
                      <a:pt x="109962" y="104775"/>
                      <a:pt x="104123" y="101383"/>
                    </a:cubicBezTo>
                    <a:cubicBezTo>
                      <a:pt x="107254" y="93945"/>
                      <a:pt x="110549" y="86345"/>
                      <a:pt x="113517" y="78679"/>
                    </a:cubicBezTo>
                    <a:cubicBezTo>
                      <a:pt x="114398" y="76330"/>
                      <a:pt x="114104" y="73688"/>
                      <a:pt x="112669" y="71633"/>
                    </a:cubicBezTo>
                    <a:cubicBezTo>
                      <a:pt x="111093" y="69348"/>
                      <a:pt x="108783" y="68229"/>
                      <a:pt x="106386" y="68229"/>
                    </a:cubicBezTo>
                    <a:close/>
                    <a:moveTo>
                      <a:pt x="15299" y="19768"/>
                    </a:moveTo>
                    <a:cubicBezTo>
                      <a:pt x="6850" y="19768"/>
                      <a:pt x="0" y="26618"/>
                      <a:pt x="0" y="35066"/>
                    </a:cubicBezTo>
                    <a:lnTo>
                      <a:pt x="0" y="193468"/>
                    </a:lnTo>
                    <a:cubicBezTo>
                      <a:pt x="0" y="201917"/>
                      <a:pt x="6850" y="208767"/>
                      <a:pt x="15299" y="208767"/>
                    </a:cubicBezTo>
                    <a:lnTo>
                      <a:pt x="173179" y="208767"/>
                    </a:lnTo>
                    <a:cubicBezTo>
                      <a:pt x="181627" y="208767"/>
                      <a:pt x="188478" y="201917"/>
                      <a:pt x="188478" y="193468"/>
                    </a:cubicBezTo>
                    <a:lnTo>
                      <a:pt x="188478" y="143169"/>
                    </a:lnTo>
                    <a:cubicBezTo>
                      <a:pt x="188478" y="141472"/>
                      <a:pt x="187108" y="140102"/>
                      <a:pt x="185411" y="140102"/>
                    </a:cubicBezTo>
                    <a:cubicBezTo>
                      <a:pt x="183748" y="140102"/>
                      <a:pt x="182378" y="141472"/>
                      <a:pt x="182378" y="143169"/>
                    </a:cubicBezTo>
                    <a:lnTo>
                      <a:pt x="182378" y="193468"/>
                    </a:lnTo>
                    <a:cubicBezTo>
                      <a:pt x="182378" y="198524"/>
                      <a:pt x="178235" y="202667"/>
                      <a:pt x="173179" y="202667"/>
                    </a:cubicBezTo>
                    <a:lnTo>
                      <a:pt x="15299" y="202667"/>
                    </a:lnTo>
                    <a:cubicBezTo>
                      <a:pt x="10243" y="202667"/>
                      <a:pt x="6133" y="198524"/>
                      <a:pt x="6133" y="193468"/>
                    </a:cubicBezTo>
                    <a:lnTo>
                      <a:pt x="6133" y="35066"/>
                    </a:lnTo>
                    <a:cubicBezTo>
                      <a:pt x="6133" y="30010"/>
                      <a:pt x="10243" y="25868"/>
                      <a:pt x="15299" y="25868"/>
                    </a:cubicBezTo>
                    <a:lnTo>
                      <a:pt x="82006" y="25868"/>
                    </a:lnTo>
                    <a:cubicBezTo>
                      <a:pt x="87062" y="25868"/>
                      <a:pt x="91173" y="30010"/>
                      <a:pt x="91173" y="35066"/>
                    </a:cubicBezTo>
                    <a:lnTo>
                      <a:pt x="91173" y="46614"/>
                    </a:lnTo>
                    <a:cubicBezTo>
                      <a:pt x="71796" y="47462"/>
                      <a:pt x="53855" y="56498"/>
                      <a:pt x="41558" y="71666"/>
                    </a:cubicBezTo>
                    <a:cubicBezTo>
                      <a:pt x="40514" y="73003"/>
                      <a:pt x="40710" y="74928"/>
                      <a:pt x="42014" y="75972"/>
                    </a:cubicBezTo>
                    <a:cubicBezTo>
                      <a:pt x="42579" y="76437"/>
                      <a:pt x="43260" y="76665"/>
                      <a:pt x="43937" y="76665"/>
                    </a:cubicBezTo>
                    <a:cubicBezTo>
                      <a:pt x="44826" y="76665"/>
                      <a:pt x="45710" y="76274"/>
                      <a:pt x="46320" y="75515"/>
                    </a:cubicBezTo>
                    <a:cubicBezTo>
                      <a:pt x="58096" y="60999"/>
                      <a:pt x="75548" y="52648"/>
                      <a:pt x="94239" y="52648"/>
                    </a:cubicBezTo>
                    <a:cubicBezTo>
                      <a:pt x="128229" y="52648"/>
                      <a:pt x="155858" y="80277"/>
                      <a:pt x="155858" y="114267"/>
                    </a:cubicBezTo>
                    <a:cubicBezTo>
                      <a:pt x="155858" y="148257"/>
                      <a:pt x="128229" y="175886"/>
                      <a:pt x="94239" y="175886"/>
                    </a:cubicBezTo>
                    <a:cubicBezTo>
                      <a:pt x="60249" y="175886"/>
                      <a:pt x="32620" y="148257"/>
                      <a:pt x="32620" y="114267"/>
                    </a:cubicBezTo>
                    <a:cubicBezTo>
                      <a:pt x="32620" y="103927"/>
                      <a:pt x="35229" y="93684"/>
                      <a:pt x="40188" y="84649"/>
                    </a:cubicBezTo>
                    <a:cubicBezTo>
                      <a:pt x="41003" y="83181"/>
                      <a:pt x="40449" y="81321"/>
                      <a:pt x="38981" y="80506"/>
                    </a:cubicBezTo>
                    <a:cubicBezTo>
                      <a:pt x="38520" y="80250"/>
                      <a:pt x="38020" y="80129"/>
                      <a:pt x="37526" y="80129"/>
                    </a:cubicBezTo>
                    <a:cubicBezTo>
                      <a:pt x="36448" y="80129"/>
                      <a:pt x="35397" y="80706"/>
                      <a:pt x="34838" y="81713"/>
                    </a:cubicBezTo>
                    <a:cubicBezTo>
                      <a:pt x="29391" y="91629"/>
                      <a:pt x="26520" y="102883"/>
                      <a:pt x="26520" y="114267"/>
                    </a:cubicBezTo>
                    <a:cubicBezTo>
                      <a:pt x="26520" y="151617"/>
                      <a:pt x="56889" y="181986"/>
                      <a:pt x="94239" y="181986"/>
                    </a:cubicBezTo>
                    <a:cubicBezTo>
                      <a:pt x="131589" y="181986"/>
                      <a:pt x="161990" y="151617"/>
                      <a:pt x="161990" y="114267"/>
                    </a:cubicBezTo>
                    <a:cubicBezTo>
                      <a:pt x="161990" y="77929"/>
                      <a:pt x="133220" y="48212"/>
                      <a:pt x="97305" y="46614"/>
                    </a:cubicBezTo>
                    <a:lnTo>
                      <a:pt x="97305" y="35066"/>
                    </a:lnTo>
                    <a:cubicBezTo>
                      <a:pt x="97305" y="26618"/>
                      <a:pt x="90455" y="19768"/>
                      <a:pt x="82006" y="197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1" name="Google Shape;1171;p61"/>
          <p:cNvGrpSpPr/>
          <p:nvPr/>
        </p:nvGrpSpPr>
        <p:grpSpPr>
          <a:xfrm>
            <a:off x="1051685" y="1064338"/>
            <a:ext cx="1491184" cy="1442173"/>
            <a:chOff x="2217588" y="408000"/>
            <a:chExt cx="2809800" cy="2809800"/>
          </a:xfrm>
        </p:grpSpPr>
        <p:sp>
          <p:nvSpPr>
            <p:cNvPr id="1172" name="Google Shape;1172;p61"/>
            <p:cNvSpPr/>
            <p:nvPr/>
          </p:nvSpPr>
          <p:spPr>
            <a:xfrm>
              <a:off x="2217588" y="408000"/>
              <a:ext cx="2809800" cy="2809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3" name="Google Shape;1173;p61"/>
            <p:cNvGrpSpPr/>
            <p:nvPr/>
          </p:nvGrpSpPr>
          <p:grpSpPr>
            <a:xfrm>
              <a:off x="2537841" y="745862"/>
              <a:ext cx="2169287" cy="2134100"/>
              <a:chOff x="1127000" y="238200"/>
              <a:chExt cx="5306475" cy="5219125"/>
            </a:xfrm>
          </p:grpSpPr>
          <p:sp>
            <p:nvSpPr>
              <p:cNvPr id="1174" name="Google Shape;1174;p61"/>
              <p:cNvSpPr/>
              <p:nvPr/>
            </p:nvSpPr>
            <p:spPr>
              <a:xfrm>
                <a:off x="3185325" y="1950650"/>
                <a:ext cx="1232225" cy="1794150"/>
              </a:xfrm>
              <a:custGeom>
                <a:avLst/>
                <a:gdLst/>
                <a:ahLst/>
                <a:cxnLst/>
                <a:rect l="l" t="t" r="r" b="b"/>
                <a:pathLst>
                  <a:path w="49289" h="71766" extrusionOk="0">
                    <a:moveTo>
                      <a:pt x="34337" y="0"/>
                    </a:moveTo>
                    <a:cubicBezTo>
                      <a:pt x="34319" y="0"/>
                      <a:pt x="34301" y="1"/>
                      <a:pt x="34284" y="1"/>
                    </a:cubicBezTo>
                    <a:cubicBezTo>
                      <a:pt x="33272" y="33"/>
                      <a:pt x="32261" y="653"/>
                      <a:pt x="31381" y="1501"/>
                    </a:cubicBezTo>
                    <a:cubicBezTo>
                      <a:pt x="21660" y="10765"/>
                      <a:pt x="11874" y="19964"/>
                      <a:pt x="2120" y="29195"/>
                    </a:cubicBezTo>
                    <a:cubicBezTo>
                      <a:pt x="0" y="31218"/>
                      <a:pt x="294" y="34317"/>
                      <a:pt x="2773" y="35817"/>
                    </a:cubicBezTo>
                    <a:cubicBezTo>
                      <a:pt x="8155" y="39047"/>
                      <a:pt x="13635" y="42113"/>
                      <a:pt x="19083" y="45244"/>
                    </a:cubicBezTo>
                    <a:cubicBezTo>
                      <a:pt x="19409" y="45440"/>
                      <a:pt x="19572" y="45603"/>
                      <a:pt x="19409" y="46027"/>
                    </a:cubicBezTo>
                    <a:cubicBezTo>
                      <a:pt x="17615" y="50203"/>
                      <a:pt x="15886" y="54411"/>
                      <a:pt x="14125" y="58619"/>
                    </a:cubicBezTo>
                    <a:cubicBezTo>
                      <a:pt x="13048" y="61228"/>
                      <a:pt x="11939" y="63805"/>
                      <a:pt x="10928" y="66447"/>
                    </a:cubicBezTo>
                    <a:cubicBezTo>
                      <a:pt x="10178" y="68372"/>
                      <a:pt x="11058" y="70460"/>
                      <a:pt x="12885" y="71340"/>
                    </a:cubicBezTo>
                    <a:cubicBezTo>
                      <a:pt x="13474" y="71624"/>
                      <a:pt x="14051" y="71765"/>
                      <a:pt x="14622" y="71765"/>
                    </a:cubicBezTo>
                    <a:cubicBezTo>
                      <a:pt x="15695" y="71765"/>
                      <a:pt x="16746" y="71265"/>
                      <a:pt x="17811" y="70264"/>
                    </a:cubicBezTo>
                    <a:cubicBezTo>
                      <a:pt x="27564" y="61032"/>
                      <a:pt x="37317" y="51801"/>
                      <a:pt x="47071" y="42537"/>
                    </a:cubicBezTo>
                    <a:cubicBezTo>
                      <a:pt x="49289" y="40449"/>
                      <a:pt x="48865" y="37350"/>
                      <a:pt x="46223" y="35817"/>
                    </a:cubicBezTo>
                    <a:cubicBezTo>
                      <a:pt x="40840" y="32718"/>
                      <a:pt x="35458" y="29620"/>
                      <a:pt x="30108" y="26521"/>
                    </a:cubicBezTo>
                    <a:cubicBezTo>
                      <a:pt x="29750" y="26325"/>
                      <a:pt x="29619" y="26129"/>
                      <a:pt x="29815" y="25738"/>
                    </a:cubicBezTo>
                    <a:cubicBezTo>
                      <a:pt x="32685" y="18953"/>
                      <a:pt x="35621" y="12168"/>
                      <a:pt x="38263" y="5318"/>
                    </a:cubicBezTo>
                    <a:cubicBezTo>
                      <a:pt x="39269" y="2724"/>
                      <a:pt x="37308" y="0"/>
                      <a:pt x="3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1"/>
              <p:cNvSpPr/>
              <p:nvPr/>
            </p:nvSpPr>
            <p:spPr>
              <a:xfrm>
                <a:off x="1171050" y="314425"/>
                <a:ext cx="2331525" cy="2300225"/>
              </a:xfrm>
              <a:custGeom>
                <a:avLst/>
                <a:gdLst/>
                <a:ahLst/>
                <a:cxnLst/>
                <a:rect l="l" t="t" r="r" b="b"/>
                <a:pathLst>
                  <a:path w="93261" h="92009" extrusionOk="0">
                    <a:moveTo>
                      <a:pt x="61458" y="0"/>
                    </a:moveTo>
                    <a:cubicBezTo>
                      <a:pt x="60379" y="0"/>
                      <a:pt x="59388" y="927"/>
                      <a:pt x="59531" y="2167"/>
                    </a:cubicBezTo>
                    <a:lnTo>
                      <a:pt x="61130" y="15280"/>
                    </a:lnTo>
                    <a:cubicBezTo>
                      <a:pt x="61260" y="16324"/>
                      <a:pt x="60543" y="17270"/>
                      <a:pt x="59531" y="17401"/>
                    </a:cubicBezTo>
                    <a:cubicBezTo>
                      <a:pt x="24596" y="22685"/>
                      <a:pt x="0" y="54881"/>
                      <a:pt x="4339" y="90143"/>
                    </a:cubicBezTo>
                    <a:cubicBezTo>
                      <a:pt x="4339" y="90208"/>
                      <a:pt x="4339" y="90241"/>
                      <a:pt x="4339" y="90273"/>
                    </a:cubicBezTo>
                    <a:cubicBezTo>
                      <a:pt x="4490" y="91419"/>
                      <a:pt x="5408" y="92008"/>
                      <a:pt x="6328" y="92008"/>
                    </a:cubicBezTo>
                    <a:cubicBezTo>
                      <a:pt x="7188" y="92008"/>
                      <a:pt x="8049" y="91493"/>
                      <a:pt x="8286" y="90437"/>
                    </a:cubicBezTo>
                    <a:cubicBezTo>
                      <a:pt x="14125" y="64928"/>
                      <a:pt x="35034" y="44475"/>
                      <a:pt x="62206" y="40300"/>
                    </a:cubicBezTo>
                    <a:cubicBezTo>
                      <a:pt x="62305" y="40285"/>
                      <a:pt x="62404" y="40278"/>
                      <a:pt x="62501" y="40278"/>
                    </a:cubicBezTo>
                    <a:cubicBezTo>
                      <a:pt x="63461" y="40278"/>
                      <a:pt x="64306" y="40986"/>
                      <a:pt x="64424" y="41963"/>
                    </a:cubicBezTo>
                    <a:lnTo>
                      <a:pt x="66023" y="54979"/>
                    </a:lnTo>
                    <a:cubicBezTo>
                      <a:pt x="66145" y="56034"/>
                      <a:pt x="67024" y="56660"/>
                      <a:pt x="67931" y="56660"/>
                    </a:cubicBezTo>
                    <a:cubicBezTo>
                      <a:pt x="68481" y="56660"/>
                      <a:pt x="69041" y="56430"/>
                      <a:pt x="69448" y="55925"/>
                    </a:cubicBezTo>
                    <a:lnTo>
                      <a:pt x="92608" y="26273"/>
                    </a:lnTo>
                    <a:cubicBezTo>
                      <a:pt x="93260" y="25458"/>
                      <a:pt x="93097" y="24251"/>
                      <a:pt x="92282" y="23598"/>
                    </a:cubicBezTo>
                    <a:lnTo>
                      <a:pt x="62630" y="406"/>
                    </a:lnTo>
                    <a:cubicBezTo>
                      <a:pt x="62262" y="125"/>
                      <a:pt x="61854" y="0"/>
                      <a:pt x="61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61"/>
              <p:cNvSpPr/>
              <p:nvPr/>
            </p:nvSpPr>
            <p:spPr>
              <a:xfrm>
                <a:off x="4017950" y="314600"/>
                <a:ext cx="2330275" cy="2229225"/>
              </a:xfrm>
              <a:custGeom>
                <a:avLst/>
                <a:gdLst/>
                <a:ahLst/>
                <a:cxnLst/>
                <a:rect l="l" t="t" r="r" b="b"/>
                <a:pathLst>
                  <a:path w="93211" h="89169" extrusionOk="0">
                    <a:moveTo>
                      <a:pt x="10546" y="1"/>
                    </a:moveTo>
                    <a:cubicBezTo>
                      <a:pt x="7882" y="1"/>
                      <a:pt x="5190" y="163"/>
                      <a:pt x="2479" y="497"/>
                    </a:cubicBezTo>
                    <a:lnTo>
                      <a:pt x="2349" y="497"/>
                    </a:lnTo>
                    <a:cubicBezTo>
                      <a:pt x="131" y="790"/>
                      <a:pt x="0" y="3954"/>
                      <a:pt x="2186" y="4444"/>
                    </a:cubicBezTo>
                    <a:cubicBezTo>
                      <a:pt x="27694" y="10283"/>
                      <a:pt x="48147" y="31192"/>
                      <a:pt x="52322" y="58364"/>
                    </a:cubicBezTo>
                    <a:cubicBezTo>
                      <a:pt x="52485" y="59441"/>
                      <a:pt x="51735" y="60452"/>
                      <a:pt x="50659" y="60582"/>
                    </a:cubicBezTo>
                    <a:lnTo>
                      <a:pt x="37643" y="62181"/>
                    </a:lnTo>
                    <a:cubicBezTo>
                      <a:pt x="35947" y="62376"/>
                      <a:pt x="35360" y="64529"/>
                      <a:pt x="36697" y="65606"/>
                    </a:cubicBezTo>
                    <a:lnTo>
                      <a:pt x="66349" y="88766"/>
                    </a:lnTo>
                    <a:cubicBezTo>
                      <a:pt x="66689" y="89038"/>
                      <a:pt x="67098" y="89168"/>
                      <a:pt x="67506" y="89168"/>
                    </a:cubicBezTo>
                    <a:cubicBezTo>
                      <a:pt x="68075" y="89168"/>
                      <a:pt x="68644" y="88915"/>
                      <a:pt x="69024" y="88440"/>
                    </a:cubicBezTo>
                    <a:lnTo>
                      <a:pt x="92216" y="58788"/>
                    </a:lnTo>
                    <a:cubicBezTo>
                      <a:pt x="93211" y="57483"/>
                      <a:pt x="92252" y="55676"/>
                      <a:pt x="90693" y="55676"/>
                    </a:cubicBezTo>
                    <a:cubicBezTo>
                      <a:pt x="90615" y="55676"/>
                      <a:pt x="90536" y="55680"/>
                      <a:pt x="90455" y="55689"/>
                    </a:cubicBezTo>
                    <a:lnTo>
                      <a:pt x="77342" y="57288"/>
                    </a:lnTo>
                    <a:cubicBezTo>
                      <a:pt x="77259" y="57298"/>
                      <a:pt x="77178" y="57303"/>
                      <a:pt x="77097" y="57303"/>
                    </a:cubicBezTo>
                    <a:cubicBezTo>
                      <a:pt x="76154" y="57303"/>
                      <a:pt x="75342" y="56621"/>
                      <a:pt x="75221" y="55689"/>
                    </a:cubicBezTo>
                    <a:cubicBezTo>
                      <a:pt x="70343" y="23439"/>
                      <a:pt x="42532" y="1"/>
                      <a:pt x="105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1"/>
              <p:cNvSpPr/>
              <p:nvPr/>
            </p:nvSpPr>
            <p:spPr>
              <a:xfrm>
                <a:off x="4097850" y="3080775"/>
                <a:ext cx="2331525" cy="2300225"/>
              </a:xfrm>
              <a:custGeom>
                <a:avLst/>
                <a:gdLst/>
                <a:ahLst/>
                <a:cxnLst/>
                <a:rect l="l" t="t" r="r" b="b"/>
                <a:pathLst>
                  <a:path w="93261" h="92009" extrusionOk="0">
                    <a:moveTo>
                      <a:pt x="86934" y="1"/>
                    </a:moveTo>
                    <a:cubicBezTo>
                      <a:pt x="86073" y="1"/>
                      <a:pt x="85212" y="516"/>
                      <a:pt x="84976" y="1573"/>
                    </a:cubicBezTo>
                    <a:cubicBezTo>
                      <a:pt x="79137" y="27081"/>
                      <a:pt x="58227" y="47534"/>
                      <a:pt x="31055" y="51709"/>
                    </a:cubicBezTo>
                    <a:cubicBezTo>
                      <a:pt x="30956" y="51724"/>
                      <a:pt x="30857" y="51732"/>
                      <a:pt x="30760" y="51732"/>
                    </a:cubicBezTo>
                    <a:cubicBezTo>
                      <a:pt x="29800" y="51732"/>
                      <a:pt x="28955" y="51023"/>
                      <a:pt x="28837" y="50046"/>
                    </a:cubicBezTo>
                    <a:lnTo>
                      <a:pt x="27238" y="37030"/>
                    </a:lnTo>
                    <a:cubicBezTo>
                      <a:pt x="27117" y="35975"/>
                      <a:pt x="26237" y="35349"/>
                      <a:pt x="25330" y="35349"/>
                    </a:cubicBezTo>
                    <a:cubicBezTo>
                      <a:pt x="24780" y="35349"/>
                      <a:pt x="24220" y="35579"/>
                      <a:pt x="23813" y="36084"/>
                    </a:cubicBezTo>
                    <a:lnTo>
                      <a:pt x="653" y="65736"/>
                    </a:lnTo>
                    <a:cubicBezTo>
                      <a:pt x="1" y="66551"/>
                      <a:pt x="164" y="67758"/>
                      <a:pt x="979" y="68411"/>
                    </a:cubicBezTo>
                    <a:lnTo>
                      <a:pt x="30631" y="91603"/>
                    </a:lnTo>
                    <a:cubicBezTo>
                      <a:pt x="30999" y="91884"/>
                      <a:pt x="31407" y="92009"/>
                      <a:pt x="31803" y="92009"/>
                    </a:cubicBezTo>
                    <a:cubicBezTo>
                      <a:pt x="32882" y="92009"/>
                      <a:pt x="33873" y="91082"/>
                      <a:pt x="33730" y="89842"/>
                    </a:cubicBezTo>
                    <a:lnTo>
                      <a:pt x="32131" y="76729"/>
                    </a:lnTo>
                    <a:cubicBezTo>
                      <a:pt x="32001" y="75685"/>
                      <a:pt x="32719" y="74739"/>
                      <a:pt x="33730" y="74608"/>
                    </a:cubicBezTo>
                    <a:cubicBezTo>
                      <a:pt x="68666" y="69324"/>
                      <a:pt x="93261" y="37128"/>
                      <a:pt x="88923" y="1866"/>
                    </a:cubicBezTo>
                    <a:cubicBezTo>
                      <a:pt x="88923" y="1801"/>
                      <a:pt x="88923" y="1768"/>
                      <a:pt x="88923" y="1736"/>
                    </a:cubicBezTo>
                    <a:cubicBezTo>
                      <a:pt x="88771" y="590"/>
                      <a:pt x="87853" y="1"/>
                      <a:pt x="869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1"/>
              <p:cNvSpPr/>
              <p:nvPr/>
            </p:nvSpPr>
            <p:spPr>
              <a:xfrm>
                <a:off x="1252200" y="3151600"/>
                <a:ext cx="2330300" cy="2229225"/>
              </a:xfrm>
              <a:custGeom>
                <a:avLst/>
                <a:gdLst/>
                <a:ahLst/>
                <a:cxnLst/>
                <a:rect l="l" t="t" r="r" b="b"/>
                <a:pathLst>
                  <a:path w="93212" h="89169" extrusionOk="0">
                    <a:moveTo>
                      <a:pt x="25705" y="1"/>
                    </a:moveTo>
                    <a:cubicBezTo>
                      <a:pt x="25136" y="1"/>
                      <a:pt x="24568" y="254"/>
                      <a:pt x="24187" y="729"/>
                    </a:cubicBezTo>
                    <a:lnTo>
                      <a:pt x="995" y="30381"/>
                    </a:lnTo>
                    <a:cubicBezTo>
                      <a:pt x="1" y="31686"/>
                      <a:pt x="959" y="33494"/>
                      <a:pt x="2518" y="33494"/>
                    </a:cubicBezTo>
                    <a:cubicBezTo>
                      <a:pt x="2596" y="33494"/>
                      <a:pt x="2675" y="33489"/>
                      <a:pt x="2756" y="33480"/>
                    </a:cubicBezTo>
                    <a:lnTo>
                      <a:pt x="15869" y="31881"/>
                    </a:lnTo>
                    <a:cubicBezTo>
                      <a:pt x="15952" y="31871"/>
                      <a:pt x="16034" y="31866"/>
                      <a:pt x="16114" y="31866"/>
                    </a:cubicBezTo>
                    <a:cubicBezTo>
                      <a:pt x="17058" y="31866"/>
                      <a:pt x="17869" y="32548"/>
                      <a:pt x="17990" y="33480"/>
                    </a:cubicBezTo>
                    <a:cubicBezTo>
                      <a:pt x="22868" y="65730"/>
                      <a:pt x="50679" y="89169"/>
                      <a:pt x="82665" y="89169"/>
                    </a:cubicBezTo>
                    <a:cubicBezTo>
                      <a:pt x="85329" y="89169"/>
                      <a:pt x="88021" y="89006"/>
                      <a:pt x="90732" y="88673"/>
                    </a:cubicBezTo>
                    <a:lnTo>
                      <a:pt x="90862" y="88673"/>
                    </a:lnTo>
                    <a:cubicBezTo>
                      <a:pt x="93081" y="88379"/>
                      <a:pt x="93211" y="85215"/>
                      <a:pt x="91026" y="84726"/>
                    </a:cubicBezTo>
                    <a:cubicBezTo>
                      <a:pt x="65517" y="78887"/>
                      <a:pt x="45064" y="57977"/>
                      <a:pt x="40889" y="30805"/>
                    </a:cubicBezTo>
                    <a:cubicBezTo>
                      <a:pt x="40726" y="29728"/>
                      <a:pt x="41476" y="28717"/>
                      <a:pt x="42552" y="28587"/>
                    </a:cubicBezTo>
                    <a:lnTo>
                      <a:pt x="55568" y="26988"/>
                    </a:lnTo>
                    <a:cubicBezTo>
                      <a:pt x="57264" y="26793"/>
                      <a:pt x="57851" y="24640"/>
                      <a:pt x="56514" y="23563"/>
                    </a:cubicBezTo>
                    <a:lnTo>
                      <a:pt x="26862" y="403"/>
                    </a:lnTo>
                    <a:cubicBezTo>
                      <a:pt x="26522" y="131"/>
                      <a:pt x="26113" y="1"/>
                      <a:pt x="25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1"/>
              <p:cNvSpPr/>
              <p:nvPr/>
            </p:nvSpPr>
            <p:spPr>
              <a:xfrm>
                <a:off x="3103775" y="1859400"/>
                <a:ext cx="1393700" cy="1979775"/>
              </a:xfrm>
              <a:custGeom>
                <a:avLst/>
                <a:gdLst/>
                <a:ahLst/>
                <a:cxnLst/>
                <a:rect l="l" t="t" r="r" b="b"/>
                <a:pathLst>
                  <a:path w="55748" h="79191" extrusionOk="0">
                    <a:moveTo>
                      <a:pt x="37774" y="7402"/>
                    </a:moveTo>
                    <a:cubicBezTo>
                      <a:pt x="37970" y="7467"/>
                      <a:pt x="38035" y="7565"/>
                      <a:pt x="38035" y="7598"/>
                    </a:cubicBezTo>
                    <a:cubicBezTo>
                      <a:pt x="35393" y="14415"/>
                      <a:pt x="32457" y="21233"/>
                      <a:pt x="29619" y="27920"/>
                    </a:cubicBezTo>
                    <a:cubicBezTo>
                      <a:pt x="28738" y="30040"/>
                      <a:pt x="29489" y="32226"/>
                      <a:pt x="31478" y="33400"/>
                    </a:cubicBezTo>
                    <a:cubicBezTo>
                      <a:pt x="36861" y="36499"/>
                      <a:pt x="42243" y="39630"/>
                      <a:pt x="47593" y="42729"/>
                    </a:cubicBezTo>
                    <a:cubicBezTo>
                      <a:pt x="48147" y="43023"/>
                      <a:pt x="48180" y="43088"/>
                      <a:pt x="47756" y="43480"/>
                    </a:cubicBezTo>
                    <a:cubicBezTo>
                      <a:pt x="37448" y="53298"/>
                      <a:pt x="18854" y="71174"/>
                      <a:pt x="17876" y="71663"/>
                    </a:cubicBezTo>
                    <a:cubicBezTo>
                      <a:pt x="17811" y="71631"/>
                      <a:pt x="17615" y="71565"/>
                      <a:pt x="17648" y="71435"/>
                    </a:cubicBezTo>
                    <a:cubicBezTo>
                      <a:pt x="20290" y="64617"/>
                      <a:pt x="23160" y="58061"/>
                      <a:pt x="26096" y="51113"/>
                    </a:cubicBezTo>
                    <a:cubicBezTo>
                      <a:pt x="26846" y="49384"/>
                      <a:pt x="26553" y="47003"/>
                      <a:pt x="24204" y="45665"/>
                    </a:cubicBezTo>
                    <a:cubicBezTo>
                      <a:pt x="18822" y="42566"/>
                      <a:pt x="13342" y="39500"/>
                      <a:pt x="7992" y="36271"/>
                    </a:cubicBezTo>
                    <a:cubicBezTo>
                      <a:pt x="7568" y="36010"/>
                      <a:pt x="7601" y="35912"/>
                      <a:pt x="7959" y="35586"/>
                    </a:cubicBezTo>
                    <a:cubicBezTo>
                      <a:pt x="18333" y="25734"/>
                      <a:pt x="36893" y="7989"/>
                      <a:pt x="37774" y="7402"/>
                    </a:cubicBezTo>
                    <a:close/>
                    <a:moveTo>
                      <a:pt x="37943" y="1"/>
                    </a:moveTo>
                    <a:cubicBezTo>
                      <a:pt x="35902" y="1"/>
                      <a:pt x="33796" y="803"/>
                      <a:pt x="32066" y="2444"/>
                    </a:cubicBezTo>
                    <a:cubicBezTo>
                      <a:pt x="22247" y="11773"/>
                      <a:pt x="12559" y="20907"/>
                      <a:pt x="2806" y="30138"/>
                    </a:cubicBezTo>
                    <a:cubicBezTo>
                      <a:pt x="914" y="31932"/>
                      <a:pt x="0" y="34346"/>
                      <a:pt x="261" y="36792"/>
                    </a:cubicBezTo>
                    <a:cubicBezTo>
                      <a:pt x="522" y="39206"/>
                      <a:pt x="1925" y="41359"/>
                      <a:pt x="4110" y="42664"/>
                    </a:cubicBezTo>
                    <a:cubicBezTo>
                      <a:pt x="8775" y="45469"/>
                      <a:pt x="13472" y="48144"/>
                      <a:pt x="18137" y="50786"/>
                    </a:cubicBezTo>
                    <a:cubicBezTo>
                      <a:pt x="15495" y="57049"/>
                      <a:pt x="13081" y="62562"/>
                      <a:pt x="10700" y="68760"/>
                    </a:cubicBezTo>
                    <a:cubicBezTo>
                      <a:pt x="9232" y="72479"/>
                      <a:pt x="10895" y="76589"/>
                      <a:pt x="14516" y="78350"/>
                    </a:cubicBezTo>
                    <a:cubicBezTo>
                      <a:pt x="15656" y="78895"/>
                      <a:pt x="16809" y="79191"/>
                      <a:pt x="17968" y="79191"/>
                    </a:cubicBezTo>
                    <a:cubicBezTo>
                      <a:pt x="19861" y="79191"/>
                      <a:pt x="21768" y="78402"/>
                      <a:pt x="23650" y="76621"/>
                    </a:cubicBezTo>
                    <a:cubicBezTo>
                      <a:pt x="33370" y="67423"/>
                      <a:pt x="43222" y="58093"/>
                      <a:pt x="52910" y="48927"/>
                    </a:cubicBezTo>
                    <a:cubicBezTo>
                      <a:pt x="54802" y="47100"/>
                      <a:pt x="55748" y="44654"/>
                      <a:pt x="55454" y="42207"/>
                    </a:cubicBezTo>
                    <a:cubicBezTo>
                      <a:pt x="55160" y="39761"/>
                      <a:pt x="53660" y="37575"/>
                      <a:pt x="51344" y="36238"/>
                    </a:cubicBezTo>
                    <a:cubicBezTo>
                      <a:pt x="46744" y="33596"/>
                      <a:pt x="42178" y="30921"/>
                      <a:pt x="37578" y="28279"/>
                    </a:cubicBezTo>
                    <a:cubicBezTo>
                      <a:pt x="40090" y="22407"/>
                      <a:pt x="42667" y="16372"/>
                      <a:pt x="45016" y="10305"/>
                    </a:cubicBezTo>
                    <a:cubicBezTo>
                      <a:pt x="45929" y="7989"/>
                      <a:pt x="45635" y="5347"/>
                      <a:pt x="44200" y="3325"/>
                    </a:cubicBezTo>
                    <a:cubicBezTo>
                      <a:pt x="42696" y="1130"/>
                      <a:pt x="40365" y="1"/>
                      <a:pt x="379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61"/>
              <p:cNvSpPr/>
              <p:nvPr/>
            </p:nvSpPr>
            <p:spPr>
              <a:xfrm>
                <a:off x="1127000" y="238300"/>
                <a:ext cx="2448975" cy="2453025"/>
              </a:xfrm>
              <a:custGeom>
                <a:avLst/>
                <a:gdLst/>
                <a:ahLst/>
                <a:cxnLst/>
                <a:rect l="l" t="t" r="r" b="b"/>
                <a:pathLst>
                  <a:path w="97959" h="98121" extrusionOk="0">
                    <a:moveTo>
                      <a:pt x="63212" y="1"/>
                    </a:moveTo>
                    <a:cubicBezTo>
                      <a:pt x="62365" y="1"/>
                      <a:pt x="61511" y="216"/>
                      <a:pt x="60739" y="645"/>
                    </a:cubicBezTo>
                    <a:cubicBezTo>
                      <a:pt x="58977" y="1657"/>
                      <a:pt x="57999" y="3581"/>
                      <a:pt x="58260" y="5571"/>
                    </a:cubicBezTo>
                    <a:lnTo>
                      <a:pt x="59728" y="17608"/>
                    </a:lnTo>
                    <a:cubicBezTo>
                      <a:pt x="53367" y="18684"/>
                      <a:pt x="47202" y="20609"/>
                      <a:pt x="41428" y="23414"/>
                    </a:cubicBezTo>
                    <a:cubicBezTo>
                      <a:pt x="39895" y="24132"/>
                      <a:pt x="39275" y="25958"/>
                      <a:pt x="39993" y="27492"/>
                    </a:cubicBezTo>
                    <a:cubicBezTo>
                      <a:pt x="40512" y="28577"/>
                      <a:pt x="41612" y="29219"/>
                      <a:pt x="42761" y="29219"/>
                    </a:cubicBezTo>
                    <a:cubicBezTo>
                      <a:pt x="43200" y="29219"/>
                      <a:pt x="43646" y="29125"/>
                      <a:pt x="44070" y="28927"/>
                    </a:cubicBezTo>
                    <a:cubicBezTo>
                      <a:pt x="49648" y="26252"/>
                      <a:pt x="55585" y="24425"/>
                      <a:pt x="61750" y="23479"/>
                    </a:cubicBezTo>
                    <a:cubicBezTo>
                      <a:pt x="64425" y="23088"/>
                      <a:pt x="66284" y="20641"/>
                      <a:pt x="65925" y="17967"/>
                    </a:cubicBezTo>
                    <a:lnTo>
                      <a:pt x="64653" y="7561"/>
                    </a:lnTo>
                    <a:lnTo>
                      <a:pt x="91238" y="28340"/>
                    </a:lnTo>
                    <a:lnTo>
                      <a:pt x="70492" y="54925"/>
                    </a:lnTo>
                    <a:lnTo>
                      <a:pt x="69220" y="44650"/>
                    </a:lnTo>
                    <a:cubicBezTo>
                      <a:pt x="69057" y="43312"/>
                      <a:pt x="68339" y="42105"/>
                      <a:pt x="67295" y="41290"/>
                    </a:cubicBezTo>
                    <a:cubicBezTo>
                      <a:pt x="66433" y="40636"/>
                      <a:pt x="65382" y="40276"/>
                      <a:pt x="64311" y="40276"/>
                    </a:cubicBezTo>
                    <a:cubicBezTo>
                      <a:pt x="64045" y="40276"/>
                      <a:pt x="63777" y="40298"/>
                      <a:pt x="63512" y="40344"/>
                    </a:cubicBezTo>
                    <a:cubicBezTo>
                      <a:pt x="49713" y="42431"/>
                      <a:pt x="37057" y="48629"/>
                      <a:pt x="26912" y="58187"/>
                    </a:cubicBezTo>
                    <a:cubicBezTo>
                      <a:pt x="18463" y="66179"/>
                      <a:pt x="12233" y="75997"/>
                      <a:pt x="8678" y="86925"/>
                    </a:cubicBezTo>
                    <a:lnTo>
                      <a:pt x="8678" y="86925"/>
                    </a:lnTo>
                    <a:cubicBezTo>
                      <a:pt x="8156" y="66570"/>
                      <a:pt x="17615" y="46998"/>
                      <a:pt x="34219" y="34831"/>
                    </a:cubicBezTo>
                    <a:cubicBezTo>
                      <a:pt x="35589" y="33820"/>
                      <a:pt x="35883" y="31895"/>
                      <a:pt x="34871" y="30558"/>
                    </a:cubicBezTo>
                    <a:cubicBezTo>
                      <a:pt x="34281" y="29731"/>
                      <a:pt x="33346" y="29297"/>
                      <a:pt x="32397" y="29297"/>
                    </a:cubicBezTo>
                    <a:cubicBezTo>
                      <a:pt x="31772" y="29297"/>
                      <a:pt x="31142" y="29485"/>
                      <a:pt x="30598" y="29873"/>
                    </a:cubicBezTo>
                    <a:cubicBezTo>
                      <a:pt x="10569" y="44584"/>
                      <a:pt x="1" y="69049"/>
                      <a:pt x="3067" y="93710"/>
                    </a:cubicBezTo>
                    <a:cubicBezTo>
                      <a:pt x="3393" y="96156"/>
                      <a:pt x="5350" y="97983"/>
                      <a:pt x="7829" y="98114"/>
                    </a:cubicBezTo>
                    <a:cubicBezTo>
                      <a:pt x="7924" y="98119"/>
                      <a:pt x="8018" y="98121"/>
                      <a:pt x="8111" y="98121"/>
                    </a:cubicBezTo>
                    <a:cubicBezTo>
                      <a:pt x="10470" y="98121"/>
                      <a:pt x="12484" y="96551"/>
                      <a:pt x="13049" y="94167"/>
                    </a:cubicBezTo>
                    <a:cubicBezTo>
                      <a:pt x="15789" y="82097"/>
                      <a:pt x="22052" y="71170"/>
                      <a:pt x="31120" y="62623"/>
                    </a:cubicBezTo>
                    <a:cubicBezTo>
                      <a:pt x="40058" y="54175"/>
                      <a:pt x="51181" y="48662"/>
                      <a:pt x="63283" y="46574"/>
                    </a:cubicBezTo>
                    <a:lnTo>
                      <a:pt x="64751" y="58383"/>
                    </a:lnTo>
                    <a:cubicBezTo>
                      <a:pt x="64979" y="60405"/>
                      <a:pt x="66415" y="62036"/>
                      <a:pt x="68339" y="62591"/>
                    </a:cubicBezTo>
                    <a:cubicBezTo>
                      <a:pt x="68784" y="62709"/>
                      <a:pt x="69234" y="62767"/>
                      <a:pt x="69678" y="62767"/>
                    </a:cubicBezTo>
                    <a:cubicBezTo>
                      <a:pt x="71190" y="62767"/>
                      <a:pt x="72641" y="62097"/>
                      <a:pt x="73624" y="60862"/>
                    </a:cubicBezTo>
                    <a:lnTo>
                      <a:pt x="96784" y="31210"/>
                    </a:lnTo>
                    <a:cubicBezTo>
                      <a:pt x="97599" y="30166"/>
                      <a:pt x="97958" y="28862"/>
                      <a:pt x="97795" y="27524"/>
                    </a:cubicBezTo>
                    <a:cubicBezTo>
                      <a:pt x="97632" y="26219"/>
                      <a:pt x="96947" y="25045"/>
                      <a:pt x="95903" y="24230"/>
                    </a:cubicBezTo>
                    <a:lnTo>
                      <a:pt x="66252" y="1069"/>
                    </a:lnTo>
                    <a:cubicBezTo>
                      <a:pt x="65372" y="355"/>
                      <a:pt x="64297" y="1"/>
                      <a:pt x="632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61"/>
              <p:cNvSpPr/>
              <p:nvPr/>
            </p:nvSpPr>
            <p:spPr>
              <a:xfrm>
                <a:off x="3953525" y="238200"/>
                <a:ext cx="2464450" cy="2382000"/>
              </a:xfrm>
              <a:custGeom>
                <a:avLst/>
                <a:gdLst/>
                <a:ahLst/>
                <a:cxnLst/>
                <a:rect l="l" t="t" r="r" b="b"/>
                <a:pathLst>
                  <a:path w="98578" h="95280" extrusionOk="0">
                    <a:moveTo>
                      <a:pt x="13030" y="6106"/>
                    </a:moveTo>
                    <a:cubicBezTo>
                      <a:pt x="26639" y="6106"/>
                      <a:pt x="39841" y="10498"/>
                      <a:pt x="50822" y="18851"/>
                    </a:cubicBezTo>
                    <a:cubicBezTo>
                      <a:pt x="63837" y="28735"/>
                      <a:pt x="72318" y="43055"/>
                      <a:pt x="74765" y="59202"/>
                    </a:cubicBezTo>
                    <a:cubicBezTo>
                      <a:pt x="75124" y="61655"/>
                      <a:pt x="77211" y="63422"/>
                      <a:pt x="79617" y="63422"/>
                    </a:cubicBezTo>
                    <a:cubicBezTo>
                      <a:pt x="79835" y="63422"/>
                      <a:pt x="80055" y="63407"/>
                      <a:pt x="80278" y="63377"/>
                    </a:cubicBezTo>
                    <a:lnTo>
                      <a:pt x="90683" y="62105"/>
                    </a:lnTo>
                    <a:lnTo>
                      <a:pt x="69904" y="88690"/>
                    </a:lnTo>
                    <a:lnTo>
                      <a:pt x="43319" y="67944"/>
                    </a:lnTo>
                    <a:lnTo>
                      <a:pt x="53595" y="66672"/>
                    </a:lnTo>
                    <a:cubicBezTo>
                      <a:pt x="54932" y="66509"/>
                      <a:pt x="56139" y="65791"/>
                      <a:pt x="56954" y="64747"/>
                    </a:cubicBezTo>
                    <a:cubicBezTo>
                      <a:pt x="57770" y="63671"/>
                      <a:pt x="58129" y="62301"/>
                      <a:pt x="57900" y="60964"/>
                    </a:cubicBezTo>
                    <a:cubicBezTo>
                      <a:pt x="55813" y="47165"/>
                      <a:pt x="49615" y="34509"/>
                      <a:pt x="40057" y="24364"/>
                    </a:cubicBezTo>
                    <a:cubicBezTo>
                      <a:pt x="32065" y="15915"/>
                      <a:pt x="22214" y="9685"/>
                      <a:pt x="11287" y="6130"/>
                    </a:cubicBezTo>
                    <a:cubicBezTo>
                      <a:pt x="11868" y="6114"/>
                      <a:pt x="12449" y="6106"/>
                      <a:pt x="13030" y="6106"/>
                    </a:cubicBezTo>
                    <a:close/>
                    <a:moveTo>
                      <a:pt x="13140" y="0"/>
                    </a:moveTo>
                    <a:cubicBezTo>
                      <a:pt x="10327" y="0"/>
                      <a:pt x="7497" y="172"/>
                      <a:pt x="4665" y="519"/>
                    </a:cubicBezTo>
                    <a:cubicBezTo>
                      <a:pt x="2153" y="812"/>
                      <a:pt x="261" y="2737"/>
                      <a:pt x="131" y="5281"/>
                    </a:cubicBezTo>
                    <a:cubicBezTo>
                      <a:pt x="0" y="7793"/>
                      <a:pt x="1631" y="9913"/>
                      <a:pt x="4078" y="10501"/>
                    </a:cubicBezTo>
                    <a:cubicBezTo>
                      <a:pt x="16147" y="13241"/>
                      <a:pt x="27075" y="19504"/>
                      <a:pt x="35621" y="28572"/>
                    </a:cubicBezTo>
                    <a:cubicBezTo>
                      <a:pt x="44070" y="37510"/>
                      <a:pt x="49582" y="48633"/>
                      <a:pt x="51670" y="60735"/>
                    </a:cubicBezTo>
                    <a:lnTo>
                      <a:pt x="39862" y="62203"/>
                    </a:lnTo>
                    <a:cubicBezTo>
                      <a:pt x="37839" y="62431"/>
                      <a:pt x="36208" y="63867"/>
                      <a:pt x="35654" y="65791"/>
                    </a:cubicBezTo>
                    <a:cubicBezTo>
                      <a:pt x="35099" y="67748"/>
                      <a:pt x="35784" y="69804"/>
                      <a:pt x="37382" y="71076"/>
                    </a:cubicBezTo>
                    <a:lnTo>
                      <a:pt x="67034" y="94236"/>
                    </a:lnTo>
                    <a:cubicBezTo>
                      <a:pt x="67915" y="94921"/>
                      <a:pt x="68991" y="95280"/>
                      <a:pt x="70100" y="95280"/>
                    </a:cubicBezTo>
                    <a:cubicBezTo>
                      <a:pt x="70296" y="95280"/>
                      <a:pt x="70492" y="95280"/>
                      <a:pt x="70720" y="95247"/>
                    </a:cubicBezTo>
                    <a:cubicBezTo>
                      <a:pt x="72025" y="95084"/>
                      <a:pt x="73199" y="94399"/>
                      <a:pt x="74015" y="93355"/>
                    </a:cubicBezTo>
                    <a:lnTo>
                      <a:pt x="97175" y="63704"/>
                    </a:lnTo>
                    <a:cubicBezTo>
                      <a:pt x="98447" y="62138"/>
                      <a:pt x="98577" y="59952"/>
                      <a:pt x="97599" y="58191"/>
                    </a:cubicBezTo>
                    <a:cubicBezTo>
                      <a:pt x="96696" y="56619"/>
                      <a:pt x="95066" y="55670"/>
                      <a:pt x="93311" y="55670"/>
                    </a:cubicBezTo>
                    <a:cubicBezTo>
                      <a:pt x="93100" y="55670"/>
                      <a:pt x="92887" y="55684"/>
                      <a:pt x="92673" y="55712"/>
                    </a:cubicBezTo>
                    <a:lnTo>
                      <a:pt x="80636" y="57180"/>
                    </a:lnTo>
                    <a:cubicBezTo>
                      <a:pt x="77733" y="39924"/>
                      <a:pt x="68502" y="24625"/>
                      <a:pt x="54508" y="13991"/>
                    </a:cubicBezTo>
                    <a:cubicBezTo>
                      <a:pt x="42489" y="4826"/>
                      <a:pt x="28045" y="0"/>
                      <a:pt x="13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61"/>
              <p:cNvSpPr/>
              <p:nvPr/>
            </p:nvSpPr>
            <p:spPr>
              <a:xfrm>
                <a:off x="4024475" y="3004100"/>
                <a:ext cx="2409000" cy="2453225"/>
              </a:xfrm>
              <a:custGeom>
                <a:avLst/>
                <a:gdLst/>
                <a:ahLst/>
                <a:cxnLst/>
                <a:rect l="l" t="t" r="r" b="b"/>
                <a:pathLst>
                  <a:path w="96360" h="98129" extrusionOk="0">
                    <a:moveTo>
                      <a:pt x="89849" y="0"/>
                    </a:moveTo>
                    <a:cubicBezTo>
                      <a:pt x="87460" y="0"/>
                      <a:pt x="85475" y="1600"/>
                      <a:pt x="84910" y="3955"/>
                    </a:cubicBezTo>
                    <a:cubicBezTo>
                      <a:pt x="82169" y="16024"/>
                      <a:pt x="75906" y="26952"/>
                      <a:pt x="66838" y="35498"/>
                    </a:cubicBezTo>
                    <a:cubicBezTo>
                      <a:pt x="57900" y="43947"/>
                      <a:pt x="46777" y="49459"/>
                      <a:pt x="34675" y="51547"/>
                    </a:cubicBezTo>
                    <a:lnTo>
                      <a:pt x="33207" y="39739"/>
                    </a:lnTo>
                    <a:cubicBezTo>
                      <a:pt x="32979" y="37716"/>
                      <a:pt x="31543" y="36085"/>
                      <a:pt x="29619" y="35531"/>
                    </a:cubicBezTo>
                    <a:cubicBezTo>
                      <a:pt x="29167" y="35403"/>
                      <a:pt x="28711" y="35341"/>
                      <a:pt x="28260" y="35341"/>
                    </a:cubicBezTo>
                    <a:cubicBezTo>
                      <a:pt x="26755" y="35341"/>
                      <a:pt x="25313" y="36030"/>
                      <a:pt x="24334" y="37259"/>
                    </a:cubicBezTo>
                    <a:lnTo>
                      <a:pt x="1174" y="66911"/>
                    </a:lnTo>
                    <a:cubicBezTo>
                      <a:pt x="359" y="67955"/>
                      <a:pt x="0" y="69260"/>
                      <a:pt x="163" y="70597"/>
                    </a:cubicBezTo>
                    <a:cubicBezTo>
                      <a:pt x="326" y="71902"/>
                      <a:pt x="1011" y="73076"/>
                      <a:pt x="2055" y="73892"/>
                    </a:cubicBezTo>
                    <a:lnTo>
                      <a:pt x="31707" y="97052"/>
                    </a:lnTo>
                    <a:cubicBezTo>
                      <a:pt x="32587" y="97769"/>
                      <a:pt x="33664" y="98128"/>
                      <a:pt x="34740" y="98128"/>
                    </a:cubicBezTo>
                    <a:cubicBezTo>
                      <a:pt x="35588" y="98128"/>
                      <a:pt x="36436" y="97900"/>
                      <a:pt x="37219" y="97476"/>
                    </a:cubicBezTo>
                    <a:cubicBezTo>
                      <a:pt x="38981" y="96465"/>
                      <a:pt x="39959" y="94540"/>
                      <a:pt x="39698" y="92550"/>
                    </a:cubicBezTo>
                    <a:lnTo>
                      <a:pt x="38231" y="80513"/>
                    </a:lnTo>
                    <a:cubicBezTo>
                      <a:pt x="45635" y="79274"/>
                      <a:pt x="52714" y="76860"/>
                      <a:pt x="59303" y="73304"/>
                    </a:cubicBezTo>
                    <a:cubicBezTo>
                      <a:pt x="60803" y="72522"/>
                      <a:pt x="61358" y="70662"/>
                      <a:pt x="60542" y="69162"/>
                    </a:cubicBezTo>
                    <a:cubicBezTo>
                      <a:pt x="60001" y="68145"/>
                      <a:pt x="58943" y="67567"/>
                      <a:pt x="57845" y="67567"/>
                    </a:cubicBezTo>
                    <a:cubicBezTo>
                      <a:pt x="57357" y="67567"/>
                      <a:pt x="56861" y="67681"/>
                      <a:pt x="56400" y="67922"/>
                    </a:cubicBezTo>
                    <a:cubicBezTo>
                      <a:pt x="50104" y="71315"/>
                      <a:pt x="43319" y="73565"/>
                      <a:pt x="36208" y="74642"/>
                    </a:cubicBezTo>
                    <a:cubicBezTo>
                      <a:pt x="33533" y="75033"/>
                      <a:pt x="31674" y="77480"/>
                      <a:pt x="32033" y="80155"/>
                    </a:cubicBezTo>
                    <a:lnTo>
                      <a:pt x="33305" y="90560"/>
                    </a:lnTo>
                    <a:lnTo>
                      <a:pt x="6720" y="69781"/>
                    </a:lnTo>
                    <a:lnTo>
                      <a:pt x="27466" y="43196"/>
                    </a:lnTo>
                    <a:lnTo>
                      <a:pt x="28738" y="53472"/>
                    </a:lnTo>
                    <a:cubicBezTo>
                      <a:pt x="28901" y="54809"/>
                      <a:pt x="29619" y="56016"/>
                      <a:pt x="30663" y="56831"/>
                    </a:cubicBezTo>
                    <a:cubicBezTo>
                      <a:pt x="31525" y="57485"/>
                      <a:pt x="32576" y="57845"/>
                      <a:pt x="33648" y="57845"/>
                    </a:cubicBezTo>
                    <a:cubicBezTo>
                      <a:pt x="33913" y="57845"/>
                      <a:pt x="34181" y="57823"/>
                      <a:pt x="34447" y="57777"/>
                    </a:cubicBezTo>
                    <a:cubicBezTo>
                      <a:pt x="48245" y="55690"/>
                      <a:pt x="60901" y="49492"/>
                      <a:pt x="71046" y="39934"/>
                    </a:cubicBezTo>
                    <a:cubicBezTo>
                      <a:pt x="79495" y="31942"/>
                      <a:pt x="85725" y="22124"/>
                      <a:pt x="89281" y="11196"/>
                    </a:cubicBezTo>
                    <a:lnTo>
                      <a:pt x="89281" y="11196"/>
                    </a:lnTo>
                    <a:cubicBezTo>
                      <a:pt x="89509" y="20036"/>
                      <a:pt x="87878" y="28844"/>
                      <a:pt x="84453" y="36999"/>
                    </a:cubicBezTo>
                    <a:cubicBezTo>
                      <a:pt x="80408" y="46654"/>
                      <a:pt x="73949" y="55233"/>
                      <a:pt x="65729" y="61757"/>
                    </a:cubicBezTo>
                    <a:cubicBezTo>
                      <a:pt x="64424" y="62833"/>
                      <a:pt x="64196" y="64758"/>
                      <a:pt x="65240" y="66063"/>
                    </a:cubicBezTo>
                    <a:cubicBezTo>
                      <a:pt x="65855" y="66827"/>
                      <a:pt x="66748" y="67219"/>
                      <a:pt x="67643" y="67219"/>
                    </a:cubicBezTo>
                    <a:cubicBezTo>
                      <a:pt x="68314" y="67219"/>
                      <a:pt x="68987" y="66999"/>
                      <a:pt x="69546" y="66552"/>
                    </a:cubicBezTo>
                    <a:cubicBezTo>
                      <a:pt x="78549" y="59376"/>
                      <a:pt x="85660" y="49981"/>
                      <a:pt x="90096" y="39380"/>
                    </a:cubicBezTo>
                    <a:cubicBezTo>
                      <a:pt x="94695" y="28387"/>
                      <a:pt x="96359" y="16285"/>
                      <a:pt x="94891" y="4411"/>
                    </a:cubicBezTo>
                    <a:cubicBezTo>
                      <a:pt x="94565" y="1965"/>
                      <a:pt x="92608" y="138"/>
                      <a:pt x="90129" y="8"/>
                    </a:cubicBezTo>
                    <a:cubicBezTo>
                      <a:pt x="90035" y="3"/>
                      <a:pt x="89941" y="0"/>
                      <a:pt x="89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61"/>
              <p:cNvSpPr/>
              <p:nvPr/>
            </p:nvSpPr>
            <p:spPr>
              <a:xfrm>
                <a:off x="1182450" y="3075075"/>
                <a:ext cx="2464475" cy="2382250"/>
              </a:xfrm>
              <a:custGeom>
                <a:avLst/>
                <a:gdLst/>
                <a:ahLst/>
                <a:cxnLst/>
                <a:rect l="l" t="t" r="r" b="b"/>
                <a:pathLst>
                  <a:path w="98579" h="95290" extrusionOk="0">
                    <a:moveTo>
                      <a:pt x="28674" y="6596"/>
                    </a:moveTo>
                    <a:lnTo>
                      <a:pt x="55259" y="27342"/>
                    </a:lnTo>
                    <a:lnTo>
                      <a:pt x="44984" y="28614"/>
                    </a:lnTo>
                    <a:cubicBezTo>
                      <a:pt x="43646" y="28777"/>
                      <a:pt x="42439" y="29495"/>
                      <a:pt x="41624" y="30539"/>
                    </a:cubicBezTo>
                    <a:cubicBezTo>
                      <a:pt x="40808" y="31615"/>
                      <a:pt x="40449" y="32985"/>
                      <a:pt x="40678" y="34323"/>
                    </a:cubicBezTo>
                    <a:cubicBezTo>
                      <a:pt x="42765" y="48121"/>
                      <a:pt x="48963" y="60777"/>
                      <a:pt x="58521" y="70922"/>
                    </a:cubicBezTo>
                    <a:cubicBezTo>
                      <a:pt x="66513" y="79371"/>
                      <a:pt x="76364" y="85601"/>
                      <a:pt x="87292" y="89157"/>
                    </a:cubicBezTo>
                    <a:cubicBezTo>
                      <a:pt x="86710" y="89173"/>
                      <a:pt x="86129" y="89181"/>
                      <a:pt x="85548" y="89181"/>
                    </a:cubicBezTo>
                    <a:cubicBezTo>
                      <a:pt x="71939" y="89181"/>
                      <a:pt x="58738" y="84788"/>
                      <a:pt x="47756" y="76435"/>
                    </a:cubicBezTo>
                    <a:cubicBezTo>
                      <a:pt x="34741" y="66551"/>
                      <a:pt x="26260" y="52231"/>
                      <a:pt x="23813" y="36084"/>
                    </a:cubicBezTo>
                    <a:cubicBezTo>
                      <a:pt x="23454" y="33605"/>
                      <a:pt x="21334" y="31843"/>
                      <a:pt x="18920" y="31843"/>
                    </a:cubicBezTo>
                    <a:cubicBezTo>
                      <a:pt x="18692" y="31843"/>
                      <a:pt x="18496" y="31876"/>
                      <a:pt x="18301" y="31909"/>
                    </a:cubicBezTo>
                    <a:lnTo>
                      <a:pt x="7895" y="33181"/>
                    </a:lnTo>
                    <a:lnTo>
                      <a:pt x="7895" y="33181"/>
                    </a:lnTo>
                    <a:lnTo>
                      <a:pt x="28674" y="6596"/>
                    </a:lnTo>
                    <a:close/>
                    <a:moveTo>
                      <a:pt x="28488" y="1"/>
                    </a:moveTo>
                    <a:cubicBezTo>
                      <a:pt x="28279" y="1"/>
                      <a:pt x="28069" y="13"/>
                      <a:pt x="27858" y="39"/>
                    </a:cubicBezTo>
                    <a:cubicBezTo>
                      <a:pt x="26553" y="202"/>
                      <a:pt x="25379" y="887"/>
                      <a:pt x="24564" y="1931"/>
                    </a:cubicBezTo>
                    <a:lnTo>
                      <a:pt x="1403" y="31583"/>
                    </a:lnTo>
                    <a:cubicBezTo>
                      <a:pt x="131" y="33148"/>
                      <a:pt x="1" y="35334"/>
                      <a:pt x="979" y="37095"/>
                    </a:cubicBezTo>
                    <a:cubicBezTo>
                      <a:pt x="1882" y="38668"/>
                      <a:pt x="3512" y="39616"/>
                      <a:pt x="5267" y="39616"/>
                    </a:cubicBezTo>
                    <a:cubicBezTo>
                      <a:pt x="5478" y="39616"/>
                      <a:pt x="5691" y="39602"/>
                      <a:pt x="5905" y="39574"/>
                    </a:cubicBezTo>
                    <a:lnTo>
                      <a:pt x="17942" y="38107"/>
                    </a:lnTo>
                    <a:cubicBezTo>
                      <a:pt x="20845" y="55362"/>
                      <a:pt x="30076" y="70661"/>
                      <a:pt x="44070" y="81295"/>
                    </a:cubicBezTo>
                    <a:cubicBezTo>
                      <a:pt x="56107" y="90461"/>
                      <a:pt x="70525" y="95289"/>
                      <a:pt x="85432" y="95289"/>
                    </a:cubicBezTo>
                    <a:cubicBezTo>
                      <a:pt x="88238" y="95289"/>
                      <a:pt x="91075" y="95126"/>
                      <a:pt x="93913" y="94767"/>
                    </a:cubicBezTo>
                    <a:cubicBezTo>
                      <a:pt x="96425" y="94474"/>
                      <a:pt x="98317" y="92549"/>
                      <a:pt x="98448" y="90005"/>
                    </a:cubicBezTo>
                    <a:cubicBezTo>
                      <a:pt x="98578" y="87493"/>
                      <a:pt x="96947" y="85373"/>
                      <a:pt x="94501" y="84786"/>
                    </a:cubicBezTo>
                    <a:cubicBezTo>
                      <a:pt x="82431" y="82045"/>
                      <a:pt x="71504" y="75782"/>
                      <a:pt x="62957" y="66714"/>
                    </a:cubicBezTo>
                    <a:cubicBezTo>
                      <a:pt x="54509" y="57776"/>
                      <a:pt x="48996" y="46653"/>
                      <a:pt x="46908" y="34551"/>
                    </a:cubicBezTo>
                    <a:lnTo>
                      <a:pt x="58717" y="33083"/>
                    </a:lnTo>
                    <a:cubicBezTo>
                      <a:pt x="60739" y="32855"/>
                      <a:pt x="62370" y="31419"/>
                      <a:pt x="62925" y="29495"/>
                    </a:cubicBezTo>
                    <a:cubicBezTo>
                      <a:pt x="63479" y="27538"/>
                      <a:pt x="62794" y="25483"/>
                      <a:pt x="61196" y="24210"/>
                    </a:cubicBezTo>
                    <a:lnTo>
                      <a:pt x="31544" y="1050"/>
                    </a:lnTo>
                    <a:cubicBezTo>
                      <a:pt x="30665" y="364"/>
                      <a:pt x="29601" y="1"/>
                      <a:pt x="28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4" name="Google Shape;1184;p61"/>
          <p:cNvGrpSpPr/>
          <p:nvPr/>
        </p:nvGrpSpPr>
        <p:grpSpPr>
          <a:xfrm>
            <a:off x="1524310" y="2415418"/>
            <a:ext cx="1408115" cy="1361833"/>
            <a:chOff x="2999325" y="2778819"/>
            <a:chExt cx="1917000" cy="1917000"/>
          </a:xfrm>
        </p:grpSpPr>
        <p:sp>
          <p:nvSpPr>
            <p:cNvPr id="1185" name="Google Shape;1185;p61"/>
            <p:cNvSpPr/>
            <p:nvPr/>
          </p:nvSpPr>
          <p:spPr>
            <a:xfrm>
              <a:off x="2999325" y="2778819"/>
              <a:ext cx="1917000" cy="19170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61"/>
            <p:cNvGrpSpPr/>
            <p:nvPr/>
          </p:nvGrpSpPr>
          <p:grpSpPr>
            <a:xfrm>
              <a:off x="3220635" y="2981225"/>
              <a:ext cx="1474386" cy="1466595"/>
              <a:chOff x="1190625" y="238125"/>
              <a:chExt cx="5246925" cy="5219200"/>
            </a:xfrm>
          </p:grpSpPr>
          <p:sp>
            <p:nvSpPr>
              <p:cNvPr id="1187" name="Google Shape;1187;p61"/>
              <p:cNvSpPr/>
              <p:nvPr/>
            </p:nvSpPr>
            <p:spPr>
              <a:xfrm>
                <a:off x="1267275" y="314775"/>
                <a:ext cx="5065875" cy="5065875"/>
              </a:xfrm>
              <a:custGeom>
                <a:avLst/>
                <a:gdLst/>
                <a:ahLst/>
                <a:cxnLst/>
                <a:rect l="l" t="t" r="r" b="b"/>
                <a:pathLst>
                  <a:path w="202635" h="202635" extrusionOk="0">
                    <a:moveTo>
                      <a:pt x="101318" y="0"/>
                    </a:moveTo>
                    <a:cubicBezTo>
                      <a:pt x="45342" y="0"/>
                      <a:pt x="0" y="45342"/>
                      <a:pt x="0" y="101318"/>
                    </a:cubicBezTo>
                    <a:cubicBezTo>
                      <a:pt x="0" y="157293"/>
                      <a:pt x="45342" y="202635"/>
                      <a:pt x="101318" y="202635"/>
                    </a:cubicBezTo>
                    <a:cubicBezTo>
                      <a:pt x="157293" y="202635"/>
                      <a:pt x="202635" y="157293"/>
                      <a:pt x="202635" y="101318"/>
                    </a:cubicBezTo>
                    <a:cubicBezTo>
                      <a:pt x="202635" y="45342"/>
                      <a:pt x="157293" y="0"/>
                      <a:pt x="1013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1"/>
              <p:cNvSpPr/>
              <p:nvPr/>
            </p:nvSpPr>
            <p:spPr>
              <a:xfrm>
                <a:off x="2962675" y="773075"/>
                <a:ext cx="1675075" cy="2098300"/>
              </a:xfrm>
              <a:custGeom>
                <a:avLst/>
                <a:gdLst/>
                <a:ahLst/>
                <a:cxnLst/>
                <a:rect l="l" t="t" r="r" b="b"/>
                <a:pathLst>
                  <a:path w="67003" h="83932" extrusionOk="0">
                    <a:moveTo>
                      <a:pt x="33502" y="1"/>
                    </a:moveTo>
                    <a:cubicBezTo>
                      <a:pt x="21595" y="1"/>
                      <a:pt x="10244" y="2545"/>
                      <a:pt x="1" y="7079"/>
                    </a:cubicBezTo>
                    <a:lnTo>
                      <a:pt x="20062" y="83932"/>
                    </a:lnTo>
                    <a:lnTo>
                      <a:pt x="31871" y="83932"/>
                    </a:lnTo>
                    <a:lnTo>
                      <a:pt x="39406" y="70884"/>
                    </a:lnTo>
                    <a:lnTo>
                      <a:pt x="49616" y="73689"/>
                    </a:lnTo>
                    <a:lnTo>
                      <a:pt x="67002" y="7079"/>
                    </a:lnTo>
                    <a:cubicBezTo>
                      <a:pt x="56760" y="2545"/>
                      <a:pt x="45408" y="1"/>
                      <a:pt x="33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1"/>
              <p:cNvSpPr/>
              <p:nvPr/>
            </p:nvSpPr>
            <p:spPr>
              <a:xfrm>
                <a:off x="3759425" y="2545150"/>
                <a:ext cx="443650" cy="326225"/>
              </a:xfrm>
              <a:custGeom>
                <a:avLst/>
                <a:gdLst/>
                <a:ahLst/>
                <a:cxnLst/>
                <a:rect l="l" t="t" r="r" b="b"/>
                <a:pathLst>
                  <a:path w="17746" h="13049" fill="none" extrusionOk="0">
                    <a:moveTo>
                      <a:pt x="7536" y="1"/>
                    </a:moveTo>
                    <a:lnTo>
                      <a:pt x="17746" y="2806"/>
                    </a:lnTo>
                    <a:lnTo>
                      <a:pt x="15071" y="13049"/>
                    </a:lnTo>
                    <a:lnTo>
                      <a:pt x="1" y="13049"/>
                    </a:lnTo>
                    <a:close/>
                  </a:path>
                </a:pathLst>
              </a:custGeom>
              <a:noFill/>
              <a:ln w="1533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1"/>
              <p:cNvSpPr/>
              <p:nvPr/>
            </p:nvSpPr>
            <p:spPr>
              <a:xfrm>
                <a:off x="3611825" y="2545150"/>
                <a:ext cx="2250800" cy="1976800"/>
              </a:xfrm>
              <a:custGeom>
                <a:avLst/>
                <a:gdLst/>
                <a:ahLst/>
                <a:cxnLst/>
                <a:rect l="l" t="t" r="r" b="b"/>
                <a:pathLst>
                  <a:path w="90032" h="79072" extrusionOk="0">
                    <a:moveTo>
                      <a:pt x="13440" y="1"/>
                    </a:moveTo>
                    <a:lnTo>
                      <a:pt x="0" y="23259"/>
                    </a:lnTo>
                    <a:lnTo>
                      <a:pt x="56498" y="79071"/>
                    </a:lnTo>
                    <a:cubicBezTo>
                      <a:pt x="74830" y="65599"/>
                      <a:pt x="87487" y="44820"/>
                      <a:pt x="90031" y="21040"/>
                    </a:cubicBezTo>
                    <a:lnTo>
                      <a:pt x="13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1"/>
              <p:cNvSpPr/>
              <p:nvPr/>
            </p:nvSpPr>
            <p:spPr>
              <a:xfrm>
                <a:off x="1737800" y="2615275"/>
                <a:ext cx="2062425" cy="1906675"/>
              </a:xfrm>
              <a:custGeom>
                <a:avLst/>
                <a:gdLst/>
                <a:ahLst/>
                <a:cxnLst/>
                <a:rect l="l" t="t" r="r" b="b"/>
                <a:pathLst>
                  <a:path w="82497" h="76267" extrusionOk="0">
                    <a:moveTo>
                      <a:pt x="66382" y="1"/>
                    </a:moveTo>
                    <a:lnTo>
                      <a:pt x="1" y="18235"/>
                    </a:lnTo>
                    <a:cubicBezTo>
                      <a:pt x="2545" y="42015"/>
                      <a:pt x="15202" y="62794"/>
                      <a:pt x="33534" y="76266"/>
                    </a:cubicBezTo>
                    <a:lnTo>
                      <a:pt x="82497" y="27891"/>
                    </a:lnTo>
                    <a:lnTo>
                      <a:pt x="74961" y="20454"/>
                    </a:lnTo>
                    <a:lnTo>
                      <a:pt x="80866" y="10244"/>
                    </a:lnTo>
                    <a:lnTo>
                      <a:pt x="69057" y="10244"/>
                    </a:lnTo>
                    <a:lnTo>
                      <a:pt x="663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1"/>
              <p:cNvSpPr/>
              <p:nvPr/>
            </p:nvSpPr>
            <p:spPr>
              <a:xfrm>
                <a:off x="3397350" y="2545150"/>
                <a:ext cx="591250" cy="767400"/>
              </a:xfrm>
              <a:custGeom>
                <a:avLst/>
                <a:gdLst/>
                <a:ahLst/>
                <a:cxnLst/>
                <a:rect l="l" t="t" r="r" b="b"/>
                <a:pathLst>
                  <a:path w="23650" h="30696" fill="none" extrusionOk="0">
                    <a:moveTo>
                      <a:pt x="23650" y="23259"/>
                    </a:moveTo>
                    <a:lnTo>
                      <a:pt x="16115" y="30696"/>
                    </a:lnTo>
                    <a:lnTo>
                      <a:pt x="8579" y="23259"/>
                    </a:lnTo>
                    <a:lnTo>
                      <a:pt x="14484" y="13049"/>
                    </a:lnTo>
                    <a:lnTo>
                      <a:pt x="2675" y="13049"/>
                    </a:lnTo>
                    <a:lnTo>
                      <a:pt x="0" y="2806"/>
                    </a:lnTo>
                    <a:lnTo>
                      <a:pt x="10210" y="1"/>
                    </a:lnTo>
                    <a:close/>
                  </a:path>
                </a:pathLst>
              </a:custGeom>
              <a:noFill/>
              <a:ln w="1533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1"/>
              <p:cNvSpPr/>
              <p:nvPr/>
            </p:nvSpPr>
            <p:spPr>
              <a:xfrm>
                <a:off x="3127425" y="2174925"/>
                <a:ext cx="1345575" cy="1345575"/>
              </a:xfrm>
              <a:custGeom>
                <a:avLst/>
                <a:gdLst/>
                <a:ahLst/>
                <a:cxnLst/>
                <a:rect l="l" t="t" r="r" b="b"/>
                <a:pathLst>
                  <a:path w="53823" h="53823" extrusionOk="0">
                    <a:moveTo>
                      <a:pt x="26912" y="0"/>
                    </a:moveTo>
                    <a:cubicBezTo>
                      <a:pt x="12037" y="0"/>
                      <a:pt x="0" y="12037"/>
                      <a:pt x="0" y="26912"/>
                    </a:cubicBezTo>
                    <a:cubicBezTo>
                      <a:pt x="0" y="41786"/>
                      <a:pt x="12037" y="53823"/>
                      <a:pt x="26912" y="53823"/>
                    </a:cubicBezTo>
                    <a:cubicBezTo>
                      <a:pt x="41786" y="53823"/>
                      <a:pt x="53823" y="41786"/>
                      <a:pt x="53823" y="26912"/>
                    </a:cubicBezTo>
                    <a:cubicBezTo>
                      <a:pt x="53823" y="12037"/>
                      <a:pt x="41786" y="0"/>
                      <a:pt x="269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1"/>
              <p:cNvSpPr/>
              <p:nvPr/>
            </p:nvSpPr>
            <p:spPr>
              <a:xfrm>
                <a:off x="3050750" y="2098250"/>
                <a:ext cx="1498925" cy="1498925"/>
              </a:xfrm>
              <a:custGeom>
                <a:avLst/>
                <a:gdLst/>
                <a:ahLst/>
                <a:cxnLst/>
                <a:rect l="l" t="t" r="r" b="b"/>
                <a:pathLst>
                  <a:path w="59957" h="59957" extrusionOk="0">
                    <a:moveTo>
                      <a:pt x="29979" y="6133"/>
                    </a:moveTo>
                    <a:cubicBezTo>
                      <a:pt x="43124" y="6133"/>
                      <a:pt x="53824" y="16833"/>
                      <a:pt x="53824" y="29979"/>
                    </a:cubicBezTo>
                    <a:cubicBezTo>
                      <a:pt x="53824" y="43124"/>
                      <a:pt x="43124" y="53824"/>
                      <a:pt x="29979" y="53824"/>
                    </a:cubicBezTo>
                    <a:cubicBezTo>
                      <a:pt x="16833" y="53824"/>
                      <a:pt x="6133" y="43124"/>
                      <a:pt x="6133" y="29979"/>
                    </a:cubicBezTo>
                    <a:cubicBezTo>
                      <a:pt x="6133" y="16833"/>
                      <a:pt x="16833" y="6133"/>
                      <a:pt x="29979" y="6133"/>
                    </a:cubicBezTo>
                    <a:close/>
                    <a:moveTo>
                      <a:pt x="29979" y="1"/>
                    </a:moveTo>
                    <a:cubicBezTo>
                      <a:pt x="13440" y="1"/>
                      <a:pt x="1" y="13440"/>
                      <a:pt x="1" y="29979"/>
                    </a:cubicBezTo>
                    <a:cubicBezTo>
                      <a:pt x="1" y="46517"/>
                      <a:pt x="13440" y="59956"/>
                      <a:pt x="29979" y="59956"/>
                    </a:cubicBezTo>
                    <a:cubicBezTo>
                      <a:pt x="46517" y="59956"/>
                      <a:pt x="59956" y="46517"/>
                      <a:pt x="59956" y="29979"/>
                    </a:cubicBezTo>
                    <a:cubicBezTo>
                      <a:pt x="59956" y="13440"/>
                      <a:pt x="46517" y="1"/>
                      <a:pt x="29979" y="1"/>
                    </a:cubicBezTo>
                    <a:close/>
                  </a:path>
                </a:pathLst>
              </a:custGeom>
              <a:solidFill>
                <a:srgbClr val="FED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61"/>
              <p:cNvSpPr/>
              <p:nvPr/>
            </p:nvSpPr>
            <p:spPr>
              <a:xfrm>
                <a:off x="4068500" y="3222225"/>
                <a:ext cx="2369050" cy="2158225"/>
              </a:xfrm>
              <a:custGeom>
                <a:avLst/>
                <a:gdLst/>
                <a:ahLst/>
                <a:cxnLst/>
                <a:rect l="l" t="t" r="r" b="b"/>
                <a:pathLst>
                  <a:path w="94762" h="86329" extrusionOk="0">
                    <a:moveTo>
                      <a:pt x="47393" y="0"/>
                    </a:moveTo>
                    <a:cubicBezTo>
                      <a:pt x="36347" y="0"/>
                      <a:pt x="25297" y="4216"/>
                      <a:pt x="16865" y="12649"/>
                    </a:cubicBezTo>
                    <a:cubicBezTo>
                      <a:pt x="1" y="29513"/>
                      <a:pt x="1" y="56849"/>
                      <a:pt x="16865" y="73680"/>
                    </a:cubicBezTo>
                    <a:cubicBezTo>
                      <a:pt x="25297" y="82113"/>
                      <a:pt x="36347" y="86329"/>
                      <a:pt x="47393" y="86329"/>
                    </a:cubicBezTo>
                    <a:cubicBezTo>
                      <a:pt x="58439" y="86329"/>
                      <a:pt x="69481" y="82113"/>
                      <a:pt x="77897" y="73680"/>
                    </a:cubicBezTo>
                    <a:cubicBezTo>
                      <a:pt x="94761" y="56849"/>
                      <a:pt x="94761" y="29513"/>
                      <a:pt x="77897" y="12649"/>
                    </a:cubicBezTo>
                    <a:cubicBezTo>
                      <a:pt x="69481" y="4216"/>
                      <a:pt x="58439" y="0"/>
                      <a:pt x="47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61"/>
              <p:cNvSpPr/>
              <p:nvPr/>
            </p:nvSpPr>
            <p:spPr>
              <a:xfrm>
                <a:off x="4751075" y="3567775"/>
                <a:ext cx="1007150" cy="1467125"/>
              </a:xfrm>
              <a:custGeom>
                <a:avLst/>
                <a:gdLst/>
                <a:ahLst/>
                <a:cxnLst/>
                <a:rect l="l" t="t" r="r" b="b"/>
                <a:pathLst>
                  <a:path w="40286" h="58685" extrusionOk="0">
                    <a:moveTo>
                      <a:pt x="28053" y="1"/>
                    </a:moveTo>
                    <a:cubicBezTo>
                      <a:pt x="27205" y="34"/>
                      <a:pt x="26390" y="523"/>
                      <a:pt x="25672" y="1240"/>
                    </a:cubicBezTo>
                    <a:cubicBezTo>
                      <a:pt x="17713" y="8808"/>
                      <a:pt x="9721" y="16343"/>
                      <a:pt x="1729" y="23879"/>
                    </a:cubicBezTo>
                    <a:cubicBezTo>
                      <a:pt x="0" y="25542"/>
                      <a:pt x="229" y="28054"/>
                      <a:pt x="2284" y="29294"/>
                    </a:cubicBezTo>
                    <a:cubicBezTo>
                      <a:pt x="6687" y="31936"/>
                      <a:pt x="11156" y="34447"/>
                      <a:pt x="15625" y="36992"/>
                    </a:cubicBezTo>
                    <a:cubicBezTo>
                      <a:pt x="15886" y="37155"/>
                      <a:pt x="16017" y="37285"/>
                      <a:pt x="15854" y="37644"/>
                    </a:cubicBezTo>
                    <a:cubicBezTo>
                      <a:pt x="14418" y="41069"/>
                      <a:pt x="12983" y="44494"/>
                      <a:pt x="11548" y="47919"/>
                    </a:cubicBezTo>
                    <a:cubicBezTo>
                      <a:pt x="10667" y="50072"/>
                      <a:pt x="9754" y="52193"/>
                      <a:pt x="8938" y="54346"/>
                    </a:cubicBezTo>
                    <a:cubicBezTo>
                      <a:pt x="8318" y="55911"/>
                      <a:pt x="9036" y="57608"/>
                      <a:pt x="10537" y="58325"/>
                    </a:cubicBezTo>
                    <a:cubicBezTo>
                      <a:pt x="11016" y="58565"/>
                      <a:pt x="11492" y="58685"/>
                      <a:pt x="11964" y="58685"/>
                    </a:cubicBezTo>
                    <a:cubicBezTo>
                      <a:pt x="12843" y="58685"/>
                      <a:pt x="13712" y="58271"/>
                      <a:pt x="14581" y="57444"/>
                    </a:cubicBezTo>
                    <a:cubicBezTo>
                      <a:pt x="22541" y="49909"/>
                      <a:pt x="30533" y="42341"/>
                      <a:pt x="38492" y="34806"/>
                    </a:cubicBezTo>
                    <a:cubicBezTo>
                      <a:pt x="40286" y="33077"/>
                      <a:pt x="39960" y="30533"/>
                      <a:pt x="37774" y="29294"/>
                    </a:cubicBezTo>
                    <a:cubicBezTo>
                      <a:pt x="33403" y="26782"/>
                      <a:pt x="28999" y="24205"/>
                      <a:pt x="24596" y="21693"/>
                    </a:cubicBezTo>
                    <a:cubicBezTo>
                      <a:pt x="24335" y="21530"/>
                      <a:pt x="24237" y="21367"/>
                      <a:pt x="24367" y="21041"/>
                    </a:cubicBezTo>
                    <a:cubicBezTo>
                      <a:pt x="26716" y="15495"/>
                      <a:pt x="29130" y="9950"/>
                      <a:pt x="31315" y="4339"/>
                    </a:cubicBezTo>
                    <a:cubicBezTo>
                      <a:pt x="32131" y="2219"/>
                      <a:pt x="30500" y="1"/>
                      <a:pt x="28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61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04384" y="24465"/>
                    </a:moveTo>
                    <a:cubicBezTo>
                      <a:pt x="114724" y="24465"/>
                      <a:pt x="124771" y="26422"/>
                      <a:pt x="134263" y="30271"/>
                    </a:cubicBezTo>
                    <a:lnTo>
                      <a:pt x="121346" y="79690"/>
                    </a:lnTo>
                    <a:cubicBezTo>
                      <a:pt x="116518" y="76363"/>
                      <a:pt x="110679" y="74406"/>
                      <a:pt x="104384" y="74406"/>
                    </a:cubicBezTo>
                    <a:cubicBezTo>
                      <a:pt x="98088" y="74406"/>
                      <a:pt x="92249" y="76363"/>
                      <a:pt x="87421" y="79690"/>
                    </a:cubicBezTo>
                    <a:lnTo>
                      <a:pt x="74504" y="30271"/>
                    </a:lnTo>
                    <a:cubicBezTo>
                      <a:pt x="83996" y="26422"/>
                      <a:pt x="94043" y="24465"/>
                      <a:pt x="104384" y="24465"/>
                    </a:cubicBezTo>
                    <a:close/>
                    <a:moveTo>
                      <a:pt x="104384" y="80538"/>
                    </a:moveTo>
                    <a:cubicBezTo>
                      <a:pt x="117529" y="80538"/>
                      <a:pt x="128229" y="91238"/>
                      <a:pt x="128229" y="104384"/>
                    </a:cubicBezTo>
                    <a:cubicBezTo>
                      <a:pt x="128229" y="117529"/>
                      <a:pt x="117529" y="128229"/>
                      <a:pt x="104384" y="128229"/>
                    </a:cubicBezTo>
                    <a:cubicBezTo>
                      <a:pt x="91238" y="128229"/>
                      <a:pt x="80538" y="117529"/>
                      <a:pt x="80538" y="104384"/>
                    </a:cubicBezTo>
                    <a:cubicBezTo>
                      <a:pt x="80538" y="91238"/>
                      <a:pt x="91238" y="80538"/>
                      <a:pt x="104384" y="80538"/>
                    </a:cubicBezTo>
                    <a:close/>
                    <a:moveTo>
                      <a:pt x="134263" y="102035"/>
                    </a:moveTo>
                    <a:lnTo>
                      <a:pt x="183519" y="115572"/>
                    </a:lnTo>
                    <a:cubicBezTo>
                      <a:pt x="183258" y="117334"/>
                      <a:pt x="182965" y="119128"/>
                      <a:pt x="182573" y="120889"/>
                    </a:cubicBezTo>
                    <a:cubicBezTo>
                      <a:pt x="176506" y="117953"/>
                      <a:pt x="169721" y="116290"/>
                      <a:pt x="162545" y="116290"/>
                    </a:cubicBezTo>
                    <a:cubicBezTo>
                      <a:pt x="146202" y="116290"/>
                      <a:pt x="131817" y="124804"/>
                      <a:pt x="123597" y="137656"/>
                    </a:cubicBezTo>
                    <a:lnTo>
                      <a:pt x="117301" y="131425"/>
                    </a:lnTo>
                    <a:cubicBezTo>
                      <a:pt x="127381" y="126598"/>
                      <a:pt x="134361" y="116290"/>
                      <a:pt x="134361" y="104384"/>
                    </a:cubicBezTo>
                    <a:cubicBezTo>
                      <a:pt x="134361" y="103601"/>
                      <a:pt x="134329" y="102818"/>
                      <a:pt x="134263" y="102035"/>
                    </a:cubicBezTo>
                    <a:close/>
                    <a:moveTo>
                      <a:pt x="170635" y="136286"/>
                    </a:moveTo>
                    <a:cubicBezTo>
                      <a:pt x="170798" y="136318"/>
                      <a:pt x="170863" y="136384"/>
                      <a:pt x="170863" y="136416"/>
                    </a:cubicBezTo>
                    <a:cubicBezTo>
                      <a:pt x="168710" y="141994"/>
                      <a:pt x="166296" y="147572"/>
                      <a:pt x="163980" y="153052"/>
                    </a:cubicBezTo>
                    <a:cubicBezTo>
                      <a:pt x="163230" y="154781"/>
                      <a:pt x="163850" y="156575"/>
                      <a:pt x="165513" y="157521"/>
                    </a:cubicBezTo>
                    <a:cubicBezTo>
                      <a:pt x="169884" y="160066"/>
                      <a:pt x="174288" y="162610"/>
                      <a:pt x="178692" y="165122"/>
                    </a:cubicBezTo>
                    <a:cubicBezTo>
                      <a:pt x="179116" y="165383"/>
                      <a:pt x="179148" y="165448"/>
                      <a:pt x="178789" y="165774"/>
                    </a:cubicBezTo>
                    <a:cubicBezTo>
                      <a:pt x="170773" y="173367"/>
                      <a:pt x="154848" y="188771"/>
                      <a:pt x="154294" y="188771"/>
                    </a:cubicBezTo>
                    <a:cubicBezTo>
                      <a:pt x="154293" y="188771"/>
                      <a:pt x="154293" y="188771"/>
                      <a:pt x="154292" y="188771"/>
                    </a:cubicBezTo>
                    <a:cubicBezTo>
                      <a:pt x="154259" y="188739"/>
                      <a:pt x="154161" y="188706"/>
                      <a:pt x="154194" y="188608"/>
                    </a:cubicBezTo>
                    <a:cubicBezTo>
                      <a:pt x="156347" y="183128"/>
                      <a:pt x="158891" y="177191"/>
                      <a:pt x="161110" y="172005"/>
                    </a:cubicBezTo>
                    <a:cubicBezTo>
                      <a:pt x="161697" y="170569"/>
                      <a:pt x="161468" y="168645"/>
                      <a:pt x="159544" y="167536"/>
                    </a:cubicBezTo>
                    <a:cubicBezTo>
                      <a:pt x="155140" y="164991"/>
                      <a:pt x="150671" y="162512"/>
                      <a:pt x="146267" y="159870"/>
                    </a:cubicBezTo>
                    <a:cubicBezTo>
                      <a:pt x="145941" y="159674"/>
                      <a:pt x="145974" y="159576"/>
                      <a:pt x="146267" y="159283"/>
                    </a:cubicBezTo>
                    <a:cubicBezTo>
                      <a:pt x="151650" y="154194"/>
                      <a:pt x="168743" y="137558"/>
                      <a:pt x="170635" y="136286"/>
                    </a:cubicBezTo>
                    <a:close/>
                    <a:moveTo>
                      <a:pt x="170792" y="130182"/>
                    </a:moveTo>
                    <a:cubicBezTo>
                      <a:pt x="169107" y="130182"/>
                      <a:pt x="167377" y="130862"/>
                      <a:pt x="165970" y="132208"/>
                    </a:cubicBezTo>
                    <a:cubicBezTo>
                      <a:pt x="157945" y="139841"/>
                      <a:pt x="150019" y="147279"/>
                      <a:pt x="142060" y="154846"/>
                    </a:cubicBezTo>
                    <a:cubicBezTo>
                      <a:pt x="140526" y="156314"/>
                      <a:pt x="139744" y="158304"/>
                      <a:pt x="139972" y="160294"/>
                    </a:cubicBezTo>
                    <a:cubicBezTo>
                      <a:pt x="140168" y="162251"/>
                      <a:pt x="141342" y="164013"/>
                      <a:pt x="143103" y="165089"/>
                    </a:cubicBezTo>
                    <a:cubicBezTo>
                      <a:pt x="146920" y="167405"/>
                      <a:pt x="150769" y="169558"/>
                      <a:pt x="154586" y="171744"/>
                    </a:cubicBezTo>
                    <a:cubicBezTo>
                      <a:pt x="152628" y="176310"/>
                      <a:pt x="150345" y="181595"/>
                      <a:pt x="148486" y="186423"/>
                    </a:cubicBezTo>
                    <a:cubicBezTo>
                      <a:pt x="147311" y="189456"/>
                      <a:pt x="148649" y="192849"/>
                      <a:pt x="151617" y="194284"/>
                    </a:cubicBezTo>
                    <a:cubicBezTo>
                      <a:pt x="152506" y="194704"/>
                      <a:pt x="153442" y="194936"/>
                      <a:pt x="154394" y="194936"/>
                    </a:cubicBezTo>
                    <a:cubicBezTo>
                      <a:pt x="155958" y="194936"/>
                      <a:pt x="157566" y="194308"/>
                      <a:pt x="159087" y="192849"/>
                    </a:cubicBezTo>
                    <a:cubicBezTo>
                      <a:pt x="166851" y="185477"/>
                      <a:pt x="175201" y="177615"/>
                      <a:pt x="182997" y="170210"/>
                    </a:cubicBezTo>
                    <a:cubicBezTo>
                      <a:pt x="184563" y="168710"/>
                      <a:pt x="185313" y="166720"/>
                      <a:pt x="185085" y="164730"/>
                    </a:cubicBezTo>
                    <a:cubicBezTo>
                      <a:pt x="184857" y="162708"/>
                      <a:pt x="183617" y="160914"/>
                      <a:pt x="181725" y="159837"/>
                    </a:cubicBezTo>
                    <a:cubicBezTo>
                      <a:pt x="177974" y="157684"/>
                      <a:pt x="174223" y="155499"/>
                      <a:pt x="170504" y="153346"/>
                    </a:cubicBezTo>
                    <a:cubicBezTo>
                      <a:pt x="172526" y="148551"/>
                      <a:pt x="174647" y="143593"/>
                      <a:pt x="176571" y="138634"/>
                    </a:cubicBezTo>
                    <a:cubicBezTo>
                      <a:pt x="177322" y="136742"/>
                      <a:pt x="177061" y="134590"/>
                      <a:pt x="175886" y="132926"/>
                    </a:cubicBezTo>
                    <a:cubicBezTo>
                      <a:pt x="174627" y="131090"/>
                      <a:pt x="172740" y="130182"/>
                      <a:pt x="170792" y="130182"/>
                    </a:cubicBezTo>
                    <a:close/>
                    <a:moveTo>
                      <a:pt x="162545" y="122422"/>
                    </a:moveTo>
                    <a:cubicBezTo>
                      <a:pt x="184661" y="122422"/>
                      <a:pt x="202667" y="140396"/>
                      <a:pt x="202667" y="162545"/>
                    </a:cubicBezTo>
                    <a:cubicBezTo>
                      <a:pt x="202667" y="184661"/>
                      <a:pt x="184661" y="202667"/>
                      <a:pt x="162545" y="202667"/>
                    </a:cubicBezTo>
                    <a:cubicBezTo>
                      <a:pt x="140396" y="202667"/>
                      <a:pt x="122422" y="184661"/>
                      <a:pt x="122422" y="162545"/>
                    </a:cubicBezTo>
                    <a:cubicBezTo>
                      <a:pt x="122422" y="140396"/>
                      <a:pt x="140396" y="122422"/>
                      <a:pt x="162545" y="122422"/>
                    </a:cubicBezTo>
                    <a:close/>
                    <a:moveTo>
                      <a:pt x="104384" y="0"/>
                    </a:moveTo>
                    <a:cubicBezTo>
                      <a:pt x="46614" y="0"/>
                      <a:pt x="0" y="46973"/>
                      <a:pt x="0" y="104384"/>
                    </a:cubicBezTo>
                    <a:cubicBezTo>
                      <a:pt x="0" y="161044"/>
                      <a:pt x="46777" y="208767"/>
                      <a:pt x="104384" y="208767"/>
                    </a:cubicBezTo>
                    <a:cubicBezTo>
                      <a:pt x="116486" y="208767"/>
                      <a:pt x="128327" y="206712"/>
                      <a:pt x="139613" y="202667"/>
                    </a:cubicBezTo>
                    <a:cubicBezTo>
                      <a:pt x="146365" y="206549"/>
                      <a:pt x="154194" y="208767"/>
                      <a:pt x="162545" y="208767"/>
                    </a:cubicBezTo>
                    <a:cubicBezTo>
                      <a:pt x="188021" y="208767"/>
                      <a:pt x="208767" y="188021"/>
                      <a:pt x="208767" y="162545"/>
                    </a:cubicBezTo>
                    <a:cubicBezTo>
                      <a:pt x="208767" y="146496"/>
                      <a:pt x="200580" y="132371"/>
                      <a:pt x="188151" y="124053"/>
                    </a:cubicBezTo>
                    <a:cubicBezTo>
                      <a:pt x="188934" y="120628"/>
                      <a:pt x="189554" y="117138"/>
                      <a:pt x="189913" y="113648"/>
                    </a:cubicBezTo>
                    <a:cubicBezTo>
                      <a:pt x="190076" y="112147"/>
                      <a:pt x="189130" y="110777"/>
                      <a:pt x="187695" y="110353"/>
                    </a:cubicBezTo>
                    <a:lnTo>
                      <a:pt x="132959" y="95348"/>
                    </a:lnTo>
                    <a:cubicBezTo>
                      <a:pt x="131621" y="91140"/>
                      <a:pt x="129403" y="87356"/>
                      <a:pt x="126500" y="84159"/>
                    </a:cubicBezTo>
                    <a:lnTo>
                      <a:pt x="140853" y="29260"/>
                    </a:lnTo>
                    <a:cubicBezTo>
                      <a:pt x="141244" y="27792"/>
                      <a:pt x="140494" y="26292"/>
                      <a:pt x="139124" y="25672"/>
                    </a:cubicBezTo>
                    <a:cubicBezTo>
                      <a:pt x="128163" y="20811"/>
                      <a:pt x="116453" y="18365"/>
                      <a:pt x="104384" y="18365"/>
                    </a:cubicBezTo>
                    <a:cubicBezTo>
                      <a:pt x="92314" y="18365"/>
                      <a:pt x="80604" y="20811"/>
                      <a:pt x="69643" y="25672"/>
                    </a:cubicBezTo>
                    <a:cubicBezTo>
                      <a:pt x="68273" y="26292"/>
                      <a:pt x="67523" y="27792"/>
                      <a:pt x="67915" y="29260"/>
                    </a:cubicBezTo>
                    <a:lnTo>
                      <a:pt x="82267" y="84159"/>
                    </a:lnTo>
                    <a:cubicBezTo>
                      <a:pt x="79364" y="87356"/>
                      <a:pt x="77146" y="91140"/>
                      <a:pt x="75809" y="95348"/>
                    </a:cubicBezTo>
                    <a:lnTo>
                      <a:pt x="21072" y="110353"/>
                    </a:lnTo>
                    <a:cubicBezTo>
                      <a:pt x="19637" y="110777"/>
                      <a:pt x="18691" y="112147"/>
                      <a:pt x="18854" y="113648"/>
                    </a:cubicBezTo>
                    <a:cubicBezTo>
                      <a:pt x="19735" y="121900"/>
                      <a:pt x="21823" y="129958"/>
                      <a:pt x="25019" y="137623"/>
                    </a:cubicBezTo>
                    <a:cubicBezTo>
                      <a:pt x="25533" y="138798"/>
                      <a:pt x="26671" y="139495"/>
                      <a:pt x="27854" y="139495"/>
                    </a:cubicBezTo>
                    <a:cubicBezTo>
                      <a:pt x="28249" y="139495"/>
                      <a:pt x="28648" y="139417"/>
                      <a:pt x="29032" y="139254"/>
                    </a:cubicBezTo>
                    <a:cubicBezTo>
                      <a:pt x="30597" y="138602"/>
                      <a:pt x="31315" y="136808"/>
                      <a:pt x="30663" y="135242"/>
                    </a:cubicBezTo>
                    <a:cubicBezTo>
                      <a:pt x="28020" y="128946"/>
                      <a:pt x="26194" y="122324"/>
                      <a:pt x="25248" y="115572"/>
                    </a:cubicBezTo>
                    <a:lnTo>
                      <a:pt x="74504" y="102035"/>
                    </a:lnTo>
                    <a:lnTo>
                      <a:pt x="74504" y="102035"/>
                    </a:lnTo>
                    <a:cubicBezTo>
                      <a:pt x="73460" y="114594"/>
                      <a:pt x="80636" y="126271"/>
                      <a:pt x="91466" y="131425"/>
                    </a:cubicBezTo>
                    <a:lnTo>
                      <a:pt x="55160" y="167307"/>
                    </a:lnTo>
                    <a:cubicBezTo>
                      <a:pt x="47266" y="161110"/>
                      <a:pt x="40677" y="153640"/>
                      <a:pt x="35556" y="144995"/>
                    </a:cubicBezTo>
                    <a:cubicBezTo>
                      <a:pt x="34994" y="144023"/>
                      <a:pt x="33974" y="143480"/>
                      <a:pt x="32933" y="143480"/>
                    </a:cubicBezTo>
                    <a:cubicBezTo>
                      <a:pt x="32402" y="143480"/>
                      <a:pt x="31865" y="143621"/>
                      <a:pt x="31380" y="143919"/>
                    </a:cubicBezTo>
                    <a:cubicBezTo>
                      <a:pt x="29912" y="144767"/>
                      <a:pt x="29456" y="146659"/>
                      <a:pt x="30304" y="148094"/>
                    </a:cubicBezTo>
                    <a:cubicBezTo>
                      <a:pt x="36273" y="158206"/>
                      <a:pt x="44135" y="166851"/>
                      <a:pt x="53627" y="173799"/>
                    </a:cubicBezTo>
                    <a:cubicBezTo>
                      <a:pt x="54170" y="174195"/>
                      <a:pt x="54806" y="174393"/>
                      <a:pt x="55439" y="174393"/>
                    </a:cubicBezTo>
                    <a:cubicBezTo>
                      <a:pt x="56212" y="174393"/>
                      <a:pt x="56982" y="174097"/>
                      <a:pt x="57574" y="173505"/>
                    </a:cubicBezTo>
                    <a:lnTo>
                      <a:pt x="97925" y="133644"/>
                    </a:lnTo>
                    <a:cubicBezTo>
                      <a:pt x="100014" y="134104"/>
                      <a:pt x="102220" y="134341"/>
                      <a:pt x="104429" y="134341"/>
                    </a:cubicBezTo>
                    <a:cubicBezTo>
                      <a:pt x="106599" y="134341"/>
                      <a:pt x="108773" y="134112"/>
                      <a:pt x="110842" y="133644"/>
                    </a:cubicBezTo>
                    <a:lnTo>
                      <a:pt x="120530" y="143234"/>
                    </a:lnTo>
                    <a:cubicBezTo>
                      <a:pt x="117823" y="149105"/>
                      <a:pt x="116290" y="155629"/>
                      <a:pt x="116290" y="162545"/>
                    </a:cubicBezTo>
                    <a:cubicBezTo>
                      <a:pt x="116290" y="176930"/>
                      <a:pt x="122912" y="189848"/>
                      <a:pt x="133285" y="198329"/>
                    </a:cubicBezTo>
                    <a:cubicBezTo>
                      <a:pt x="123955" y="201199"/>
                      <a:pt x="114267" y="202635"/>
                      <a:pt x="104384" y="202635"/>
                    </a:cubicBezTo>
                    <a:cubicBezTo>
                      <a:pt x="50006" y="202635"/>
                      <a:pt x="6100" y="158500"/>
                      <a:pt x="6100" y="104384"/>
                    </a:cubicBezTo>
                    <a:cubicBezTo>
                      <a:pt x="6100" y="49876"/>
                      <a:pt x="50235" y="6100"/>
                      <a:pt x="104384" y="6100"/>
                    </a:cubicBezTo>
                    <a:cubicBezTo>
                      <a:pt x="157521" y="6100"/>
                      <a:pt x="202635" y="50202"/>
                      <a:pt x="202635" y="104384"/>
                    </a:cubicBezTo>
                    <a:cubicBezTo>
                      <a:pt x="202635" y="111234"/>
                      <a:pt x="201950" y="118084"/>
                      <a:pt x="200547" y="124738"/>
                    </a:cubicBezTo>
                    <a:cubicBezTo>
                      <a:pt x="200188" y="126402"/>
                      <a:pt x="201232" y="128033"/>
                      <a:pt x="202896" y="128359"/>
                    </a:cubicBezTo>
                    <a:cubicBezTo>
                      <a:pt x="203117" y="128407"/>
                      <a:pt x="203337" y="128430"/>
                      <a:pt x="203554" y="128430"/>
                    </a:cubicBezTo>
                    <a:cubicBezTo>
                      <a:pt x="204969" y="128430"/>
                      <a:pt x="206233" y="127453"/>
                      <a:pt x="206516" y="126011"/>
                    </a:cubicBezTo>
                    <a:cubicBezTo>
                      <a:pt x="208017" y="118932"/>
                      <a:pt x="208767" y="111658"/>
                      <a:pt x="208767" y="104384"/>
                    </a:cubicBezTo>
                    <a:cubicBezTo>
                      <a:pt x="208767" y="46483"/>
                      <a:pt x="161860" y="0"/>
                      <a:pt x="104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98" name="Google Shape;1198;p61"/>
          <p:cNvCxnSpPr/>
          <p:nvPr/>
        </p:nvCxnSpPr>
        <p:spPr>
          <a:xfrm rot="10800000">
            <a:off x="7761775" y="1282328"/>
            <a:ext cx="1135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9" name="Google Shape;1199;p61"/>
          <p:cNvCxnSpPr/>
          <p:nvPr/>
        </p:nvCxnSpPr>
        <p:spPr>
          <a:xfrm rot="10800000">
            <a:off x="8413118" y="4119120"/>
            <a:ext cx="3411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63;p61">
            <a:extLst>
              <a:ext uri="{FF2B5EF4-FFF2-40B4-BE49-F238E27FC236}">
                <a16:creationId xmlns:a16="http://schemas.microsoft.com/office/drawing/2014/main" id="{67069AD2-2D95-D3BE-939E-60A2E6AC0264}"/>
              </a:ext>
            </a:extLst>
          </p:cNvPr>
          <p:cNvSpPr txBox="1">
            <a:spLocks/>
          </p:cNvSpPr>
          <p:nvPr/>
        </p:nvSpPr>
        <p:spPr>
          <a:xfrm flipH="1">
            <a:off x="7494152" y="293673"/>
            <a:ext cx="15405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Inter Black"/>
              <a:buNone/>
              <a:defRPr sz="7500" b="0" i="0" u="none" strike="noStrike" cap="none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r>
              <a:rPr lang="en" sz="6000"/>
              <a:t>02</a:t>
            </a:r>
            <a:endParaRPr lang="en" sz="6000" dirty="0"/>
          </a:p>
        </p:txBody>
      </p:sp>
      <p:cxnSp>
        <p:nvCxnSpPr>
          <p:cNvPr id="5" name="Google Shape;1198;p61">
            <a:extLst>
              <a:ext uri="{FF2B5EF4-FFF2-40B4-BE49-F238E27FC236}">
                <a16:creationId xmlns:a16="http://schemas.microsoft.com/office/drawing/2014/main" id="{7063BE04-FF91-C0E3-BE89-7A7768FFB937}"/>
              </a:ext>
            </a:extLst>
          </p:cNvPr>
          <p:cNvCxnSpPr/>
          <p:nvPr/>
        </p:nvCxnSpPr>
        <p:spPr>
          <a:xfrm rot="10800000">
            <a:off x="7761775" y="1274164"/>
            <a:ext cx="1135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8D00F2C3-96E4-AF11-2889-A5E84C0C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86" y="1383210"/>
            <a:ext cx="5731510" cy="265583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68"/>
          <p:cNvSpPr txBox="1">
            <a:spLocks noGrp="1"/>
          </p:cNvSpPr>
          <p:nvPr>
            <p:ph type="title"/>
          </p:nvPr>
        </p:nvSpPr>
        <p:spPr>
          <a:xfrm>
            <a:off x="1448024" y="270796"/>
            <a:ext cx="4204500" cy="877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pengaruh</a:t>
            </a:r>
            <a:r>
              <a:rPr lang="en-ID" sz="2400" dirty="0"/>
              <a:t> BBM </a:t>
            </a:r>
            <a:r>
              <a:rPr lang="en-ID" sz="2400" dirty="0" err="1"/>
              <a:t>terhadap</a:t>
            </a:r>
            <a:r>
              <a:rPr lang="en-ID" sz="2400" dirty="0"/>
              <a:t> </a:t>
            </a:r>
            <a:r>
              <a:rPr lang="en-ID" sz="2400" dirty="0" err="1"/>
              <a:t>lonjakan</a:t>
            </a:r>
            <a:r>
              <a:rPr lang="en-ID" sz="2400" dirty="0"/>
              <a:t> </a:t>
            </a:r>
            <a:r>
              <a:rPr lang="en-ID" sz="2400" dirty="0" err="1"/>
              <a:t>inflansi</a:t>
            </a:r>
            <a:endParaRPr lang="en-ID" sz="2400" dirty="0"/>
          </a:p>
        </p:txBody>
      </p:sp>
      <p:sp>
        <p:nvSpPr>
          <p:cNvPr id="1394" name="Google Shape;1394;p68"/>
          <p:cNvSpPr txBox="1">
            <a:spLocks noGrp="1"/>
          </p:cNvSpPr>
          <p:nvPr>
            <p:ph type="title" idx="2"/>
          </p:nvPr>
        </p:nvSpPr>
        <p:spPr>
          <a:xfrm>
            <a:off x="0" y="275905"/>
            <a:ext cx="1540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sz="6000" dirty="0"/>
          </a:p>
        </p:txBody>
      </p:sp>
      <p:grpSp>
        <p:nvGrpSpPr>
          <p:cNvPr id="1395" name="Google Shape;1395;p68"/>
          <p:cNvGrpSpPr/>
          <p:nvPr/>
        </p:nvGrpSpPr>
        <p:grpSpPr>
          <a:xfrm rot="622958">
            <a:off x="6651925" y="2885186"/>
            <a:ext cx="1437202" cy="1259552"/>
            <a:chOff x="5287775" y="1294313"/>
            <a:chExt cx="2873400" cy="2610600"/>
          </a:xfrm>
        </p:grpSpPr>
        <p:sp>
          <p:nvSpPr>
            <p:cNvPr id="1396" name="Google Shape;1396;p68"/>
            <p:cNvSpPr/>
            <p:nvPr/>
          </p:nvSpPr>
          <p:spPr>
            <a:xfrm>
              <a:off x="5287775" y="1294313"/>
              <a:ext cx="2873400" cy="2610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7" name="Google Shape;1397;p68"/>
            <p:cNvGrpSpPr/>
            <p:nvPr/>
          </p:nvGrpSpPr>
          <p:grpSpPr>
            <a:xfrm>
              <a:off x="5676999" y="1552120"/>
              <a:ext cx="2094987" cy="2094987"/>
              <a:chOff x="1190625" y="238125"/>
              <a:chExt cx="5219200" cy="5219200"/>
            </a:xfrm>
          </p:grpSpPr>
          <p:sp>
            <p:nvSpPr>
              <p:cNvPr id="1398" name="Google Shape;1398;p68"/>
              <p:cNvSpPr/>
              <p:nvPr/>
            </p:nvSpPr>
            <p:spPr>
              <a:xfrm>
                <a:off x="2027300" y="3081750"/>
                <a:ext cx="1620425" cy="1772925"/>
              </a:xfrm>
              <a:custGeom>
                <a:avLst/>
                <a:gdLst/>
                <a:ahLst/>
                <a:cxnLst/>
                <a:rect l="l" t="t" r="r" b="b"/>
                <a:pathLst>
                  <a:path w="64817" h="70917" extrusionOk="0">
                    <a:moveTo>
                      <a:pt x="1" y="0"/>
                    </a:moveTo>
                    <a:lnTo>
                      <a:pt x="1" y="12233"/>
                    </a:lnTo>
                    <a:lnTo>
                      <a:pt x="50529" y="12233"/>
                    </a:lnTo>
                    <a:cubicBezTo>
                      <a:pt x="51671" y="12233"/>
                      <a:pt x="52584" y="13146"/>
                      <a:pt x="52584" y="14255"/>
                    </a:cubicBezTo>
                    <a:lnTo>
                      <a:pt x="52584" y="70916"/>
                    </a:lnTo>
                    <a:lnTo>
                      <a:pt x="64817" y="70916"/>
                    </a:lnTo>
                    <a:lnTo>
                      <a:pt x="64817" y="11515"/>
                    </a:lnTo>
                    <a:cubicBezTo>
                      <a:pt x="64817" y="5154"/>
                      <a:pt x="59630" y="0"/>
                      <a:pt x="53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68"/>
              <p:cNvSpPr/>
              <p:nvPr/>
            </p:nvSpPr>
            <p:spPr>
              <a:xfrm>
                <a:off x="3953525" y="3081750"/>
                <a:ext cx="1619600" cy="1772925"/>
              </a:xfrm>
              <a:custGeom>
                <a:avLst/>
                <a:gdLst/>
                <a:ahLst/>
                <a:cxnLst/>
                <a:rect l="l" t="t" r="r" b="b"/>
                <a:pathLst>
                  <a:path w="64784" h="70917" extrusionOk="0">
                    <a:moveTo>
                      <a:pt x="11515" y="0"/>
                    </a:moveTo>
                    <a:cubicBezTo>
                      <a:pt x="5154" y="0"/>
                      <a:pt x="0" y="5154"/>
                      <a:pt x="0" y="11515"/>
                    </a:cubicBezTo>
                    <a:lnTo>
                      <a:pt x="0" y="70916"/>
                    </a:lnTo>
                    <a:lnTo>
                      <a:pt x="12233" y="70916"/>
                    </a:lnTo>
                    <a:lnTo>
                      <a:pt x="12233" y="14255"/>
                    </a:lnTo>
                    <a:cubicBezTo>
                      <a:pt x="12233" y="13146"/>
                      <a:pt x="13113" y="12233"/>
                      <a:pt x="14255" y="12233"/>
                    </a:cubicBezTo>
                    <a:lnTo>
                      <a:pt x="64783" y="12233"/>
                    </a:lnTo>
                    <a:lnTo>
                      <a:pt x="647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68"/>
              <p:cNvSpPr/>
              <p:nvPr/>
            </p:nvSpPr>
            <p:spPr>
              <a:xfrm>
                <a:off x="5258300" y="4922325"/>
                <a:ext cx="1069975" cy="458325"/>
              </a:xfrm>
              <a:custGeom>
                <a:avLst/>
                <a:gdLst/>
                <a:ahLst/>
                <a:cxnLst/>
                <a:rect l="l" t="t" r="r" b="b"/>
                <a:pathLst>
                  <a:path w="42799" h="18333" extrusionOk="0">
                    <a:moveTo>
                      <a:pt x="2839" y="1"/>
                    </a:moveTo>
                    <a:cubicBezTo>
                      <a:pt x="1273" y="1"/>
                      <a:pt x="1" y="1273"/>
                      <a:pt x="1" y="2838"/>
                    </a:cubicBezTo>
                    <a:lnTo>
                      <a:pt x="1" y="15495"/>
                    </a:lnTo>
                    <a:cubicBezTo>
                      <a:pt x="1" y="17061"/>
                      <a:pt x="1273" y="18333"/>
                      <a:pt x="2839" y="18333"/>
                    </a:cubicBezTo>
                    <a:lnTo>
                      <a:pt x="39960" y="18333"/>
                    </a:lnTo>
                    <a:cubicBezTo>
                      <a:pt x="41526" y="18333"/>
                      <a:pt x="42798" y="17061"/>
                      <a:pt x="42798" y="15495"/>
                    </a:cubicBezTo>
                    <a:lnTo>
                      <a:pt x="42798" y="2838"/>
                    </a:lnTo>
                    <a:cubicBezTo>
                      <a:pt x="42798" y="1273"/>
                      <a:pt x="41526" y="1"/>
                      <a:pt x="399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68"/>
              <p:cNvSpPr/>
              <p:nvPr/>
            </p:nvSpPr>
            <p:spPr>
              <a:xfrm>
                <a:off x="5410800" y="1772875"/>
                <a:ext cx="764975" cy="3148650"/>
              </a:xfrm>
              <a:custGeom>
                <a:avLst/>
                <a:gdLst/>
                <a:ahLst/>
                <a:cxnLst/>
                <a:rect l="l" t="t" r="r" b="b"/>
                <a:pathLst>
                  <a:path w="30599" h="125946" extrusionOk="0">
                    <a:moveTo>
                      <a:pt x="6296" y="1"/>
                    </a:moveTo>
                    <a:lnTo>
                      <a:pt x="6296" y="70133"/>
                    </a:lnTo>
                    <a:cubicBezTo>
                      <a:pt x="6296" y="74635"/>
                      <a:pt x="5220" y="79104"/>
                      <a:pt x="3165" y="83116"/>
                    </a:cubicBezTo>
                    <a:cubicBezTo>
                      <a:pt x="1077" y="87128"/>
                      <a:pt x="1" y="91597"/>
                      <a:pt x="1" y="96099"/>
                    </a:cubicBezTo>
                    <a:lnTo>
                      <a:pt x="1" y="125946"/>
                    </a:lnTo>
                    <a:lnTo>
                      <a:pt x="30598" y="125946"/>
                    </a:lnTo>
                    <a:lnTo>
                      <a:pt x="30598" y="96099"/>
                    </a:lnTo>
                    <a:cubicBezTo>
                      <a:pt x="30598" y="91597"/>
                      <a:pt x="29522" y="87128"/>
                      <a:pt x="27434" y="83116"/>
                    </a:cubicBezTo>
                    <a:cubicBezTo>
                      <a:pt x="25379" y="79104"/>
                      <a:pt x="24303" y="74635"/>
                      <a:pt x="24303" y="70133"/>
                    </a:cubicBezTo>
                    <a:lnTo>
                      <a:pt x="24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68"/>
              <p:cNvSpPr/>
              <p:nvPr/>
            </p:nvSpPr>
            <p:spPr>
              <a:xfrm>
                <a:off x="5415700" y="1467075"/>
                <a:ext cx="7551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30207" h="12233" extrusionOk="0">
                    <a:moveTo>
                      <a:pt x="2838" y="0"/>
                    </a:moveTo>
                    <a:cubicBezTo>
                      <a:pt x="1273" y="0"/>
                      <a:pt x="1" y="1272"/>
                      <a:pt x="1" y="2838"/>
                    </a:cubicBezTo>
                    <a:lnTo>
                      <a:pt x="1" y="9362"/>
                    </a:lnTo>
                    <a:cubicBezTo>
                      <a:pt x="1" y="10928"/>
                      <a:pt x="1273" y="12233"/>
                      <a:pt x="2838" y="12233"/>
                    </a:cubicBezTo>
                    <a:lnTo>
                      <a:pt x="27369" y="12233"/>
                    </a:lnTo>
                    <a:cubicBezTo>
                      <a:pt x="28934" y="12233"/>
                      <a:pt x="30207" y="10928"/>
                      <a:pt x="30207" y="9362"/>
                    </a:cubicBezTo>
                    <a:lnTo>
                      <a:pt x="30207" y="2838"/>
                    </a:lnTo>
                    <a:cubicBezTo>
                      <a:pt x="30207" y="1272"/>
                      <a:pt x="28934" y="0"/>
                      <a:pt x="273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68"/>
              <p:cNvSpPr/>
              <p:nvPr/>
            </p:nvSpPr>
            <p:spPr>
              <a:xfrm>
                <a:off x="2796325" y="4247100"/>
                <a:ext cx="2007775" cy="1133550"/>
              </a:xfrm>
              <a:custGeom>
                <a:avLst/>
                <a:gdLst/>
                <a:ahLst/>
                <a:cxnLst/>
                <a:rect l="l" t="t" r="r" b="b"/>
                <a:pathLst>
                  <a:path w="80311" h="45342" extrusionOk="0">
                    <a:moveTo>
                      <a:pt x="12233" y="0"/>
                    </a:moveTo>
                    <a:cubicBezTo>
                      <a:pt x="5481" y="0"/>
                      <a:pt x="1" y="5480"/>
                      <a:pt x="1" y="12233"/>
                    </a:cubicBezTo>
                    <a:lnTo>
                      <a:pt x="1" y="42504"/>
                    </a:lnTo>
                    <a:cubicBezTo>
                      <a:pt x="1" y="44070"/>
                      <a:pt x="1273" y="45342"/>
                      <a:pt x="2838" y="45342"/>
                    </a:cubicBezTo>
                    <a:lnTo>
                      <a:pt x="77473" y="45342"/>
                    </a:lnTo>
                    <a:cubicBezTo>
                      <a:pt x="79038" y="45342"/>
                      <a:pt x="80311" y="44070"/>
                      <a:pt x="80311" y="42504"/>
                    </a:cubicBezTo>
                    <a:lnTo>
                      <a:pt x="80311" y="12233"/>
                    </a:lnTo>
                    <a:cubicBezTo>
                      <a:pt x="80311" y="5480"/>
                      <a:pt x="74830" y="0"/>
                      <a:pt x="680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68"/>
              <p:cNvSpPr/>
              <p:nvPr/>
            </p:nvSpPr>
            <p:spPr>
              <a:xfrm>
                <a:off x="1267275" y="4922325"/>
                <a:ext cx="1069950" cy="458325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18333" extrusionOk="0">
                    <a:moveTo>
                      <a:pt x="2838" y="1"/>
                    </a:moveTo>
                    <a:cubicBezTo>
                      <a:pt x="1272" y="1"/>
                      <a:pt x="0" y="1273"/>
                      <a:pt x="0" y="2838"/>
                    </a:cubicBezTo>
                    <a:lnTo>
                      <a:pt x="0" y="15495"/>
                    </a:lnTo>
                    <a:cubicBezTo>
                      <a:pt x="0" y="17061"/>
                      <a:pt x="1272" y="18333"/>
                      <a:pt x="2838" y="18333"/>
                    </a:cubicBezTo>
                    <a:lnTo>
                      <a:pt x="39960" y="18333"/>
                    </a:lnTo>
                    <a:cubicBezTo>
                      <a:pt x="41525" y="18333"/>
                      <a:pt x="42798" y="17061"/>
                      <a:pt x="42798" y="15495"/>
                    </a:cubicBezTo>
                    <a:lnTo>
                      <a:pt x="42798" y="2838"/>
                    </a:lnTo>
                    <a:cubicBezTo>
                      <a:pt x="42798" y="1273"/>
                      <a:pt x="41525" y="1"/>
                      <a:pt x="399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68"/>
              <p:cNvSpPr/>
              <p:nvPr/>
            </p:nvSpPr>
            <p:spPr>
              <a:xfrm>
                <a:off x="1419775" y="1772875"/>
                <a:ext cx="764950" cy="3148650"/>
              </a:xfrm>
              <a:custGeom>
                <a:avLst/>
                <a:gdLst/>
                <a:ahLst/>
                <a:cxnLst/>
                <a:rect l="l" t="t" r="r" b="b"/>
                <a:pathLst>
                  <a:path w="30598" h="125946" extrusionOk="0">
                    <a:moveTo>
                      <a:pt x="6296" y="1"/>
                    </a:moveTo>
                    <a:lnTo>
                      <a:pt x="6296" y="70133"/>
                    </a:lnTo>
                    <a:cubicBezTo>
                      <a:pt x="6296" y="74635"/>
                      <a:pt x="5219" y="79104"/>
                      <a:pt x="3164" y="83116"/>
                    </a:cubicBezTo>
                    <a:cubicBezTo>
                      <a:pt x="1077" y="87128"/>
                      <a:pt x="0" y="91597"/>
                      <a:pt x="0" y="96099"/>
                    </a:cubicBezTo>
                    <a:lnTo>
                      <a:pt x="0" y="125946"/>
                    </a:lnTo>
                    <a:lnTo>
                      <a:pt x="30598" y="125946"/>
                    </a:lnTo>
                    <a:lnTo>
                      <a:pt x="30598" y="96099"/>
                    </a:lnTo>
                    <a:cubicBezTo>
                      <a:pt x="30598" y="91597"/>
                      <a:pt x="29521" y="87128"/>
                      <a:pt x="27433" y="83116"/>
                    </a:cubicBezTo>
                    <a:cubicBezTo>
                      <a:pt x="25378" y="79104"/>
                      <a:pt x="24302" y="74635"/>
                      <a:pt x="24302" y="70133"/>
                    </a:cubicBezTo>
                    <a:lnTo>
                      <a:pt x="243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68"/>
              <p:cNvSpPr/>
              <p:nvPr/>
            </p:nvSpPr>
            <p:spPr>
              <a:xfrm>
                <a:off x="1424650" y="1467075"/>
                <a:ext cx="7551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30207" h="12233" extrusionOk="0">
                    <a:moveTo>
                      <a:pt x="2839" y="0"/>
                    </a:moveTo>
                    <a:cubicBezTo>
                      <a:pt x="1273" y="0"/>
                      <a:pt x="1" y="1272"/>
                      <a:pt x="1" y="2838"/>
                    </a:cubicBezTo>
                    <a:lnTo>
                      <a:pt x="1" y="9362"/>
                    </a:lnTo>
                    <a:cubicBezTo>
                      <a:pt x="1" y="10928"/>
                      <a:pt x="1273" y="12233"/>
                      <a:pt x="2839" y="12233"/>
                    </a:cubicBezTo>
                    <a:lnTo>
                      <a:pt x="27369" y="12233"/>
                    </a:lnTo>
                    <a:cubicBezTo>
                      <a:pt x="28935" y="12233"/>
                      <a:pt x="30207" y="10928"/>
                      <a:pt x="30207" y="9362"/>
                    </a:cubicBezTo>
                    <a:lnTo>
                      <a:pt x="30207" y="2838"/>
                    </a:lnTo>
                    <a:cubicBezTo>
                      <a:pt x="30207" y="1272"/>
                      <a:pt x="28935" y="0"/>
                      <a:pt x="273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68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33370" y="0"/>
                    </a:moveTo>
                    <a:cubicBezTo>
                      <a:pt x="31674" y="0"/>
                      <a:pt x="30304" y="1370"/>
                      <a:pt x="30304" y="3066"/>
                    </a:cubicBezTo>
                    <a:cubicBezTo>
                      <a:pt x="30304" y="4763"/>
                      <a:pt x="31674" y="6100"/>
                      <a:pt x="33370" y="6100"/>
                    </a:cubicBezTo>
                    <a:lnTo>
                      <a:pt x="39111" y="6100"/>
                    </a:lnTo>
                    <a:cubicBezTo>
                      <a:pt x="42145" y="6100"/>
                      <a:pt x="44657" y="8612"/>
                      <a:pt x="44657" y="11645"/>
                    </a:cubicBezTo>
                    <a:cubicBezTo>
                      <a:pt x="44657" y="14712"/>
                      <a:pt x="42145" y="17191"/>
                      <a:pt x="39111" y="17191"/>
                    </a:cubicBezTo>
                    <a:lnTo>
                      <a:pt x="31217" y="17191"/>
                    </a:lnTo>
                    <a:cubicBezTo>
                      <a:pt x="25802" y="17191"/>
                      <a:pt x="21399" y="21562"/>
                      <a:pt x="21399" y="26977"/>
                    </a:cubicBezTo>
                    <a:lnTo>
                      <a:pt x="21399" y="35327"/>
                    </a:lnTo>
                    <a:cubicBezTo>
                      <a:pt x="21399" y="37024"/>
                      <a:pt x="22769" y="38394"/>
                      <a:pt x="24465" y="38394"/>
                    </a:cubicBezTo>
                    <a:cubicBezTo>
                      <a:pt x="26161" y="38394"/>
                      <a:pt x="27531" y="37024"/>
                      <a:pt x="27531" y="35327"/>
                    </a:cubicBezTo>
                    <a:lnTo>
                      <a:pt x="27531" y="26977"/>
                    </a:lnTo>
                    <a:cubicBezTo>
                      <a:pt x="27531" y="24954"/>
                      <a:pt x="29162" y="23291"/>
                      <a:pt x="31217" y="23291"/>
                    </a:cubicBezTo>
                    <a:lnTo>
                      <a:pt x="39111" y="23291"/>
                    </a:lnTo>
                    <a:cubicBezTo>
                      <a:pt x="45537" y="23291"/>
                      <a:pt x="50757" y="18071"/>
                      <a:pt x="50757" y="11645"/>
                    </a:cubicBezTo>
                    <a:cubicBezTo>
                      <a:pt x="50757" y="5219"/>
                      <a:pt x="45537" y="0"/>
                      <a:pt x="39111" y="0"/>
                    </a:cubicBezTo>
                    <a:close/>
                    <a:moveTo>
                      <a:pt x="191381" y="0"/>
                    </a:moveTo>
                    <a:cubicBezTo>
                      <a:pt x="189685" y="0"/>
                      <a:pt x="188314" y="1370"/>
                      <a:pt x="188314" y="3066"/>
                    </a:cubicBezTo>
                    <a:cubicBezTo>
                      <a:pt x="188314" y="4763"/>
                      <a:pt x="189685" y="6100"/>
                      <a:pt x="191381" y="6100"/>
                    </a:cubicBezTo>
                    <a:lnTo>
                      <a:pt x="197122" y="6100"/>
                    </a:lnTo>
                    <a:cubicBezTo>
                      <a:pt x="200155" y="6100"/>
                      <a:pt x="202635" y="8612"/>
                      <a:pt x="202635" y="11645"/>
                    </a:cubicBezTo>
                    <a:cubicBezTo>
                      <a:pt x="202635" y="14712"/>
                      <a:pt x="200155" y="17191"/>
                      <a:pt x="197122" y="17191"/>
                    </a:cubicBezTo>
                    <a:lnTo>
                      <a:pt x="189228" y="17191"/>
                    </a:lnTo>
                    <a:cubicBezTo>
                      <a:pt x="183813" y="17191"/>
                      <a:pt x="179409" y="21562"/>
                      <a:pt x="179409" y="26977"/>
                    </a:cubicBezTo>
                    <a:lnTo>
                      <a:pt x="179409" y="35327"/>
                    </a:lnTo>
                    <a:cubicBezTo>
                      <a:pt x="179409" y="37024"/>
                      <a:pt x="180779" y="38394"/>
                      <a:pt x="182476" y="38394"/>
                    </a:cubicBezTo>
                    <a:cubicBezTo>
                      <a:pt x="184172" y="38394"/>
                      <a:pt x="185542" y="37024"/>
                      <a:pt x="185542" y="35327"/>
                    </a:cubicBezTo>
                    <a:lnTo>
                      <a:pt x="185542" y="26977"/>
                    </a:lnTo>
                    <a:cubicBezTo>
                      <a:pt x="185542" y="24954"/>
                      <a:pt x="187173" y="23291"/>
                      <a:pt x="189228" y="23291"/>
                    </a:cubicBezTo>
                    <a:lnTo>
                      <a:pt x="197122" y="23291"/>
                    </a:lnTo>
                    <a:cubicBezTo>
                      <a:pt x="203548" y="23291"/>
                      <a:pt x="208767" y="18071"/>
                      <a:pt x="208767" y="11645"/>
                    </a:cubicBezTo>
                    <a:cubicBezTo>
                      <a:pt x="208767" y="5219"/>
                      <a:pt x="203548" y="0"/>
                      <a:pt x="197122" y="0"/>
                    </a:cubicBezTo>
                    <a:close/>
                    <a:moveTo>
                      <a:pt x="36534" y="52192"/>
                    </a:moveTo>
                    <a:lnTo>
                      <a:pt x="36534" y="58324"/>
                    </a:lnTo>
                    <a:lnTo>
                      <a:pt x="12396" y="58324"/>
                    </a:lnTo>
                    <a:lnTo>
                      <a:pt x="12396" y="52192"/>
                    </a:lnTo>
                    <a:close/>
                    <a:moveTo>
                      <a:pt x="196372" y="52192"/>
                    </a:moveTo>
                    <a:lnTo>
                      <a:pt x="196372" y="58324"/>
                    </a:lnTo>
                    <a:lnTo>
                      <a:pt x="172233" y="58324"/>
                    </a:lnTo>
                    <a:lnTo>
                      <a:pt x="172233" y="52192"/>
                    </a:lnTo>
                    <a:close/>
                    <a:moveTo>
                      <a:pt x="172233" y="116812"/>
                    </a:moveTo>
                    <a:lnTo>
                      <a:pt x="172233" y="122912"/>
                    </a:lnTo>
                    <a:lnTo>
                      <a:pt x="124771" y="122912"/>
                    </a:lnTo>
                    <a:cubicBezTo>
                      <a:pt x="121966" y="122912"/>
                      <a:pt x="119682" y="125195"/>
                      <a:pt x="119682" y="128000"/>
                    </a:cubicBezTo>
                    <a:lnTo>
                      <a:pt x="119682" y="157293"/>
                    </a:lnTo>
                    <a:lnTo>
                      <a:pt x="113550" y="157293"/>
                    </a:lnTo>
                    <a:lnTo>
                      <a:pt x="113550" y="125260"/>
                    </a:lnTo>
                    <a:cubicBezTo>
                      <a:pt x="113550" y="120596"/>
                      <a:pt x="117366" y="116812"/>
                      <a:pt x="122031" y="116812"/>
                    </a:cubicBezTo>
                    <a:close/>
                    <a:moveTo>
                      <a:pt x="30402" y="64424"/>
                    </a:moveTo>
                    <a:lnTo>
                      <a:pt x="30402" y="131523"/>
                    </a:lnTo>
                    <a:cubicBezTo>
                      <a:pt x="30402" y="136514"/>
                      <a:pt x="31609" y="141472"/>
                      <a:pt x="33892" y="145909"/>
                    </a:cubicBezTo>
                    <a:cubicBezTo>
                      <a:pt x="35719" y="149464"/>
                      <a:pt x="36697" y="153476"/>
                      <a:pt x="36697" y="157489"/>
                    </a:cubicBezTo>
                    <a:lnTo>
                      <a:pt x="36697" y="184302"/>
                    </a:lnTo>
                    <a:lnTo>
                      <a:pt x="12232" y="184302"/>
                    </a:lnTo>
                    <a:lnTo>
                      <a:pt x="12232" y="157489"/>
                    </a:lnTo>
                    <a:cubicBezTo>
                      <a:pt x="12232" y="153476"/>
                      <a:pt x="13211" y="149464"/>
                      <a:pt x="15038" y="145909"/>
                    </a:cubicBezTo>
                    <a:cubicBezTo>
                      <a:pt x="17321" y="141472"/>
                      <a:pt x="18528" y="136514"/>
                      <a:pt x="18528" y="131523"/>
                    </a:cubicBezTo>
                    <a:lnTo>
                      <a:pt x="18528" y="64424"/>
                    </a:lnTo>
                    <a:close/>
                    <a:moveTo>
                      <a:pt x="202667" y="190402"/>
                    </a:moveTo>
                    <a:lnTo>
                      <a:pt x="202667" y="202635"/>
                    </a:lnTo>
                    <a:lnTo>
                      <a:pt x="165970" y="202635"/>
                    </a:lnTo>
                    <a:lnTo>
                      <a:pt x="165970" y="190402"/>
                    </a:lnTo>
                    <a:close/>
                    <a:moveTo>
                      <a:pt x="42830" y="190435"/>
                    </a:moveTo>
                    <a:lnTo>
                      <a:pt x="42830" y="202667"/>
                    </a:lnTo>
                    <a:lnTo>
                      <a:pt x="6133" y="202667"/>
                    </a:lnTo>
                    <a:lnTo>
                      <a:pt x="6133" y="190435"/>
                    </a:lnTo>
                    <a:close/>
                    <a:moveTo>
                      <a:pt x="132306" y="163426"/>
                    </a:moveTo>
                    <a:cubicBezTo>
                      <a:pt x="137362" y="163426"/>
                      <a:pt x="141505" y="167536"/>
                      <a:pt x="141505" y="172592"/>
                    </a:cubicBezTo>
                    <a:lnTo>
                      <a:pt x="141505" y="202667"/>
                    </a:lnTo>
                    <a:lnTo>
                      <a:pt x="67295" y="202667"/>
                    </a:lnTo>
                    <a:lnTo>
                      <a:pt x="67295" y="172592"/>
                    </a:lnTo>
                    <a:cubicBezTo>
                      <a:pt x="67295" y="167536"/>
                      <a:pt x="71405" y="163426"/>
                      <a:pt x="76461" y="163426"/>
                    </a:cubicBezTo>
                    <a:close/>
                    <a:moveTo>
                      <a:pt x="12200" y="46092"/>
                    </a:moveTo>
                    <a:cubicBezTo>
                      <a:pt x="8938" y="46092"/>
                      <a:pt x="6296" y="48734"/>
                      <a:pt x="6296" y="51996"/>
                    </a:cubicBezTo>
                    <a:lnTo>
                      <a:pt x="6296" y="58520"/>
                    </a:lnTo>
                    <a:cubicBezTo>
                      <a:pt x="6296" y="61739"/>
                      <a:pt x="8943" y="64429"/>
                      <a:pt x="12167" y="64429"/>
                    </a:cubicBezTo>
                    <a:cubicBezTo>
                      <a:pt x="12243" y="64429"/>
                      <a:pt x="12319" y="64427"/>
                      <a:pt x="12396" y="64424"/>
                    </a:cubicBezTo>
                    <a:lnTo>
                      <a:pt x="12396" y="131523"/>
                    </a:lnTo>
                    <a:cubicBezTo>
                      <a:pt x="12396" y="135536"/>
                      <a:pt x="11450" y="139548"/>
                      <a:pt x="9590" y="143103"/>
                    </a:cubicBezTo>
                    <a:cubicBezTo>
                      <a:pt x="7307" y="147540"/>
                      <a:pt x="6133" y="152530"/>
                      <a:pt x="6133" y="157489"/>
                    </a:cubicBezTo>
                    <a:lnTo>
                      <a:pt x="6133" y="184302"/>
                    </a:lnTo>
                    <a:lnTo>
                      <a:pt x="5904" y="184302"/>
                    </a:lnTo>
                    <a:cubicBezTo>
                      <a:pt x="2642" y="184302"/>
                      <a:pt x="0" y="186944"/>
                      <a:pt x="0" y="190206"/>
                    </a:cubicBezTo>
                    <a:lnTo>
                      <a:pt x="0" y="202863"/>
                    </a:lnTo>
                    <a:cubicBezTo>
                      <a:pt x="0" y="206125"/>
                      <a:pt x="2642" y="208767"/>
                      <a:pt x="5904" y="208767"/>
                    </a:cubicBezTo>
                    <a:lnTo>
                      <a:pt x="43026" y="208767"/>
                    </a:lnTo>
                    <a:cubicBezTo>
                      <a:pt x="46288" y="208767"/>
                      <a:pt x="48930" y="206125"/>
                      <a:pt x="48930" y="202863"/>
                    </a:cubicBezTo>
                    <a:lnTo>
                      <a:pt x="48930" y="190206"/>
                    </a:lnTo>
                    <a:cubicBezTo>
                      <a:pt x="48930" y="186944"/>
                      <a:pt x="46288" y="184302"/>
                      <a:pt x="43026" y="184302"/>
                    </a:cubicBezTo>
                    <a:lnTo>
                      <a:pt x="42830" y="184302"/>
                    </a:lnTo>
                    <a:lnTo>
                      <a:pt x="42830" y="157489"/>
                    </a:lnTo>
                    <a:cubicBezTo>
                      <a:pt x="42830" y="152530"/>
                      <a:pt x="41623" y="147540"/>
                      <a:pt x="39340" y="143103"/>
                    </a:cubicBezTo>
                    <a:cubicBezTo>
                      <a:pt x="37480" y="139548"/>
                      <a:pt x="36534" y="135536"/>
                      <a:pt x="36534" y="131523"/>
                    </a:cubicBezTo>
                    <a:lnTo>
                      <a:pt x="36534" y="129044"/>
                    </a:lnTo>
                    <a:lnTo>
                      <a:pt x="82985" y="129044"/>
                    </a:lnTo>
                    <a:lnTo>
                      <a:pt x="82985" y="157293"/>
                    </a:lnTo>
                    <a:lnTo>
                      <a:pt x="76461" y="157293"/>
                    </a:lnTo>
                    <a:cubicBezTo>
                      <a:pt x="68012" y="157293"/>
                      <a:pt x="61162" y="164176"/>
                      <a:pt x="61162" y="172592"/>
                    </a:cubicBezTo>
                    <a:lnTo>
                      <a:pt x="61162" y="202863"/>
                    </a:lnTo>
                    <a:cubicBezTo>
                      <a:pt x="61162" y="206125"/>
                      <a:pt x="63804" y="208767"/>
                      <a:pt x="67066" y="208767"/>
                    </a:cubicBezTo>
                    <a:lnTo>
                      <a:pt x="141701" y="208767"/>
                    </a:lnTo>
                    <a:cubicBezTo>
                      <a:pt x="144963" y="208767"/>
                      <a:pt x="147605" y="206125"/>
                      <a:pt x="147605" y="202863"/>
                    </a:cubicBezTo>
                    <a:lnTo>
                      <a:pt x="147605" y="172592"/>
                    </a:lnTo>
                    <a:cubicBezTo>
                      <a:pt x="147605" y="164176"/>
                      <a:pt x="140755" y="157293"/>
                      <a:pt x="132306" y="157293"/>
                    </a:cubicBezTo>
                    <a:lnTo>
                      <a:pt x="125782" y="157293"/>
                    </a:lnTo>
                    <a:lnTo>
                      <a:pt x="125782" y="129012"/>
                    </a:lnTo>
                    <a:lnTo>
                      <a:pt x="172233" y="129012"/>
                    </a:lnTo>
                    <a:lnTo>
                      <a:pt x="172233" y="131523"/>
                    </a:lnTo>
                    <a:cubicBezTo>
                      <a:pt x="172233" y="135536"/>
                      <a:pt x="171287" y="139548"/>
                      <a:pt x="169428" y="143103"/>
                    </a:cubicBezTo>
                    <a:cubicBezTo>
                      <a:pt x="167144" y="147540"/>
                      <a:pt x="165937" y="152530"/>
                      <a:pt x="165937" y="157489"/>
                    </a:cubicBezTo>
                    <a:lnTo>
                      <a:pt x="165937" y="184302"/>
                    </a:lnTo>
                    <a:lnTo>
                      <a:pt x="165742" y="184302"/>
                    </a:lnTo>
                    <a:cubicBezTo>
                      <a:pt x="162480" y="184302"/>
                      <a:pt x="159837" y="186944"/>
                      <a:pt x="159837" y="190206"/>
                    </a:cubicBezTo>
                    <a:lnTo>
                      <a:pt x="159837" y="202863"/>
                    </a:lnTo>
                    <a:cubicBezTo>
                      <a:pt x="159837" y="206125"/>
                      <a:pt x="162480" y="208767"/>
                      <a:pt x="165742" y="208767"/>
                    </a:cubicBezTo>
                    <a:lnTo>
                      <a:pt x="202863" y="208767"/>
                    </a:lnTo>
                    <a:cubicBezTo>
                      <a:pt x="206125" y="208767"/>
                      <a:pt x="208767" y="206125"/>
                      <a:pt x="208767" y="202863"/>
                    </a:cubicBezTo>
                    <a:lnTo>
                      <a:pt x="208767" y="190206"/>
                    </a:lnTo>
                    <a:cubicBezTo>
                      <a:pt x="208767" y="186944"/>
                      <a:pt x="206125" y="184302"/>
                      <a:pt x="202863" y="184302"/>
                    </a:cubicBezTo>
                    <a:lnTo>
                      <a:pt x="202667" y="184302"/>
                    </a:lnTo>
                    <a:lnTo>
                      <a:pt x="202667" y="157489"/>
                    </a:lnTo>
                    <a:cubicBezTo>
                      <a:pt x="202667" y="152530"/>
                      <a:pt x="201460" y="147540"/>
                      <a:pt x="199177" y="143103"/>
                    </a:cubicBezTo>
                    <a:cubicBezTo>
                      <a:pt x="197318" y="139548"/>
                      <a:pt x="196372" y="135536"/>
                      <a:pt x="196372" y="131523"/>
                    </a:cubicBezTo>
                    <a:lnTo>
                      <a:pt x="196372" y="117138"/>
                    </a:lnTo>
                    <a:cubicBezTo>
                      <a:pt x="196372" y="115442"/>
                      <a:pt x="195002" y="114072"/>
                      <a:pt x="193305" y="114072"/>
                    </a:cubicBezTo>
                    <a:cubicBezTo>
                      <a:pt x="191609" y="114072"/>
                      <a:pt x="190239" y="115442"/>
                      <a:pt x="190239" y="117138"/>
                    </a:cubicBezTo>
                    <a:lnTo>
                      <a:pt x="190239" y="131523"/>
                    </a:lnTo>
                    <a:cubicBezTo>
                      <a:pt x="190239" y="136514"/>
                      <a:pt x="191446" y="141472"/>
                      <a:pt x="193729" y="145909"/>
                    </a:cubicBezTo>
                    <a:cubicBezTo>
                      <a:pt x="195556" y="149464"/>
                      <a:pt x="196535" y="153476"/>
                      <a:pt x="196535" y="157489"/>
                    </a:cubicBezTo>
                    <a:lnTo>
                      <a:pt x="196535" y="184302"/>
                    </a:lnTo>
                    <a:lnTo>
                      <a:pt x="172070" y="184302"/>
                    </a:lnTo>
                    <a:lnTo>
                      <a:pt x="172070" y="157489"/>
                    </a:lnTo>
                    <a:cubicBezTo>
                      <a:pt x="172070" y="153476"/>
                      <a:pt x="173048" y="149464"/>
                      <a:pt x="174875" y="145909"/>
                    </a:cubicBezTo>
                    <a:cubicBezTo>
                      <a:pt x="177158" y="141472"/>
                      <a:pt x="178365" y="136514"/>
                      <a:pt x="178365" y="131523"/>
                    </a:cubicBezTo>
                    <a:lnTo>
                      <a:pt x="178365" y="64424"/>
                    </a:lnTo>
                    <a:lnTo>
                      <a:pt x="190239" y="64424"/>
                    </a:lnTo>
                    <a:lnTo>
                      <a:pt x="190239" y="104905"/>
                    </a:lnTo>
                    <a:cubicBezTo>
                      <a:pt x="190239" y="106569"/>
                      <a:pt x="191609" y="107939"/>
                      <a:pt x="193305" y="107939"/>
                    </a:cubicBezTo>
                    <a:cubicBezTo>
                      <a:pt x="195002" y="107939"/>
                      <a:pt x="196372" y="106569"/>
                      <a:pt x="196372" y="104905"/>
                    </a:cubicBezTo>
                    <a:lnTo>
                      <a:pt x="196372" y="64424"/>
                    </a:lnTo>
                    <a:cubicBezTo>
                      <a:pt x="196431" y="64426"/>
                      <a:pt x="196491" y="64427"/>
                      <a:pt x="196550" y="64427"/>
                    </a:cubicBezTo>
                    <a:cubicBezTo>
                      <a:pt x="199798" y="64427"/>
                      <a:pt x="202471" y="61819"/>
                      <a:pt x="202471" y="58520"/>
                    </a:cubicBezTo>
                    <a:lnTo>
                      <a:pt x="202471" y="51996"/>
                    </a:lnTo>
                    <a:cubicBezTo>
                      <a:pt x="202471" y="48734"/>
                      <a:pt x="199829" y="46092"/>
                      <a:pt x="196567" y="46092"/>
                    </a:cubicBezTo>
                    <a:lnTo>
                      <a:pt x="172037" y="46092"/>
                    </a:lnTo>
                    <a:cubicBezTo>
                      <a:pt x="168775" y="46092"/>
                      <a:pt x="166133" y="48734"/>
                      <a:pt x="166133" y="51996"/>
                    </a:cubicBezTo>
                    <a:lnTo>
                      <a:pt x="166133" y="58520"/>
                    </a:lnTo>
                    <a:cubicBezTo>
                      <a:pt x="166133" y="61739"/>
                      <a:pt x="168780" y="64429"/>
                      <a:pt x="172005" y="64429"/>
                    </a:cubicBezTo>
                    <a:cubicBezTo>
                      <a:pt x="172081" y="64429"/>
                      <a:pt x="172157" y="64427"/>
                      <a:pt x="172233" y="64424"/>
                    </a:cubicBezTo>
                    <a:lnTo>
                      <a:pt x="172233" y="110679"/>
                    </a:lnTo>
                    <a:lnTo>
                      <a:pt x="122031" y="110679"/>
                    </a:lnTo>
                    <a:cubicBezTo>
                      <a:pt x="113974" y="110679"/>
                      <a:pt x="107450" y="117236"/>
                      <a:pt x="107450" y="125260"/>
                    </a:cubicBezTo>
                    <a:lnTo>
                      <a:pt x="107450" y="157293"/>
                    </a:lnTo>
                    <a:lnTo>
                      <a:pt x="101317" y="157293"/>
                    </a:lnTo>
                    <a:lnTo>
                      <a:pt x="101317" y="125260"/>
                    </a:lnTo>
                    <a:cubicBezTo>
                      <a:pt x="101317" y="117236"/>
                      <a:pt x="94793" y="110679"/>
                      <a:pt x="86736" y="110679"/>
                    </a:cubicBezTo>
                    <a:lnTo>
                      <a:pt x="64718" y="110679"/>
                    </a:lnTo>
                    <a:cubicBezTo>
                      <a:pt x="63054" y="110679"/>
                      <a:pt x="61684" y="112049"/>
                      <a:pt x="61684" y="113745"/>
                    </a:cubicBezTo>
                    <a:cubicBezTo>
                      <a:pt x="61684" y="115442"/>
                      <a:pt x="63054" y="116812"/>
                      <a:pt x="64718" y="116812"/>
                    </a:cubicBezTo>
                    <a:lnTo>
                      <a:pt x="86736" y="116812"/>
                    </a:lnTo>
                    <a:cubicBezTo>
                      <a:pt x="91401" y="116812"/>
                      <a:pt x="95217" y="120596"/>
                      <a:pt x="95217" y="125260"/>
                    </a:cubicBezTo>
                    <a:lnTo>
                      <a:pt x="95217" y="157293"/>
                    </a:lnTo>
                    <a:lnTo>
                      <a:pt x="89085" y="157293"/>
                    </a:lnTo>
                    <a:lnTo>
                      <a:pt x="89085" y="128000"/>
                    </a:lnTo>
                    <a:cubicBezTo>
                      <a:pt x="89085" y="125195"/>
                      <a:pt x="86801" y="122912"/>
                      <a:pt x="83996" y="122912"/>
                    </a:cubicBezTo>
                    <a:lnTo>
                      <a:pt x="36534" y="122912"/>
                    </a:lnTo>
                    <a:lnTo>
                      <a:pt x="36534" y="116812"/>
                    </a:lnTo>
                    <a:lnTo>
                      <a:pt x="52518" y="116812"/>
                    </a:lnTo>
                    <a:cubicBezTo>
                      <a:pt x="54182" y="116812"/>
                      <a:pt x="55552" y="115442"/>
                      <a:pt x="55552" y="113745"/>
                    </a:cubicBezTo>
                    <a:cubicBezTo>
                      <a:pt x="55552" y="112049"/>
                      <a:pt x="54182" y="110679"/>
                      <a:pt x="52518" y="110679"/>
                    </a:cubicBezTo>
                    <a:lnTo>
                      <a:pt x="36534" y="110679"/>
                    </a:lnTo>
                    <a:lnTo>
                      <a:pt x="36534" y="64424"/>
                    </a:lnTo>
                    <a:cubicBezTo>
                      <a:pt x="36594" y="64426"/>
                      <a:pt x="36654" y="64427"/>
                      <a:pt x="36713" y="64427"/>
                    </a:cubicBezTo>
                    <a:cubicBezTo>
                      <a:pt x="39960" y="64427"/>
                      <a:pt x="42634" y="61819"/>
                      <a:pt x="42634" y="58520"/>
                    </a:cubicBezTo>
                    <a:lnTo>
                      <a:pt x="42634" y="51996"/>
                    </a:lnTo>
                    <a:cubicBezTo>
                      <a:pt x="42634" y="48734"/>
                      <a:pt x="39992" y="46092"/>
                      <a:pt x="36730" y="460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8" name="Google Shape;1408;p68"/>
          <p:cNvGrpSpPr/>
          <p:nvPr/>
        </p:nvGrpSpPr>
        <p:grpSpPr>
          <a:xfrm rot="-1274946">
            <a:off x="7602966" y="1578816"/>
            <a:ext cx="1303202" cy="1237575"/>
            <a:chOff x="6795362" y="580225"/>
            <a:chExt cx="1778100" cy="1750500"/>
          </a:xfrm>
        </p:grpSpPr>
        <p:sp>
          <p:nvSpPr>
            <p:cNvPr id="1409" name="Google Shape;1409;p68"/>
            <p:cNvSpPr/>
            <p:nvPr/>
          </p:nvSpPr>
          <p:spPr>
            <a:xfrm>
              <a:off x="6795362" y="580225"/>
              <a:ext cx="1778100" cy="175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0" name="Google Shape;1410;p68"/>
            <p:cNvGrpSpPr/>
            <p:nvPr/>
          </p:nvGrpSpPr>
          <p:grpSpPr>
            <a:xfrm>
              <a:off x="7033060" y="804085"/>
              <a:ext cx="1302712" cy="1302768"/>
              <a:chOff x="1190625" y="237900"/>
              <a:chExt cx="5219200" cy="5219425"/>
            </a:xfrm>
          </p:grpSpPr>
          <p:sp>
            <p:nvSpPr>
              <p:cNvPr id="1411" name="Google Shape;1411;p68"/>
              <p:cNvSpPr/>
              <p:nvPr/>
            </p:nvSpPr>
            <p:spPr>
              <a:xfrm>
                <a:off x="2135775" y="314775"/>
                <a:ext cx="601850" cy="1143350"/>
              </a:xfrm>
              <a:custGeom>
                <a:avLst/>
                <a:gdLst/>
                <a:ahLst/>
                <a:cxnLst/>
                <a:rect l="l" t="t" r="r" b="b"/>
                <a:pathLst>
                  <a:path w="24074" h="45734" extrusionOk="0">
                    <a:moveTo>
                      <a:pt x="12037" y="0"/>
                    </a:moveTo>
                    <a:lnTo>
                      <a:pt x="5024" y="4991"/>
                    </a:lnTo>
                    <a:lnTo>
                      <a:pt x="0" y="45733"/>
                    </a:lnTo>
                    <a:lnTo>
                      <a:pt x="24074" y="45733"/>
                    </a:lnTo>
                    <a:lnTo>
                      <a:pt x="19279" y="5154"/>
                    </a:lnTo>
                    <a:lnTo>
                      <a:pt x="120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68"/>
              <p:cNvSpPr/>
              <p:nvPr/>
            </p:nvSpPr>
            <p:spPr>
              <a:xfrm>
                <a:off x="1983275" y="1458100"/>
                <a:ext cx="906850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36274" h="12233" extrusionOk="0">
                    <a:moveTo>
                      <a:pt x="2447" y="0"/>
                    </a:moveTo>
                    <a:cubicBezTo>
                      <a:pt x="1077" y="0"/>
                      <a:pt x="1" y="1077"/>
                      <a:pt x="1" y="2447"/>
                    </a:cubicBezTo>
                    <a:lnTo>
                      <a:pt x="1" y="9786"/>
                    </a:lnTo>
                    <a:cubicBezTo>
                      <a:pt x="1" y="11124"/>
                      <a:pt x="1077" y="12233"/>
                      <a:pt x="2447" y="12233"/>
                    </a:cubicBezTo>
                    <a:lnTo>
                      <a:pt x="33827" y="12233"/>
                    </a:lnTo>
                    <a:cubicBezTo>
                      <a:pt x="35197" y="12233"/>
                      <a:pt x="36274" y="11124"/>
                      <a:pt x="36274" y="9786"/>
                    </a:cubicBezTo>
                    <a:lnTo>
                      <a:pt x="36274" y="2447"/>
                    </a:lnTo>
                    <a:cubicBezTo>
                      <a:pt x="36274" y="1077"/>
                      <a:pt x="35197" y="0"/>
                      <a:pt x="338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68"/>
              <p:cNvSpPr/>
              <p:nvPr/>
            </p:nvSpPr>
            <p:spPr>
              <a:xfrm>
                <a:off x="5741900" y="3525375"/>
                <a:ext cx="591250" cy="591275"/>
              </a:xfrm>
              <a:custGeom>
                <a:avLst/>
                <a:gdLst/>
                <a:ahLst/>
                <a:cxnLst/>
                <a:rect l="l" t="t" r="r" b="b"/>
                <a:pathLst>
                  <a:path w="23650" h="23651" extrusionOk="0">
                    <a:moveTo>
                      <a:pt x="2447" y="1"/>
                    </a:moveTo>
                    <a:cubicBezTo>
                      <a:pt x="1110" y="1"/>
                      <a:pt x="0" y="1110"/>
                      <a:pt x="0" y="2447"/>
                    </a:cubicBezTo>
                    <a:lnTo>
                      <a:pt x="0" y="21204"/>
                    </a:lnTo>
                    <a:cubicBezTo>
                      <a:pt x="0" y="22574"/>
                      <a:pt x="1110" y="23650"/>
                      <a:pt x="2447" y="23650"/>
                    </a:cubicBezTo>
                    <a:lnTo>
                      <a:pt x="21203" y="23650"/>
                    </a:lnTo>
                    <a:cubicBezTo>
                      <a:pt x="22573" y="23650"/>
                      <a:pt x="23650" y="22574"/>
                      <a:pt x="23650" y="21204"/>
                    </a:cubicBezTo>
                    <a:lnTo>
                      <a:pt x="23650" y="2447"/>
                    </a:lnTo>
                    <a:cubicBezTo>
                      <a:pt x="23650" y="1110"/>
                      <a:pt x="22573" y="1"/>
                      <a:pt x="21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68"/>
              <p:cNvSpPr/>
              <p:nvPr/>
            </p:nvSpPr>
            <p:spPr>
              <a:xfrm>
                <a:off x="1677475" y="3862175"/>
                <a:ext cx="652400" cy="761700"/>
              </a:xfrm>
              <a:custGeom>
                <a:avLst/>
                <a:gdLst/>
                <a:ahLst/>
                <a:cxnLst/>
                <a:rect l="l" t="t" r="r" b="b"/>
                <a:pathLst>
                  <a:path w="26096" h="30468" extrusionOk="0">
                    <a:moveTo>
                      <a:pt x="0" y="1"/>
                    </a:moveTo>
                    <a:lnTo>
                      <a:pt x="0" y="27075"/>
                    </a:lnTo>
                    <a:lnTo>
                      <a:pt x="26096" y="30468"/>
                    </a:lnTo>
                    <a:lnTo>
                      <a:pt x="26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68"/>
              <p:cNvSpPr/>
              <p:nvPr/>
            </p:nvSpPr>
            <p:spPr>
              <a:xfrm>
                <a:off x="3206525" y="3862175"/>
                <a:ext cx="652425" cy="783725"/>
              </a:xfrm>
              <a:custGeom>
                <a:avLst/>
                <a:gdLst/>
                <a:ahLst/>
                <a:cxnLst/>
                <a:rect l="l" t="t" r="r" b="b"/>
                <a:pathLst>
                  <a:path w="26097" h="31349" extrusionOk="0">
                    <a:moveTo>
                      <a:pt x="0" y="1"/>
                    </a:moveTo>
                    <a:lnTo>
                      <a:pt x="0" y="24498"/>
                    </a:lnTo>
                    <a:lnTo>
                      <a:pt x="26096" y="31348"/>
                    </a:lnTo>
                    <a:lnTo>
                      <a:pt x="26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68"/>
              <p:cNvSpPr/>
              <p:nvPr/>
            </p:nvSpPr>
            <p:spPr>
              <a:xfrm>
                <a:off x="1573075" y="2473400"/>
                <a:ext cx="2390250" cy="847325"/>
              </a:xfrm>
              <a:custGeom>
                <a:avLst/>
                <a:gdLst/>
                <a:ahLst/>
                <a:cxnLst/>
                <a:rect l="l" t="t" r="r" b="b"/>
                <a:pathLst>
                  <a:path w="95610" h="33893" extrusionOk="0">
                    <a:moveTo>
                      <a:pt x="6101" y="0"/>
                    </a:moveTo>
                    <a:cubicBezTo>
                      <a:pt x="2741" y="0"/>
                      <a:pt x="1" y="2740"/>
                      <a:pt x="1" y="6100"/>
                    </a:cubicBezTo>
                    <a:lnTo>
                      <a:pt x="1" y="33892"/>
                    </a:lnTo>
                    <a:lnTo>
                      <a:pt x="95610" y="33892"/>
                    </a:lnTo>
                    <a:lnTo>
                      <a:pt x="95610" y="6100"/>
                    </a:lnTo>
                    <a:cubicBezTo>
                      <a:pt x="95610" y="2740"/>
                      <a:pt x="92869" y="0"/>
                      <a:pt x="895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68"/>
              <p:cNvSpPr/>
              <p:nvPr/>
            </p:nvSpPr>
            <p:spPr>
              <a:xfrm>
                <a:off x="1190625" y="4442825"/>
                <a:ext cx="5219200" cy="10145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4058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37513"/>
                    </a:lnTo>
                    <a:cubicBezTo>
                      <a:pt x="0" y="39209"/>
                      <a:pt x="1370" y="40579"/>
                      <a:pt x="3066" y="40579"/>
                    </a:cubicBezTo>
                    <a:lnTo>
                      <a:pt x="205701" y="40579"/>
                    </a:lnTo>
                    <a:cubicBezTo>
                      <a:pt x="207397" y="40579"/>
                      <a:pt x="208767" y="39209"/>
                      <a:pt x="208767" y="37513"/>
                    </a:cubicBezTo>
                    <a:lnTo>
                      <a:pt x="208767" y="3066"/>
                    </a:lnTo>
                    <a:cubicBezTo>
                      <a:pt x="208767" y="1370"/>
                      <a:pt x="207397" y="0"/>
                      <a:pt x="205701" y="0"/>
                    </a:cubicBezTo>
                    <a:cubicBezTo>
                      <a:pt x="188836" y="0"/>
                      <a:pt x="188836" y="8155"/>
                      <a:pt x="171939" y="8155"/>
                    </a:cubicBezTo>
                    <a:cubicBezTo>
                      <a:pt x="155042" y="8155"/>
                      <a:pt x="155042" y="0"/>
                      <a:pt x="138145" y="0"/>
                    </a:cubicBezTo>
                    <a:cubicBezTo>
                      <a:pt x="121281" y="0"/>
                      <a:pt x="121281" y="8155"/>
                      <a:pt x="104384" y="8155"/>
                    </a:cubicBezTo>
                    <a:cubicBezTo>
                      <a:pt x="87486" y="8155"/>
                      <a:pt x="87486" y="0"/>
                      <a:pt x="70622" y="0"/>
                    </a:cubicBezTo>
                    <a:cubicBezTo>
                      <a:pt x="53725" y="0"/>
                      <a:pt x="53725" y="8155"/>
                      <a:pt x="36828" y="8155"/>
                    </a:cubicBezTo>
                    <a:cubicBezTo>
                      <a:pt x="19931" y="8155"/>
                      <a:pt x="19931" y="0"/>
                      <a:pt x="3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68"/>
              <p:cNvSpPr/>
              <p:nvPr/>
            </p:nvSpPr>
            <p:spPr>
              <a:xfrm>
                <a:off x="1419775" y="3320700"/>
                <a:ext cx="2696875" cy="541500"/>
              </a:xfrm>
              <a:custGeom>
                <a:avLst/>
                <a:gdLst/>
                <a:ahLst/>
                <a:cxnLst/>
                <a:rect l="l" t="t" r="r" b="b"/>
                <a:pathLst>
                  <a:path w="107875" h="21660" extrusionOk="0">
                    <a:moveTo>
                      <a:pt x="6133" y="0"/>
                    </a:moveTo>
                    <a:cubicBezTo>
                      <a:pt x="2740" y="0"/>
                      <a:pt x="0" y="2740"/>
                      <a:pt x="0" y="6100"/>
                    </a:cubicBezTo>
                    <a:lnTo>
                      <a:pt x="0" y="15527"/>
                    </a:lnTo>
                    <a:cubicBezTo>
                      <a:pt x="0" y="18920"/>
                      <a:pt x="2740" y="21660"/>
                      <a:pt x="6133" y="21660"/>
                    </a:cubicBezTo>
                    <a:lnTo>
                      <a:pt x="101742" y="21660"/>
                    </a:lnTo>
                    <a:cubicBezTo>
                      <a:pt x="105134" y="21660"/>
                      <a:pt x="107874" y="18920"/>
                      <a:pt x="107874" y="15527"/>
                    </a:cubicBezTo>
                    <a:lnTo>
                      <a:pt x="107874" y="6100"/>
                    </a:lnTo>
                    <a:cubicBezTo>
                      <a:pt x="107874" y="2740"/>
                      <a:pt x="105134" y="0"/>
                      <a:pt x="101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68"/>
              <p:cNvSpPr/>
              <p:nvPr/>
            </p:nvSpPr>
            <p:spPr>
              <a:xfrm>
                <a:off x="1190625" y="237900"/>
                <a:ext cx="5219200" cy="52194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77" extrusionOk="0">
                    <a:moveTo>
                      <a:pt x="172645" y="17113"/>
                    </a:moveTo>
                    <a:cubicBezTo>
                      <a:pt x="173401" y="17113"/>
                      <a:pt x="174164" y="17280"/>
                      <a:pt x="174875" y="17624"/>
                    </a:cubicBezTo>
                    <a:lnTo>
                      <a:pt x="188673" y="24343"/>
                    </a:lnTo>
                    <a:lnTo>
                      <a:pt x="184367" y="28649"/>
                    </a:lnTo>
                    <a:lnTo>
                      <a:pt x="164013" y="23658"/>
                    </a:lnTo>
                    <a:lnTo>
                      <a:pt x="169036" y="18602"/>
                    </a:lnTo>
                    <a:cubicBezTo>
                      <a:pt x="170012" y="17626"/>
                      <a:pt x="171319" y="17113"/>
                      <a:pt x="172645" y="17113"/>
                    </a:cubicBezTo>
                    <a:close/>
                    <a:moveTo>
                      <a:pt x="49843" y="6827"/>
                    </a:moveTo>
                    <a:lnTo>
                      <a:pt x="54182" y="9925"/>
                    </a:lnTo>
                    <a:lnTo>
                      <a:pt x="58422" y="45742"/>
                    </a:lnTo>
                    <a:lnTo>
                      <a:pt x="41264" y="45742"/>
                    </a:lnTo>
                    <a:lnTo>
                      <a:pt x="45700" y="9762"/>
                    </a:lnTo>
                    <a:lnTo>
                      <a:pt x="49843" y="6827"/>
                    </a:lnTo>
                    <a:close/>
                    <a:moveTo>
                      <a:pt x="162219" y="29497"/>
                    </a:moveTo>
                    <a:lnTo>
                      <a:pt x="179311" y="33705"/>
                    </a:lnTo>
                    <a:lnTo>
                      <a:pt x="166427" y="46623"/>
                    </a:lnTo>
                    <a:lnTo>
                      <a:pt x="162219" y="29497"/>
                    </a:lnTo>
                    <a:close/>
                    <a:moveTo>
                      <a:pt x="64946" y="51875"/>
                    </a:moveTo>
                    <a:lnTo>
                      <a:pt x="64946" y="57975"/>
                    </a:lnTo>
                    <a:lnTo>
                      <a:pt x="34773" y="57975"/>
                    </a:lnTo>
                    <a:lnTo>
                      <a:pt x="34773" y="51875"/>
                    </a:lnTo>
                    <a:close/>
                    <a:moveTo>
                      <a:pt x="141635" y="50080"/>
                    </a:moveTo>
                    <a:lnTo>
                      <a:pt x="158761" y="54288"/>
                    </a:lnTo>
                    <a:lnTo>
                      <a:pt x="145843" y="67173"/>
                    </a:lnTo>
                    <a:lnTo>
                      <a:pt x="141635" y="50080"/>
                    </a:lnTo>
                    <a:close/>
                    <a:moveTo>
                      <a:pt x="135796" y="51907"/>
                    </a:moveTo>
                    <a:lnTo>
                      <a:pt x="140004" y="69000"/>
                    </a:lnTo>
                    <a:lnTo>
                      <a:pt x="122912" y="64792"/>
                    </a:lnTo>
                    <a:lnTo>
                      <a:pt x="135796" y="51907"/>
                    </a:lnTo>
                    <a:close/>
                    <a:moveTo>
                      <a:pt x="50659" y="64107"/>
                    </a:moveTo>
                    <a:lnTo>
                      <a:pt x="40873" y="69881"/>
                    </a:lnTo>
                    <a:lnTo>
                      <a:pt x="40873" y="64107"/>
                    </a:lnTo>
                    <a:close/>
                    <a:moveTo>
                      <a:pt x="58814" y="66390"/>
                    </a:moveTo>
                    <a:lnTo>
                      <a:pt x="58814" y="84070"/>
                    </a:lnTo>
                    <a:lnTo>
                      <a:pt x="43841" y="75230"/>
                    </a:lnTo>
                    <a:lnTo>
                      <a:pt x="58814" y="66390"/>
                    </a:lnTo>
                    <a:close/>
                    <a:moveTo>
                      <a:pt x="40873" y="80580"/>
                    </a:moveTo>
                    <a:lnTo>
                      <a:pt x="50659" y="86354"/>
                    </a:lnTo>
                    <a:lnTo>
                      <a:pt x="40873" y="86354"/>
                    </a:lnTo>
                    <a:lnTo>
                      <a:pt x="40873" y="80580"/>
                    </a:lnTo>
                    <a:close/>
                    <a:moveTo>
                      <a:pt x="121085" y="70631"/>
                    </a:moveTo>
                    <a:lnTo>
                      <a:pt x="138178" y="74839"/>
                    </a:lnTo>
                    <a:lnTo>
                      <a:pt x="125293" y="87756"/>
                    </a:lnTo>
                    <a:lnTo>
                      <a:pt x="121085" y="70631"/>
                    </a:lnTo>
                    <a:close/>
                    <a:moveTo>
                      <a:pt x="115213" y="72458"/>
                    </a:moveTo>
                    <a:lnTo>
                      <a:pt x="120237" y="92813"/>
                    </a:lnTo>
                    <a:lnTo>
                      <a:pt x="113974" y="99076"/>
                    </a:lnTo>
                    <a:lnTo>
                      <a:pt x="113974" y="95520"/>
                    </a:lnTo>
                    <a:cubicBezTo>
                      <a:pt x="113974" y="90464"/>
                      <a:pt x="109864" y="86354"/>
                      <a:pt x="104808" y="86354"/>
                    </a:cubicBezTo>
                    <a:lnTo>
                      <a:pt x="101350" y="86354"/>
                    </a:lnTo>
                    <a:lnTo>
                      <a:pt x="115213" y="72458"/>
                    </a:lnTo>
                    <a:close/>
                    <a:moveTo>
                      <a:pt x="104808" y="92486"/>
                    </a:moveTo>
                    <a:cubicBezTo>
                      <a:pt x="106471" y="92486"/>
                      <a:pt x="107841" y="93856"/>
                      <a:pt x="107841" y="95520"/>
                    </a:cubicBezTo>
                    <a:lnTo>
                      <a:pt x="107841" y="120246"/>
                    </a:lnTo>
                    <a:lnTo>
                      <a:pt x="57998" y="120246"/>
                    </a:lnTo>
                    <a:cubicBezTo>
                      <a:pt x="56302" y="120246"/>
                      <a:pt x="54932" y="121616"/>
                      <a:pt x="54932" y="123312"/>
                    </a:cubicBezTo>
                    <a:cubicBezTo>
                      <a:pt x="54932" y="125008"/>
                      <a:pt x="56302" y="126378"/>
                      <a:pt x="57998" y="126378"/>
                    </a:cubicBezTo>
                    <a:lnTo>
                      <a:pt x="110908" y="126378"/>
                    </a:lnTo>
                    <a:cubicBezTo>
                      <a:pt x="112604" y="126378"/>
                      <a:pt x="113974" y="127748"/>
                      <a:pt x="113974" y="129412"/>
                    </a:cubicBezTo>
                    <a:lnTo>
                      <a:pt x="113974" y="138839"/>
                    </a:lnTo>
                    <a:cubicBezTo>
                      <a:pt x="113974" y="140535"/>
                      <a:pt x="112604" y="141905"/>
                      <a:pt x="110908" y="141905"/>
                    </a:cubicBezTo>
                    <a:lnTo>
                      <a:pt x="15299" y="141905"/>
                    </a:lnTo>
                    <a:cubicBezTo>
                      <a:pt x="13602" y="141905"/>
                      <a:pt x="12232" y="140535"/>
                      <a:pt x="12232" y="138839"/>
                    </a:cubicBezTo>
                    <a:lnTo>
                      <a:pt x="12232" y="129412"/>
                    </a:lnTo>
                    <a:cubicBezTo>
                      <a:pt x="12232" y="127748"/>
                      <a:pt x="13602" y="126378"/>
                      <a:pt x="15299" y="126378"/>
                    </a:cubicBezTo>
                    <a:lnTo>
                      <a:pt x="45766" y="126378"/>
                    </a:lnTo>
                    <a:cubicBezTo>
                      <a:pt x="47462" y="126378"/>
                      <a:pt x="48832" y="125008"/>
                      <a:pt x="48832" y="123312"/>
                    </a:cubicBezTo>
                    <a:cubicBezTo>
                      <a:pt x="48832" y="121616"/>
                      <a:pt x="47462" y="120246"/>
                      <a:pt x="45766" y="120246"/>
                    </a:cubicBezTo>
                    <a:lnTo>
                      <a:pt x="18365" y="120246"/>
                    </a:lnTo>
                    <a:lnTo>
                      <a:pt x="18365" y="95520"/>
                    </a:lnTo>
                    <a:cubicBezTo>
                      <a:pt x="18365" y="93856"/>
                      <a:pt x="19735" y="92486"/>
                      <a:pt x="21399" y="92486"/>
                    </a:cubicBezTo>
                    <a:close/>
                    <a:moveTo>
                      <a:pt x="202667" y="134566"/>
                    </a:moveTo>
                    <a:lnTo>
                      <a:pt x="202667" y="152115"/>
                    </a:lnTo>
                    <a:lnTo>
                      <a:pt x="185118" y="152115"/>
                    </a:lnTo>
                    <a:lnTo>
                      <a:pt x="185118" y="134566"/>
                    </a:lnTo>
                    <a:close/>
                    <a:moveTo>
                      <a:pt x="77570" y="148005"/>
                    </a:moveTo>
                    <a:lnTo>
                      <a:pt x="77570" y="165685"/>
                    </a:lnTo>
                    <a:cubicBezTo>
                      <a:pt x="75548" y="165359"/>
                      <a:pt x="73264" y="165163"/>
                      <a:pt x="70622" y="165163"/>
                    </a:cubicBezTo>
                    <a:cubicBezTo>
                      <a:pt x="61456" y="165163"/>
                      <a:pt x="56628" y="167479"/>
                      <a:pt x="52388" y="169534"/>
                    </a:cubicBezTo>
                    <a:cubicBezTo>
                      <a:pt x="51148" y="170122"/>
                      <a:pt x="49941" y="170709"/>
                      <a:pt x="48636" y="171231"/>
                    </a:cubicBezTo>
                    <a:lnTo>
                      <a:pt x="48636" y="148005"/>
                    </a:lnTo>
                    <a:close/>
                    <a:moveTo>
                      <a:pt x="103666" y="148005"/>
                    </a:moveTo>
                    <a:lnTo>
                      <a:pt x="103666" y="173286"/>
                    </a:lnTo>
                    <a:cubicBezTo>
                      <a:pt x="96424" y="173188"/>
                      <a:pt x="92706" y="171394"/>
                      <a:pt x="88824" y="169534"/>
                    </a:cubicBezTo>
                    <a:cubicBezTo>
                      <a:pt x="87258" y="168784"/>
                      <a:pt x="85595" y="167969"/>
                      <a:pt x="83703" y="167284"/>
                    </a:cubicBezTo>
                    <a:lnTo>
                      <a:pt x="83703" y="148005"/>
                    </a:lnTo>
                    <a:close/>
                    <a:moveTo>
                      <a:pt x="42504" y="148038"/>
                    </a:moveTo>
                    <a:lnTo>
                      <a:pt x="42504" y="172894"/>
                    </a:lnTo>
                    <a:cubicBezTo>
                      <a:pt x="40873" y="173155"/>
                      <a:pt x="39013" y="173318"/>
                      <a:pt x="36828" y="173318"/>
                    </a:cubicBezTo>
                    <a:cubicBezTo>
                      <a:pt x="29880" y="173318"/>
                      <a:pt x="26129" y="171818"/>
                      <a:pt x="22540" y="170122"/>
                    </a:cubicBezTo>
                    <a:lnTo>
                      <a:pt x="22540" y="148038"/>
                    </a:lnTo>
                    <a:close/>
                    <a:moveTo>
                      <a:pt x="49847" y="1"/>
                    </a:moveTo>
                    <a:cubicBezTo>
                      <a:pt x="49223" y="1"/>
                      <a:pt x="48604" y="188"/>
                      <a:pt x="48082" y="564"/>
                    </a:cubicBezTo>
                    <a:lnTo>
                      <a:pt x="26748" y="15797"/>
                    </a:lnTo>
                    <a:cubicBezTo>
                      <a:pt x="25346" y="16776"/>
                      <a:pt x="25052" y="18700"/>
                      <a:pt x="26031" y="20070"/>
                    </a:cubicBezTo>
                    <a:cubicBezTo>
                      <a:pt x="26626" y="20904"/>
                      <a:pt x="27571" y="21339"/>
                      <a:pt x="28522" y="21339"/>
                    </a:cubicBezTo>
                    <a:cubicBezTo>
                      <a:pt x="29134" y="21339"/>
                      <a:pt x="29747" y="21158"/>
                      <a:pt x="30271" y="20788"/>
                    </a:cubicBezTo>
                    <a:lnTo>
                      <a:pt x="38948" y="14590"/>
                    </a:lnTo>
                    <a:lnTo>
                      <a:pt x="35099" y="45742"/>
                    </a:lnTo>
                    <a:cubicBezTo>
                      <a:pt x="34850" y="45711"/>
                      <a:pt x="34602" y="45695"/>
                      <a:pt x="34357" y="45695"/>
                    </a:cubicBezTo>
                    <a:cubicBezTo>
                      <a:pt x="31297" y="45695"/>
                      <a:pt x="28640" y="48084"/>
                      <a:pt x="28640" y="51255"/>
                    </a:cubicBezTo>
                    <a:lnTo>
                      <a:pt x="28640" y="58594"/>
                    </a:lnTo>
                    <a:cubicBezTo>
                      <a:pt x="28640" y="61611"/>
                      <a:pt x="31197" y="64134"/>
                      <a:pt x="34227" y="64134"/>
                    </a:cubicBezTo>
                    <a:cubicBezTo>
                      <a:pt x="34407" y="64134"/>
                      <a:pt x="34589" y="64125"/>
                      <a:pt x="34773" y="64107"/>
                    </a:cubicBezTo>
                    <a:lnTo>
                      <a:pt x="34773" y="86354"/>
                    </a:lnTo>
                    <a:lnTo>
                      <a:pt x="21399" y="86354"/>
                    </a:lnTo>
                    <a:cubicBezTo>
                      <a:pt x="16343" y="86354"/>
                      <a:pt x="12232" y="90464"/>
                      <a:pt x="12232" y="95520"/>
                    </a:cubicBezTo>
                    <a:lnTo>
                      <a:pt x="12232" y="120768"/>
                    </a:lnTo>
                    <a:cubicBezTo>
                      <a:pt x="8677" y="122040"/>
                      <a:pt x="6100" y="125432"/>
                      <a:pt x="6100" y="129412"/>
                    </a:cubicBezTo>
                    <a:lnTo>
                      <a:pt x="6100" y="138839"/>
                    </a:lnTo>
                    <a:cubicBezTo>
                      <a:pt x="6100" y="143854"/>
                      <a:pt x="10372" y="148096"/>
                      <a:pt x="15394" y="148096"/>
                    </a:cubicBezTo>
                    <a:cubicBezTo>
                      <a:pt x="15729" y="148096"/>
                      <a:pt x="16067" y="148077"/>
                      <a:pt x="16408" y="148038"/>
                    </a:cubicBezTo>
                    <a:lnTo>
                      <a:pt x="16408" y="167382"/>
                    </a:lnTo>
                    <a:cubicBezTo>
                      <a:pt x="13081" y="166142"/>
                      <a:pt x="8970" y="165163"/>
                      <a:pt x="3066" y="165163"/>
                    </a:cubicBezTo>
                    <a:cubicBezTo>
                      <a:pt x="1370" y="165163"/>
                      <a:pt x="0" y="166501"/>
                      <a:pt x="0" y="168197"/>
                    </a:cubicBezTo>
                    <a:cubicBezTo>
                      <a:pt x="0" y="169893"/>
                      <a:pt x="1370" y="171263"/>
                      <a:pt x="3066" y="171263"/>
                    </a:cubicBezTo>
                    <a:cubicBezTo>
                      <a:pt x="10797" y="171263"/>
                      <a:pt x="14581" y="173090"/>
                      <a:pt x="18626" y="175047"/>
                    </a:cubicBezTo>
                    <a:cubicBezTo>
                      <a:pt x="22867" y="177102"/>
                      <a:pt x="27694" y="179418"/>
                      <a:pt x="36828" y="179418"/>
                    </a:cubicBezTo>
                    <a:cubicBezTo>
                      <a:pt x="44657" y="179418"/>
                      <a:pt x="49028" y="177950"/>
                      <a:pt x="55062" y="175047"/>
                    </a:cubicBezTo>
                    <a:cubicBezTo>
                      <a:pt x="59075" y="173090"/>
                      <a:pt x="62858" y="171263"/>
                      <a:pt x="70622" y="171263"/>
                    </a:cubicBezTo>
                    <a:cubicBezTo>
                      <a:pt x="78353" y="171263"/>
                      <a:pt x="82137" y="173090"/>
                      <a:pt x="86149" y="175047"/>
                    </a:cubicBezTo>
                    <a:cubicBezTo>
                      <a:pt x="90422" y="177102"/>
                      <a:pt x="95250" y="179418"/>
                      <a:pt x="104384" y="179418"/>
                    </a:cubicBezTo>
                    <a:cubicBezTo>
                      <a:pt x="113517" y="179418"/>
                      <a:pt x="118345" y="177102"/>
                      <a:pt x="122585" y="175047"/>
                    </a:cubicBezTo>
                    <a:cubicBezTo>
                      <a:pt x="126630" y="173090"/>
                      <a:pt x="130414" y="171263"/>
                      <a:pt x="138145" y="171263"/>
                    </a:cubicBezTo>
                    <a:cubicBezTo>
                      <a:pt x="145909" y="171263"/>
                      <a:pt x="149693" y="173090"/>
                      <a:pt x="153705" y="175047"/>
                    </a:cubicBezTo>
                    <a:cubicBezTo>
                      <a:pt x="157978" y="177102"/>
                      <a:pt x="162773" y="179418"/>
                      <a:pt x="171939" y="179418"/>
                    </a:cubicBezTo>
                    <a:cubicBezTo>
                      <a:pt x="181073" y="179418"/>
                      <a:pt x="185901" y="177102"/>
                      <a:pt x="190141" y="175047"/>
                    </a:cubicBezTo>
                    <a:cubicBezTo>
                      <a:pt x="194153" y="173090"/>
                      <a:pt x="197970" y="171263"/>
                      <a:pt x="205701" y="171263"/>
                    </a:cubicBezTo>
                    <a:cubicBezTo>
                      <a:pt x="207397" y="171263"/>
                      <a:pt x="208767" y="169893"/>
                      <a:pt x="208767" y="168197"/>
                    </a:cubicBezTo>
                    <a:cubicBezTo>
                      <a:pt x="208767" y="166501"/>
                      <a:pt x="207397" y="165163"/>
                      <a:pt x="205701" y="165163"/>
                    </a:cubicBezTo>
                    <a:cubicBezTo>
                      <a:pt x="196567" y="165163"/>
                      <a:pt x="191740" y="167479"/>
                      <a:pt x="187499" y="169534"/>
                    </a:cubicBezTo>
                    <a:cubicBezTo>
                      <a:pt x="183487" y="171459"/>
                      <a:pt x="179670" y="173318"/>
                      <a:pt x="171939" y="173318"/>
                    </a:cubicBezTo>
                    <a:cubicBezTo>
                      <a:pt x="164176" y="173318"/>
                      <a:pt x="160392" y="171459"/>
                      <a:pt x="156380" y="169534"/>
                    </a:cubicBezTo>
                    <a:cubicBezTo>
                      <a:pt x="152106" y="167479"/>
                      <a:pt x="147311" y="165163"/>
                      <a:pt x="138145" y="165163"/>
                    </a:cubicBezTo>
                    <a:cubicBezTo>
                      <a:pt x="129012" y="165163"/>
                      <a:pt x="124184" y="167479"/>
                      <a:pt x="119943" y="169534"/>
                    </a:cubicBezTo>
                    <a:cubicBezTo>
                      <a:pt x="116975" y="170970"/>
                      <a:pt x="114137" y="172307"/>
                      <a:pt x="109798" y="172960"/>
                    </a:cubicBezTo>
                    <a:lnTo>
                      <a:pt x="109798" y="148038"/>
                    </a:lnTo>
                    <a:cubicBezTo>
                      <a:pt x="109974" y="148047"/>
                      <a:pt x="110149" y="148051"/>
                      <a:pt x="110323" y="148051"/>
                    </a:cubicBezTo>
                    <a:cubicBezTo>
                      <a:pt x="115468" y="148051"/>
                      <a:pt x="120105" y="144360"/>
                      <a:pt x="120074" y="138839"/>
                    </a:cubicBezTo>
                    <a:lnTo>
                      <a:pt x="120074" y="129412"/>
                    </a:lnTo>
                    <a:cubicBezTo>
                      <a:pt x="120074" y="125432"/>
                      <a:pt x="117529" y="122040"/>
                      <a:pt x="113974" y="120768"/>
                    </a:cubicBezTo>
                    <a:lnTo>
                      <a:pt x="113974" y="107720"/>
                    </a:lnTo>
                    <a:lnTo>
                      <a:pt x="190826" y="30867"/>
                    </a:lnTo>
                    <a:lnTo>
                      <a:pt x="190826" y="128466"/>
                    </a:lnTo>
                    <a:lnTo>
                      <a:pt x="184498" y="128466"/>
                    </a:lnTo>
                    <a:cubicBezTo>
                      <a:pt x="181464" y="128466"/>
                      <a:pt x="179018" y="130913"/>
                      <a:pt x="179018" y="133946"/>
                    </a:cubicBezTo>
                    <a:lnTo>
                      <a:pt x="179018" y="152703"/>
                    </a:lnTo>
                    <a:cubicBezTo>
                      <a:pt x="179018" y="155736"/>
                      <a:pt x="181464" y="158215"/>
                      <a:pt x="184498" y="158215"/>
                    </a:cubicBezTo>
                    <a:lnTo>
                      <a:pt x="203254" y="158215"/>
                    </a:lnTo>
                    <a:cubicBezTo>
                      <a:pt x="206288" y="158215"/>
                      <a:pt x="208767" y="155736"/>
                      <a:pt x="208767" y="152703"/>
                    </a:cubicBezTo>
                    <a:lnTo>
                      <a:pt x="208767" y="133946"/>
                    </a:lnTo>
                    <a:cubicBezTo>
                      <a:pt x="208767" y="130913"/>
                      <a:pt x="206288" y="128466"/>
                      <a:pt x="203254" y="128466"/>
                    </a:cubicBezTo>
                    <a:lnTo>
                      <a:pt x="196959" y="128466"/>
                    </a:lnTo>
                    <a:lnTo>
                      <a:pt x="196959" y="23495"/>
                    </a:lnTo>
                    <a:cubicBezTo>
                      <a:pt x="196926" y="22484"/>
                      <a:pt x="196404" y="21277"/>
                      <a:pt x="195230" y="20723"/>
                    </a:cubicBezTo>
                    <a:lnTo>
                      <a:pt x="177550" y="12144"/>
                    </a:lnTo>
                    <a:cubicBezTo>
                      <a:pt x="175981" y="11383"/>
                      <a:pt x="174299" y="11012"/>
                      <a:pt x="172633" y="11012"/>
                    </a:cubicBezTo>
                    <a:cubicBezTo>
                      <a:pt x="169726" y="11012"/>
                      <a:pt x="166866" y="12140"/>
                      <a:pt x="164730" y="14297"/>
                    </a:cubicBezTo>
                    <a:lnTo>
                      <a:pt x="149986" y="29041"/>
                    </a:lnTo>
                    <a:cubicBezTo>
                      <a:pt x="148779" y="30215"/>
                      <a:pt x="148779" y="32172"/>
                      <a:pt x="149986" y="33347"/>
                    </a:cubicBezTo>
                    <a:cubicBezTo>
                      <a:pt x="150590" y="33950"/>
                      <a:pt x="151372" y="34252"/>
                      <a:pt x="152155" y="34252"/>
                    </a:cubicBezTo>
                    <a:cubicBezTo>
                      <a:pt x="152938" y="34252"/>
                      <a:pt x="153721" y="33950"/>
                      <a:pt x="154325" y="33347"/>
                    </a:cubicBezTo>
                    <a:lnTo>
                      <a:pt x="156347" y="31324"/>
                    </a:lnTo>
                    <a:lnTo>
                      <a:pt x="160555" y="48417"/>
                    </a:lnTo>
                    <a:lnTo>
                      <a:pt x="160555" y="48417"/>
                    </a:lnTo>
                    <a:lnTo>
                      <a:pt x="143462" y="44209"/>
                    </a:lnTo>
                    <a:lnTo>
                      <a:pt x="145811" y="41893"/>
                    </a:lnTo>
                    <a:cubicBezTo>
                      <a:pt x="146985" y="40686"/>
                      <a:pt x="146985" y="38761"/>
                      <a:pt x="145811" y="37554"/>
                    </a:cubicBezTo>
                    <a:cubicBezTo>
                      <a:pt x="145207" y="36951"/>
                      <a:pt x="144424" y="36649"/>
                      <a:pt x="143642" y="36649"/>
                    </a:cubicBezTo>
                    <a:cubicBezTo>
                      <a:pt x="142859" y="36649"/>
                      <a:pt x="142076" y="36951"/>
                      <a:pt x="141472" y="37554"/>
                    </a:cubicBezTo>
                    <a:cubicBezTo>
                      <a:pt x="125423" y="53636"/>
                      <a:pt x="108428" y="71218"/>
                      <a:pt x="92706" y="86354"/>
                    </a:cubicBezTo>
                    <a:lnTo>
                      <a:pt x="64946" y="86354"/>
                    </a:lnTo>
                    <a:lnTo>
                      <a:pt x="64946" y="64107"/>
                    </a:lnTo>
                    <a:cubicBezTo>
                      <a:pt x="65033" y="64111"/>
                      <a:pt x="65120" y="64112"/>
                      <a:pt x="65207" y="64112"/>
                    </a:cubicBezTo>
                    <a:cubicBezTo>
                      <a:pt x="68301" y="64112"/>
                      <a:pt x="71078" y="61863"/>
                      <a:pt x="71046" y="58594"/>
                    </a:cubicBezTo>
                    <a:lnTo>
                      <a:pt x="71046" y="51255"/>
                    </a:lnTo>
                    <a:cubicBezTo>
                      <a:pt x="71046" y="48069"/>
                      <a:pt x="68365" y="45701"/>
                      <a:pt x="65286" y="45701"/>
                    </a:cubicBezTo>
                    <a:cubicBezTo>
                      <a:pt x="65055" y="45701"/>
                      <a:pt x="64822" y="45715"/>
                      <a:pt x="64587" y="45742"/>
                    </a:cubicBezTo>
                    <a:lnTo>
                      <a:pt x="60901" y="14721"/>
                    </a:lnTo>
                    <a:lnTo>
                      <a:pt x="69415" y="20788"/>
                    </a:lnTo>
                    <a:cubicBezTo>
                      <a:pt x="69950" y="21170"/>
                      <a:pt x="70564" y="21353"/>
                      <a:pt x="71174" y="21353"/>
                    </a:cubicBezTo>
                    <a:cubicBezTo>
                      <a:pt x="72128" y="21353"/>
                      <a:pt x="73072" y="20906"/>
                      <a:pt x="73688" y="20070"/>
                    </a:cubicBezTo>
                    <a:cubicBezTo>
                      <a:pt x="74667" y="18700"/>
                      <a:pt x="74341" y="16776"/>
                      <a:pt x="72971" y="15797"/>
                    </a:cubicBezTo>
                    <a:lnTo>
                      <a:pt x="51637" y="564"/>
                    </a:lnTo>
                    <a:cubicBezTo>
                      <a:pt x="51099" y="188"/>
                      <a:pt x="50471" y="1"/>
                      <a:pt x="49847" y="1"/>
                    </a:cubicBezTo>
                    <a:close/>
                    <a:moveTo>
                      <a:pt x="3066" y="194521"/>
                    </a:moveTo>
                    <a:cubicBezTo>
                      <a:pt x="1370" y="194521"/>
                      <a:pt x="0" y="195859"/>
                      <a:pt x="0" y="197555"/>
                    </a:cubicBezTo>
                    <a:cubicBezTo>
                      <a:pt x="0" y="199251"/>
                      <a:pt x="1370" y="200621"/>
                      <a:pt x="3066" y="200621"/>
                    </a:cubicBezTo>
                    <a:cubicBezTo>
                      <a:pt x="10797" y="200621"/>
                      <a:pt x="14614" y="202448"/>
                      <a:pt x="18626" y="204405"/>
                    </a:cubicBezTo>
                    <a:cubicBezTo>
                      <a:pt x="22867" y="206460"/>
                      <a:pt x="27694" y="208776"/>
                      <a:pt x="36828" y="208776"/>
                    </a:cubicBezTo>
                    <a:cubicBezTo>
                      <a:pt x="45961" y="208776"/>
                      <a:pt x="50789" y="206460"/>
                      <a:pt x="55062" y="204405"/>
                    </a:cubicBezTo>
                    <a:cubicBezTo>
                      <a:pt x="59075" y="202448"/>
                      <a:pt x="62858" y="200621"/>
                      <a:pt x="70622" y="200621"/>
                    </a:cubicBezTo>
                    <a:cubicBezTo>
                      <a:pt x="78353" y="200621"/>
                      <a:pt x="82137" y="202448"/>
                      <a:pt x="86149" y="204405"/>
                    </a:cubicBezTo>
                    <a:cubicBezTo>
                      <a:pt x="90422" y="206460"/>
                      <a:pt x="95250" y="208776"/>
                      <a:pt x="104384" y="208776"/>
                    </a:cubicBezTo>
                    <a:cubicBezTo>
                      <a:pt x="113517" y="208776"/>
                      <a:pt x="118345" y="206460"/>
                      <a:pt x="122585" y="204405"/>
                    </a:cubicBezTo>
                    <a:cubicBezTo>
                      <a:pt x="126630" y="202448"/>
                      <a:pt x="130414" y="200621"/>
                      <a:pt x="138145" y="200621"/>
                    </a:cubicBezTo>
                    <a:cubicBezTo>
                      <a:pt x="145909" y="200621"/>
                      <a:pt x="149693" y="202448"/>
                      <a:pt x="153705" y="204405"/>
                    </a:cubicBezTo>
                    <a:cubicBezTo>
                      <a:pt x="157978" y="206460"/>
                      <a:pt x="162773" y="208776"/>
                      <a:pt x="171939" y="208776"/>
                    </a:cubicBezTo>
                    <a:cubicBezTo>
                      <a:pt x="181073" y="208776"/>
                      <a:pt x="185901" y="206460"/>
                      <a:pt x="190141" y="204405"/>
                    </a:cubicBezTo>
                    <a:cubicBezTo>
                      <a:pt x="194153" y="202448"/>
                      <a:pt x="197970" y="200621"/>
                      <a:pt x="205701" y="200621"/>
                    </a:cubicBezTo>
                    <a:cubicBezTo>
                      <a:pt x="207397" y="200621"/>
                      <a:pt x="208767" y="199251"/>
                      <a:pt x="208767" y="197555"/>
                    </a:cubicBezTo>
                    <a:cubicBezTo>
                      <a:pt x="208767" y="195859"/>
                      <a:pt x="207397" y="194521"/>
                      <a:pt x="205701" y="194521"/>
                    </a:cubicBezTo>
                    <a:cubicBezTo>
                      <a:pt x="196567" y="194521"/>
                      <a:pt x="191740" y="196837"/>
                      <a:pt x="187499" y="198892"/>
                    </a:cubicBezTo>
                    <a:cubicBezTo>
                      <a:pt x="183487" y="200817"/>
                      <a:pt x="179670" y="202676"/>
                      <a:pt x="171939" y="202676"/>
                    </a:cubicBezTo>
                    <a:cubicBezTo>
                      <a:pt x="164176" y="202676"/>
                      <a:pt x="160392" y="200817"/>
                      <a:pt x="156380" y="198892"/>
                    </a:cubicBezTo>
                    <a:cubicBezTo>
                      <a:pt x="152106" y="196837"/>
                      <a:pt x="147311" y="194521"/>
                      <a:pt x="138145" y="194521"/>
                    </a:cubicBezTo>
                    <a:cubicBezTo>
                      <a:pt x="129012" y="194521"/>
                      <a:pt x="124184" y="196837"/>
                      <a:pt x="119943" y="198892"/>
                    </a:cubicBezTo>
                    <a:cubicBezTo>
                      <a:pt x="115931" y="200817"/>
                      <a:pt x="112114" y="202676"/>
                      <a:pt x="104384" y="202676"/>
                    </a:cubicBezTo>
                    <a:cubicBezTo>
                      <a:pt x="96653" y="202676"/>
                      <a:pt x="92836" y="200817"/>
                      <a:pt x="88824" y="198892"/>
                    </a:cubicBezTo>
                    <a:cubicBezTo>
                      <a:pt x="84583" y="196837"/>
                      <a:pt x="79756" y="194521"/>
                      <a:pt x="70622" y="194521"/>
                    </a:cubicBezTo>
                    <a:cubicBezTo>
                      <a:pt x="61456" y="194521"/>
                      <a:pt x="56628" y="196837"/>
                      <a:pt x="52388" y="198892"/>
                    </a:cubicBezTo>
                    <a:cubicBezTo>
                      <a:pt x="48375" y="200817"/>
                      <a:pt x="44591" y="202676"/>
                      <a:pt x="36828" y="202676"/>
                    </a:cubicBezTo>
                    <a:cubicBezTo>
                      <a:pt x="29097" y="202676"/>
                      <a:pt x="25280" y="200817"/>
                      <a:pt x="21268" y="198892"/>
                    </a:cubicBezTo>
                    <a:cubicBezTo>
                      <a:pt x="17028" y="196837"/>
                      <a:pt x="12200" y="194521"/>
                      <a:pt x="3066" y="194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0" name="Google Shape;1420;p68"/>
          <p:cNvGrpSpPr/>
          <p:nvPr/>
        </p:nvGrpSpPr>
        <p:grpSpPr>
          <a:xfrm>
            <a:off x="6094546" y="1444138"/>
            <a:ext cx="1562212" cy="1506933"/>
            <a:chOff x="3413088" y="207825"/>
            <a:chExt cx="2383500" cy="2383500"/>
          </a:xfrm>
        </p:grpSpPr>
        <p:sp>
          <p:nvSpPr>
            <p:cNvPr id="1421" name="Google Shape;1421;p68"/>
            <p:cNvSpPr/>
            <p:nvPr/>
          </p:nvSpPr>
          <p:spPr>
            <a:xfrm>
              <a:off x="3413088" y="207825"/>
              <a:ext cx="2383500" cy="23835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68"/>
            <p:cNvGrpSpPr/>
            <p:nvPr/>
          </p:nvGrpSpPr>
          <p:grpSpPr>
            <a:xfrm>
              <a:off x="3729569" y="418309"/>
              <a:ext cx="1750520" cy="1750520"/>
              <a:chOff x="1190625" y="238125"/>
              <a:chExt cx="5219200" cy="5219200"/>
            </a:xfrm>
          </p:grpSpPr>
          <p:sp>
            <p:nvSpPr>
              <p:cNvPr id="1423" name="Google Shape;1423;p68"/>
              <p:cNvSpPr/>
              <p:nvPr/>
            </p:nvSpPr>
            <p:spPr>
              <a:xfrm>
                <a:off x="1267275" y="1931075"/>
                <a:ext cx="5065875" cy="2765375"/>
              </a:xfrm>
              <a:custGeom>
                <a:avLst/>
                <a:gdLst/>
                <a:ahLst/>
                <a:cxnLst/>
                <a:rect l="l" t="t" r="r" b="b"/>
                <a:pathLst>
                  <a:path w="202635" h="110615" extrusionOk="0">
                    <a:moveTo>
                      <a:pt x="92543" y="1"/>
                    </a:moveTo>
                    <a:cubicBezTo>
                      <a:pt x="84388" y="1"/>
                      <a:pt x="76461" y="2578"/>
                      <a:pt x="69872" y="7406"/>
                    </a:cubicBezTo>
                    <a:lnTo>
                      <a:pt x="21073" y="43092"/>
                    </a:lnTo>
                    <a:cubicBezTo>
                      <a:pt x="18920" y="44690"/>
                      <a:pt x="17550" y="47137"/>
                      <a:pt x="17387" y="49844"/>
                    </a:cubicBezTo>
                    <a:lnTo>
                      <a:pt x="17060" y="55292"/>
                    </a:lnTo>
                    <a:cubicBezTo>
                      <a:pt x="16832" y="58651"/>
                      <a:pt x="14810" y="61587"/>
                      <a:pt x="11776" y="62957"/>
                    </a:cubicBezTo>
                    <a:lnTo>
                      <a:pt x="5285" y="65893"/>
                    </a:lnTo>
                    <a:cubicBezTo>
                      <a:pt x="2055" y="67361"/>
                      <a:pt x="0" y="70590"/>
                      <a:pt x="0" y="74146"/>
                    </a:cubicBezTo>
                    <a:lnTo>
                      <a:pt x="0" y="101971"/>
                    </a:lnTo>
                    <a:cubicBezTo>
                      <a:pt x="0" y="106733"/>
                      <a:pt x="3817" y="110615"/>
                      <a:pt x="8547" y="110615"/>
                    </a:cubicBezTo>
                    <a:lnTo>
                      <a:pt x="194088" y="110615"/>
                    </a:lnTo>
                    <a:cubicBezTo>
                      <a:pt x="198818" y="110615"/>
                      <a:pt x="202635" y="106733"/>
                      <a:pt x="202635" y="101971"/>
                    </a:cubicBezTo>
                    <a:lnTo>
                      <a:pt x="202635" y="76821"/>
                    </a:lnTo>
                    <a:cubicBezTo>
                      <a:pt x="202635" y="72711"/>
                      <a:pt x="201036" y="68796"/>
                      <a:pt x="198166" y="65893"/>
                    </a:cubicBezTo>
                    <a:lnTo>
                      <a:pt x="189978" y="57640"/>
                    </a:lnTo>
                    <a:cubicBezTo>
                      <a:pt x="187923" y="55552"/>
                      <a:pt x="187923" y="52160"/>
                      <a:pt x="189978" y="50072"/>
                    </a:cubicBezTo>
                    <a:lnTo>
                      <a:pt x="192947" y="47071"/>
                    </a:lnTo>
                    <a:cubicBezTo>
                      <a:pt x="195230" y="44788"/>
                      <a:pt x="196013" y="41395"/>
                      <a:pt x="195002" y="38297"/>
                    </a:cubicBezTo>
                    <a:lnTo>
                      <a:pt x="191479" y="27467"/>
                    </a:lnTo>
                    <a:cubicBezTo>
                      <a:pt x="190305" y="23911"/>
                      <a:pt x="187043" y="21530"/>
                      <a:pt x="183357" y="21530"/>
                    </a:cubicBezTo>
                    <a:lnTo>
                      <a:pt x="181334" y="21530"/>
                    </a:lnTo>
                    <a:cubicBezTo>
                      <a:pt x="178822" y="21530"/>
                      <a:pt x="176376" y="20519"/>
                      <a:pt x="174582" y="18725"/>
                    </a:cubicBezTo>
                    <a:lnTo>
                      <a:pt x="167340" y="11418"/>
                    </a:lnTo>
                    <a:cubicBezTo>
                      <a:pt x="160099" y="4111"/>
                      <a:pt x="150280" y="1"/>
                      <a:pt x="1400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68"/>
              <p:cNvSpPr/>
              <p:nvPr/>
            </p:nvSpPr>
            <p:spPr>
              <a:xfrm>
                <a:off x="1267275" y="4384100"/>
                <a:ext cx="5065875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02635" h="12494" extrusionOk="0">
                    <a:moveTo>
                      <a:pt x="0" y="0"/>
                    </a:moveTo>
                    <a:lnTo>
                      <a:pt x="0" y="3850"/>
                    </a:lnTo>
                    <a:cubicBezTo>
                      <a:pt x="0" y="8612"/>
                      <a:pt x="3817" y="12494"/>
                      <a:pt x="8547" y="12494"/>
                    </a:cubicBezTo>
                    <a:lnTo>
                      <a:pt x="194088" y="12494"/>
                    </a:lnTo>
                    <a:cubicBezTo>
                      <a:pt x="198818" y="12494"/>
                      <a:pt x="202635" y="8612"/>
                      <a:pt x="202635" y="3850"/>
                    </a:cubicBezTo>
                    <a:lnTo>
                      <a:pt x="202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68"/>
              <p:cNvSpPr/>
              <p:nvPr/>
            </p:nvSpPr>
            <p:spPr>
              <a:xfrm>
                <a:off x="5813675" y="4384100"/>
                <a:ext cx="519475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0779" h="12494" extrusionOk="0">
                    <a:moveTo>
                      <a:pt x="8546" y="0"/>
                    </a:moveTo>
                    <a:lnTo>
                      <a:pt x="8546" y="3850"/>
                    </a:lnTo>
                    <a:cubicBezTo>
                      <a:pt x="8546" y="8612"/>
                      <a:pt x="4730" y="12494"/>
                      <a:pt x="0" y="12494"/>
                    </a:cubicBezTo>
                    <a:lnTo>
                      <a:pt x="12232" y="12494"/>
                    </a:lnTo>
                    <a:cubicBezTo>
                      <a:pt x="16962" y="12494"/>
                      <a:pt x="20779" y="8612"/>
                      <a:pt x="20779" y="3850"/>
                    </a:cubicBezTo>
                    <a:lnTo>
                      <a:pt x="207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68"/>
              <p:cNvSpPr/>
              <p:nvPr/>
            </p:nvSpPr>
            <p:spPr>
              <a:xfrm>
                <a:off x="2873800" y="2968400"/>
                <a:ext cx="2506850" cy="845700"/>
              </a:xfrm>
              <a:custGeom>
                <a:avLst/>
                <a:gdLst/>
                <a:ahLst/>
                <a:cxnLst/>
                <a:rect l="l" t="t" r="r" b="b"/>
                <a:pathLst>
                  <a:path w="100274" h="33828" extrusionOk="0">
                    <a:moveTo>
                      <a:pt x="0" y="0"/>
                    </a:moveTo>
                    <a:lnTo>
                      <a:pt x="0" y="1044"/>
                    </a:lnTo>
                    <a:cubicBezTo>
                      <a:pt x="0" y="5970"/>
                      <a:pt x="1697" y="10732"/>
                      <a:pt x="4828" y="14516"/>
                    </a:cubicBezTo>
                    <a:lnTo>
                      <a:pt x="15103" y="27042"/>
                    </a:lnTo>
                    <a:cubicBezTo>
                      <a:pt x="18626" y="31348"/>
                      <a:pt x="23846" y="33827"/>
                      <a:pt x="29358" y="33827"/>
                    </a:cubicBezTo>
                    <a:lnTo>
                      <a:pt x="67980" y="33827"/>
                    </a:lnTo>
                    <a:cubicBezTo>
                      <a:pt x="72938" y="33827"/>
                      <a:pt x="77701" y="31805"/>
                      <a:pt x="81159" y="28249"/>
                    </a:cubicBezTo>
                    <a:lnTo>
                      <a:pt x="94239" y="14842"/>
                    </a:lnTo>
                    <a:cubicBezTo>
                      <a:pt x="98121" y="10863"/>
                      <a:pt x="100274" y="5546"/>
                      <a:pt x="1002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68"/>
              <p:cNvSpPr/>
              <p:nvPr/>
            </p:nvSpPr>
            <p:spPr>
              <a:xfrm>
                <a:off x="2873800" y="2289900"/>
                <a:ext cx="2506850" cy="678525"/>
              </a:xfrm>
              <a:custGeom>
                <a:avLst/>
                <a:gdLst/>
                <a:ahLst/>
                <a:cxnLst/>
                <a:rect l="l" t="t" r="r" b="b"/>
                <a:pathLst>
                  <a:path w="100274" h="27141" extrusionOk="0">
                    <a:moveTo>
                      <a:pt x="28282" y="1"/>
                    </a:moveTo>
                    <a:cubicBezTo>
                      <a:pt x="23095" y="1"/>
                      <a:pt x="18170" y="1632"/>
                      <a:pt x="13962" y="4698"/>
                    </a:cubicBezTo>
                    <a:lnTo>
                      <a:pt x="9852" y="7699"/>
                    </a:lnTo>
                    <a:cubicBezTo>
                      <a:pt x="3654" y="12233"/>
                      <a:pt x="0" y="19442"/>
                      <a:pt x="0" y="27140"/>
                    </a:cubicBezTo>
                    <a:lnTo>
                      <a:pt x="100274" y="27140"/>
                    </a:lnTo>
                    <a:lnTo>
                      <a:pt x="100274" y="24433"/>
                    </a:lnTo>
                    <a:cubicBezTo>
                      <a:pt x="100274" y="18072"/>
                      <a:pt x="97762" y="12005"/>
                      <a:pt x="93293" y="7471"/>
                    </a:cubicBezTo>
                    <a:lnTo>
                      <a:pt x="93032" y="7210"/>
                    </a:lnTo>
                    <a:cubicBezTo>
                      <a:pt x="88433" y="2578"/>
                      <a:pt x="82300" y="1"/>
                      <a:pt x="75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68"/>
              <p:cNvSpPr/>
              <p:nvPr/>
            </p:nvSpPr>
            <p:spPr>
              <a:xfrm>
                <a:off x="2921100" y="314975"/>
                <a:ext cx="2369050" cy="2158225"/>
              </a:xfrm>
              <a:custGeom>
                <a:avLst/>
                <a:gdLst/>
                <a:ahLst/>
                <a:cxnLst/>
                <a:rect l="l" t="t" r="r" b="b"/>
                <a:pathLst>
                  <a:path w="94762" h="86329" extrusionOk="0">
                    <a:moveTo>
                      <a:pt x="47368" y="0"/>
                    </a:moveTo>
                    <a:cubicBezTo>
                      <a:pt x="36323" y="0"/>
                      <a:pt x="25281" y="4217"/>
                      <a:pt x="16865" y="12649"/>
                    </a:cubicBezTo>
                    <a:cubicBezTo>
                      <a:pt x="0" y="29513"/>
                      <a:pt x="0" y="56849"/>
                      <a:pt x="16865" y="73681"/>
                    </a:cubicBezTo>
                    <a:cubicBezTo>
                      <a:pt x="25281" y="82113"/>
                      <a:pt x="36323" y="86329"/>
                      <a:pt x="47368" y="86329"/>
                    </a:cubicBezTo>
                    <a:cubicBezTo>
                      <a:pt x="58414" y="86329"/>
                      <a:pt x="69464" y="82113"/>
                      <a:pt x="77897" y="73681"/>
                    </a:cubicBezTo>
                    <a:cubicBezTo>
                      <a:pt x="94761" y="56849"/>
                      <a:pt x="94761" y="29513"/>
                      <a:pt x="77897" y="12649"/>
                    </a:cubicBezTo>
                    <a:cubicBezTo>
                      <a:pt x="69464" y="4217"/>
                      <a:pt x="58414" y="0"/>
                      <a:pt x="47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68"/>
              <p:cNvSpPr/>
              <p:nvPr/>
            </p:nvSpPr>
            <p:spPr>
              <a:xfrm>
                <a:off x="3602850" y="660550"/>
                <a:ext cx="1007975" cy="1466750"/>
              </a:xfrm>
              <a:custGeom>
                <a:avLst/>
                <a:gdLst/>
                <a:ahLst/>
                <a:cxnLst/>
                <a:rect l="l" t="t" r="r" b="b"/>
                <a:pathLst>
                  <a:path w="40319" h="58670" extrusionOk="0">
                    <a:moveTo>
                      <a:pt x="28054" y="0"/>
                    </a:moveTo>
                    <a:cubicBezTo>
                      <a:pt x="27206" y="33"/>
                      <a:pt x="26390" y="522"/>
                      <a:pt x="25672" y="1240"/>
                    </a:cubicBezTo>
                    <a:cubicBezTo>
                      <a:pt x="17713" y="8807"/>
                      <a:pt x="9721" y="16343"/>
                      <a:pt x="1762" y="23878"/>
                    </a:cubicBezTo>
                    <a:cubicBezTo>
                      <a:pt x="1" y="25541"/>
                      <a:pt x="262" y="28053"/>
                      <a:pt x="2284" y="29293"/>
                    </a:cubicBezTo>
                    <a:cubicBezTo>
                      <a:pt x="6688" y="31935"/>
                      <a:pt x="11189" y="34447"/>
                      <a:pt x="15625" y="36991"/>
                    </a:cubicBezTo>
                    <a:cubicBezTo>
                      <a:pt x="15886" y="37154"/>
                      <a:pt x="16017" y="37285"/>
                      <a:pt x="15886" y="37643"/>
                    </a:cubicBezTo>
                    <a:cubicBezTo>
                      <a:pt x="14419" y="41069"/>
                      <a:pt x="12983" y="44494"/>
                      <a:pt x="11581" y="47919"/>
                    </a:cubicBezTo>
                    <a:cubicBezTo>
                      <a:pt x="10667" y="50072"/>
                      <a:pt x="9787" y="52192"/>
                      <a:pt x="8938" y="54312"/>
                    </a:cubicBezTo>
                    <a:cubicBezTo>
                      <a:pt x="8319" y="55911"/>
                      <a:pt x="9069" y="57607"/>
                      <a:pt x="10569" y="58324"/>
                    </a:cubicBezTo>
                    <a:cubicBezTo>
                      <a:pt x="11050" y="58553"/>
                      <a:pt x="11522" y="58670"/>
                      <a:pt x="11990" y="58670"/>
                    </a:cubicBezTo>
                    <a:cubicBezTo>
                      <a:pt x="12858" y="58670"/>
                      <a:pt x="13713" y="58270"/>
                      <a:pt x="14582" y="57444"/>
                    </a:cubicBezTo>
                    <a:cubicBezTo>
                      <a:pt x="22574" y="49876"/>
                      <a:pt x="30533" y="42341"/>
                      <a:pt x="38492" y="34805"/>
                    </a:cubicBezTo>
                    <a:cubicBezTo>
                      <a:pt x="40319" y="33077"/>
                      <a:pt x="39960" y="30532"/>
                      <a:pt x="37807" y="29293"/>
                    </a:cubicBezTo>
                    <a:cubicBezTo>
                      <a:pt x="33403" y="26748"/>
                      <a:pt x="29032" y="24204"/>
                      <a:pt x="24629" y="21660"/>
                    </a:cubicBezTo>
                    <a:cubicBezTo>
                      <a:pt x="24335" y="21497"/>
                      <a:pt x="24237" y="21366"/>
                      <a:pt x="24400" y="21040"/>
                    </a:cubicBezTo>
                    <a:cubicBezTo>
                      <a:pt x="26716" y="15495"/>
                      <a:pt x="29130" y="9949"/>
                      <a:pt x="31316" y="4339"/>
                    </a:cubicBezTo>
                    <a:cubicBezTo>
                      <a:pt x="32131" y="2218"/>
                      <a:pt x="30500" y="0"/>
                      <a:pt x="280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68"/>
              <p:cNvSpPr/>
              <p:nvPr/>
            </p:nvSpPr>
            <p:spPr>
              <a:xfrm>
                <a:off x="4508875" y="4055500"/>
                <a:ext cx="1464650" cy="1324300"/>
              </a:xfrm>
              <a:custGeom>
                <a:avLst/>
                <a:gdLst/>
                <a:ahLst/>
                <a:cxnLst/>
                <a:rect l="l" t="t" r="r" b="b"/>
                <a:pathLst>
                  <a:path w="58586" h="52972" extrusionOk="0">
                    <a:moveTo>
                      <a:pt x="29280" y="0"/>
                    </a:moveTo>
                    <a:cubicBezTo>
                      <a:pt x="17494" y="0"/>
                      <a:pt x="6735" y="7926"/>
                      <a:pt x="3654" y="19864"/>
                    </a:cubicBezTo>
                    <a:cubicBezTo>
                      <a:pt x="0" y="34021"/>
                      <a:pt x="8514" y="48472"/>
                      <a:pt x="22671" y="52125"/>
                    </a:cubicBezTo>
                    <a:cubicBezTo>
                      <a:pt x="24890" y="52698"/>
                      <a:pt x="27116" y="52971"/>
                      <a:pt x="29306" y="52971"/>
                    </a:cubicBezTo>
                    <a:cubicBezTo>
                      <a:pt x="41092" y="52971"/>
                      <a:pt x="51851" y="45046"/>
                      <a:pt x="54932" y="33108"/>
                    </a:cubicBezTo>
                    <a:cubicBezTo>
                      <a:pt x="58586" y="18951"/>
                      <a:pt x="50072" y="4500"/>
                      <a:pt x="35915" y="847"/>
                    </a:cubicBezTo>
                    <a:cubicBezTo>
                      <a:pt x="33696" y="274"/>
                      <a:pt x="31470" y="0"/>
                      <a:pt x="292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68"/>
              <p:cNvSpPr/>
              <p:nvPr/>
            </p:nvSpPr>
            <p:spPr>
              <a:xfrm>
                <a:off x="4989200" y="4464825"/>
                <a:ext cx="508075" cy="508075"/>
              </a:xfrm>
              <a:custGeom>
                <a:avLst/>
                <a:gdLst/>
                <a:ahLst/>
                <a:cxnLst/>
                <a:rect l="l" t="t" r="r" b="b"/>
                <a:pathLst>
                  <a:path w="20323" h="20323" extrusionOk="0">
                    <a:moveTo>
                      <a:pt x="10145" y="1"/>
                    </a:moveTo>
                    <a:cubicBezTo>
                      <a:pt x="4534" y="1"/>
                      <a:pt x="0" y="4535"/>
                      <a:pt x="0" y="10146"/>
                    </a:cubicBezTo>
                    <a:cubicBezTo>
                      <a:pt x="0" y="15756"/>
                      <a:pt x="4534" y="20323"/>
                      <a:pt x="10145" y="20323"/>
                    </a:cubicBezTo>
                    <a:cubicBezTo>
                      <a:pt x="15756" y="20323"/>
                      <a:pt x="20323" y="15756"/>
                      <a:pt x="20323" y="10146"/>
                    </a:cubicBezTo>
                    <a:cubicBezTo>
                      <a:pt x="20323" y="4535"/>
                      <a:pt x="15756" y="1"/>
                      <a:pt x="10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68"/>
              <p:cNvSpPr/>
              <p:nvPr/>
            </p:nvSpPr>
            <p:spPr>
              <a:xfrm>
                <a:off x="1267275" y="3440575"/>
                <a:ext cx="377600" cy="616525"/>
              </a:xfrm>
              <a:custGeom>
                <a:avLst/>
                <a:gdLst/>
                <a:ahLst/>
                <a:cxnLst/>
                <a:rect l="l" t="t" r="r" b="b"/>
                <a:pathLst>
                  <a:path w="15104" h="24661" extrusionOk="0">
                    <a:moveTo>
                      <a:pt x="15103" y="0"/>
                    </a:moveTo>
                    <a:cubicBezTo>
                      <a:pt x="14223" y="1109"/>
                      <a:pt x="13081" y="1990"/>
                      <a:pt x="11776" y="2577"/>
                    </a:cubicBezTo>
                    <a:lnTo>
                      <a:pt x="5285" y="5513"/>
                    </a:lnTo>
                    <a:cubicBezTo>
                      <a:pt x="2055" y="6981"/>
                      <a:pt x="0" y="10210"/>
                      <a:pt x="0" y="13766"/>
                    </a:cubicBezTo>
                    <a:lnTo>
                      <a:pt x="0" y="24661"/>
                    </a:lnTo>
                    <a:lnTo>
                      <a:pt x="9297" y="24661"/>
                    </a:lnTo>
                    <a:cubicBezTo>
                      <a:pt x="12494" y="24661"/>
                      <a:pt x="15103" y="22051"/>
                      <a:pt x="15103" y="18854"/>
                    </a:cubicBezTo>
                    <a:lnTo>
                      <a:pt x="151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68"/>
              <p:cNvSpPr/>
              <p:nvPr/>
            </p:nvSpPr>
            <p:spPr>
              <a:xfrm>
                <a:off x="1684800" y="4055500"/>
                <a:ext cx="1464650" cy="1324300"/>
              </a:xfrm>
              <a:custGeom>
                <a:avLst/>
                <a:gdLst/>
                <a:ahLst/>
                <a:cxnLst/>
                <a:rect l="l" t="t" r="r" b="b"/>
                <a:pathLst>
                  <a:path w="58586" h="52972" extrusionOk="0">
                    <a:moveTo>
                      <a:pt x="29280" y="0"/>
                    </a:moveTo>
                    <a:cubicBezTo>
                      <a:pt x="17494" y="0"/>
                      <a:pt x="6735" y="7926"/>
                      <a:pt x="3654" y="19864"/>
                    </a:cubicBezTo>
                    <a:cubicBezTo>
                      <a:pt x="1" y="34021"/>
                      <a:pt x="8514" y="48439"/>
                      <a:pt x="22671" y="52125"/>
                    </a:cubicBezTo>
                    <a:cubicBezTo>
                      <a:pt x="24890" y="52698"/>
                      <a:pt x="27116" y="52971"/>
                      <a:pt x="29306" y="52971"/>
                    </a:cubicBezTo>
                    <a:cubicBezTo>
                      <a:pt x="41093" y="52971"/>
                      <a:pt x="51852" y="45046"/>
                      <a:pt x="54932" y="33108"/>
                    </a:cubicBezTo>
                    <a:cubicBezTo>
                      <a:pt x="58586" y="18951"/>
                      <a:pt x="50072" y="4500"/>
                      <a:pt x="35915" y="847"/>
                    </a:cubicBezTo>
                    <a:cubicBezTo>
                      <a:pt x="33696" y="274"/>
                      <a:pt x="31471" y="0"/>
                      <a:pt x="292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68"/>
              <p:cNvSpPr/>
              <p:nvPr/>
            </p:nvSpPr>
            <p:spPr>
              <a:xfrm>
                <a:off x="2164325" y="4464825"/>
                <a:ext cx="508075" cy="508075"/>
              </a:xfrm>
              <a:custGeom>
                <a:avLst/>
                <a:gdLst/>
                <a:ahLst/>
                <a:cxnLst/>
                <a:rect l="l" t="t" r="r" b="b"/>
                <a:pathLst>
                  <a:path w="20323" h="20323" extrusionOk="0">
                    <a:moveTo>
                      <a:pt x="10178" y="1"/>
                    </a:moveTo>
                    <a:cubicBezTo>
                      <a:pt x="4567" y="1"/>
                      <a:pt x="0" y="4535"/>
                      <a:pt x="0" y="10146"/>
                    </a:cubicBezTo>
                    <a:cubicBezTo>
                      <a:pt x="0" y="15756"/>
                      <a:pt x="4567" y="20323"/>
                      <a:pt x="10178" y="20323"/>
                    </a:cubicBezTo>
                    <a:cubicBezTo>
                      <a:pt x="15788" y="20323"/>
                      <a:pt x="20322" y="15756"/>
                      <a:pt x="20322" y="10146"/>
                    </a:cubicBezTo>
                    <a:cubicBezTo>
                      <a:pt x="20322" y="4535"/>
                      <a:pt x="15788" y="1"/>
                      <a:pt x="101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68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24738" y="19963"/>
                    </a:moveTo>
                    <a:cubicBezTo>
                      <a:pt x="124901" y="19996"/>
                      <a:pt x="124934" y="20094"/>
                      <a:pt x="124934" y="20126"/>
                    </a:cubicBezTo>
                    <a:cubicBezTo>
                      <a:pt x="122781" y="25704"/>
                      <a:pt x="120367" y="31282"/>
                      <a:pt x="118051" y="36730"/>
                    </a:cubicBezTo>
                    <a:cubicBezTo>
                      <a:pt x="117334" y="38459"/>
                      <a:pt x="117953" y="40286"/>
                      <a:pt x="119584" y="41232"/>
                    </a:cubicBezTo>
                    <a:cubicBezTo>
                      <a:pt x="123988" y="43743"/>
                      <a:pt x="128359" y="46320"/>
                      <a:pt x="132763" y="48832"/>
                    </a:cubicBezTo>
                    <a:cubicBezTo>
                      <a:pt x="133220" y="49093"/>
                      <a:pt x="133220" y="49158"/>
                      <a:pt x="132893" y="49452"/>
                    </a:cubicBezTo>
                    <a:cubicBezTo>
                      <a:pt x="124510" y="57411"/>
                      <a:pt x="109244" y="72090"/>
                      <a:pt x="108461" y="72514"/>
                    </a:cubicBezTo>
                    <a:cubicBezTo>
                      <a:pt x="108396" y="72481"/>
                      <a:pt x="108233" y="72416"/>
                      <a:pt x="108265" y="72318"/>
                    </a:cubicBezTo>
                    <a:cubicBezTo>
                      <a:pt x="110418" y="66740"/>
                      <a:pt x="112995" y="60869"/>
                      <a:pt x="115181" y="55715"/>
                    </a:cubicBezTo>
                    <a:cubicBezTo>
                      <a:pt x="115801" y="54279"/>
                      <a:pt x="115540" y="52355"/>
                      <a:pt x="113648" y="51246"/>
                    </a:cubicBezTo>
                    <a:cubicBezTo>
                      <a:pt x="109211" y="48701"/>
                      <a:pt x="104742" y="46222"/>
                      <a:pt x="100371" y="43548"/>
                    </a:cubicBezTo>
                    <a:cubicBezTo>
                      <a:pt x="100045" y="43352"/>
                      <a:pt x="100045" y="43287"/>
                      <a:pt x="100339" y="42993"/>
                    </a:cubicBezTo>
                    <a:cubicBezTo>
                      <a:pt x="108852" y="34936"/>
                      <a:pt x="123988" y="20453"/>
                      <a:pt x="124738" y="19963"/>
                    </a:cubicBezTo>
                    <a:close/>
                    <a:moveTo>
                      <a:pt x="124892" y="13889"/>
                    </a:moveTo>
                    <a:cubicBezTo>
                      <a:pt x="123203" y="13889"/>
                      <a:pt x="121467" y="14569"/>
                      <a:pt x="120041" y="15918"/>
                    </a:cubicBezTo>
                    <a:cubicBezTo>
                      <a:pt x="112049" y="23552"/>
                      <a:pt x="104123" y="30989"/>
                      <a:pt x="96131" y="38557"/>
                    </a:cubicBezTo>
                    <a:cubicBezTo>
                      <a:pt x="94598" y="40025"/>
                      <a:pt x="93847" y="41982"/>
                      <a:pt x="94043" y="44004"/>
                    </a:cubicBezTo>
                    <a:cubicBezTo>
                      <a:pt x="94271" y="45961"/>
                      <a:pt x="95413" y="47723"/>
                      <a:pt x="97207" y="48799"/>
                    </a:cubicBezTo>
                    <a:cubicBezTo>
                      <a:pt x="101024" y="51083"/>
                      <a:pt x="104840" y="53268"/>
                      <a:pt x="108657" y="55454"/>
                    </a:cubicBezTo>
                    <a:cubicBezTo>
                      <a:pt x="106765" y="59955"/>
                      <a:pt x="104449" y="65305"/>
                      <a:pt x="102589" y="70133"/>
                    </a:cubicBezTo>
                    <a:cubicBezTo>
                      <a:pt x="101383" y="73166"/>
                      <a:pt x="102753" y="76526"/>
                      <a:pt x="105721" y="77961"/>
                    </a:cubicBezTo>
                    <a:cubicBezTo>
                      <a:pt x="106599" y="78394"/>
                      <a:pt x="107528" y="78630"/>
                      <a:pt x="108477" y="78630"/>
                    </a:cubicBezTo>
                    <a:cubicBezTo>
                      <a:pt x="110032" y="78630"/>
                      <a:pt x="111639" y="77997"/>
                      <a:pt x="113158" y="76559"/>
                    </a:cubicBezTo>
                    <a:cubicBezTo>
                      <a:pt x="120987" y="69187"/>
                      <a:pt x="129273" y="61325"/>
                      <a:pt x="137101" y="53921"/>
                    </a:cubicBezTo>
                    <a:cubicBezTo>
                      <a:pt x="138667" y="52420"/>
                      <a:pt x="139417" y="50430"/>
                      <a:pt x="139156" y="48440"/>
                    </a:cubicBezTo>
                    <a:cubicBezTo>
                      <a:pt x="138928" y="46418"/>
                      <a:pt x="137721" y="44624"/>
                      <a:pt x="135796" y="43548"/>
                    </a:cubicBezTo>
                    <a:cubicBezTo>
                      <a:pt x="132078" y="41395"/>
                      <a:pt x="128327" y="39209"/>
                      <a:pt x="124575" y="37056"/>
                    </a:cubicBezTo>
                    <a:cubicBezTo>
                      <a:pt x="126630" y="32228"/>
                      <a:pt x="128718" y="27303"/>
                      <a:pt x="130643" y="22345"/>
                    </a:cubicBezTo>
                    <a:cubicBezTo>
                      <a:pt x="131393" y="20453"/>
                      <a:pt x="131132" y="18300"/>
                      <a:pt x="129990" y="16604"/>
                    </a:cubicBezTo>
                    <a:cubicBezTo>
                      <a:pt x="128716" y="14789"/>
                      <a:pt x="126835" y="13889"/>
                      <a:pt x="124892" y="13889"/>
                    </a:cubicBezTo>
                    <a:close/>
                    <a:moveTo>
                      <a:pt x="116616" y="6100"/>
                    </a:moveTo>
                    <a:cubicBezTo>
                      <a:pt x="138732" y="6100"/>
                      <a:pt x="156738" y="24106"/>
                      <a:pt x="156738" y="46222"/>
                    </a:cubicBezTo>
                    <a:cubicBezTo>
                      <a:pt x="156738" y="68371"/>
                      <a:pt x="138732" y="86345"/>
                      <a:pt x="116616" y="86345"/>
                    </a:cubicBezTo>
                    <a:cubicBezTo>
                      <a:pt x="94500" y="86345"/>
                      <a:pt x="76494" y="68371"/>
                      <a:pt x="76494" y="46222"/>
                    </a:cubicBezTo>
                    <a:cubicBezTo>
                      <a:pt x="76494" y="24106"/>
                      <a:pt x="94500" y="6100"/>
                      <a:pt x="116616" y="6100"/>
                    </a:cubicBezTo>
                    <a:close/>
                    <a:moveTo>
                      <a:pt x="143136" y="85138"/>
                    </a:moveTo>
                    <a:cubicBezTo>
                      <a:pt x="148942" y="85138"/>
                      <a:pt x="154325" y="87552"/>
                      <a:pt x="158435" y="91694"/>
                    </a:cubicBezTo>
                    <a:cubicBezTo>
                      <a:pt x="162284" y="95576"/>
                      <a:pt x="164437" y="100698"/>
                      <a:pt x="164535" y="106145"/>
                    </a:cubicBezTo>
                    <a:lnTo>
                      <a:pt x="70589" y="106145"/>
                    </a:lnTo>
                    <a:cubicBezTo>
                      <a:pt x="71438" y="100632"/>
                      <a:pt x="74439" y="95576"/>
                      <a:pt x="79005" y="92216"/>
                    </a:cubicBezTo>
                    <a:cubicBezTo>
                      <a:pt x="82789" y="89444"/>
                      <a:pt x="87519" y="86182"/>
                      <a:pt x="92119" y="85431"/>
                    </a:cubicBezTo>
                    <a:cubicBezTo>
                      <a:pt x="99230" y="89900"/>
                      <a:pt x="107613" y="92477"/>
                      <a:pt x="116616" y="92477"/>
                    </a:cubicBezTo>
                    <a:cubicBezTo>
                      <a:pt x="125815" y="92477"/>
                      <a:pt x="134361" y="89770"/>
                      <a:pt x="141570" y="85138"/>
                    </a:cubicBezTo>
                    <a:close/>
                    <a:moveTo>
                      <a:pt x="164274" y="112278"/>
                    </a:moveTo>
                    <a:cubicBezTo>
                      <a:pt x="163654" y="115898"/>
                      <a:pt x="161990" y="119226"/>
                      <a:pt x="159381" y="121900"/>
                    </a:cubicBezTo>
                    <a:lnTo>
                      <a:pt x="146300" y="135307"/>
                    </a:lnTo>
                    <a:cubicBezTo>
                      <a:pt x="143430" y="138276"/>
                      <a:pt x="139417" y="139972"/>
                      <a:pt x="135307" y="139972"/>
                    </a:cubicBezTo>
                    <a:lnTo>
                      <a:pt x="96685" y="139972"/>
                    </a:lnTo>
                    <a:cubicBezTo>
                      <a:pt x="92086" y="139972"/>
                      <a:pt x="87747" y="137917"/>
                      <a:pt x="84812" y="134329"/>
                    </a:cubicBezTo>
                    <a:lnTo>
                      <a:pt x="74504" y="121803"/>
                    </a:lnTo>
                    <a:cubicBezTo>
                      <a:pt x="72286" y="119095"/>
                      <a:pt x="70883" y="115768"/>
                      <a:pt x="70492" y="112278"/>
                    </a:cubicBezTo>
                    <a:close/>
                    <a:moveTo>
                      <a:pt x="15103" y="133937"/>
                    </a:moveTo>
                    <a:lnTo>
                      <a:pt x="15103" y="146952"/>
                    </a:lnTo>
                    <a:cubicBezTo>
                      <a:pt x="15103" y="148453"/>
                      <a:pt x="13863" y="149693"/>
                      <a:pt x="12363" y="149693"/>
                    </a:cubicBezTo>
                    <a:lnTo>
                      <a:pt x="6133" y="149693"/>
                    </a:lnTo>
                    <a:lnTo>
                      <a:pt x="6133" y="141864"/>
                    </a:lnTo>
                    <a:cubicBezTo>
                      <a:pt x="6133" y="139515"/>
                      <a:pt x="7470" y="137362"/>
                      <a:pt x="9590" y="136416"/>
                    </a:cubicBezTo>
                    <a:lnTo>
                      <a:pt x="15103" y="133937"/>
                    </a:lnTo>
                    <a:close/>
                    <a:moveTo>
                      <a:pt x="47299" y="97664"/>
                    </a:moveTo>
                    <a:lnTo>
                      <a:pt x="55910" y="130871"/>
                    </a:lnTo>
                    <a:cubicBezTo>
                      <a:pt x="57215" y="135796"/>
                      <a:pt x="55878" y="140950"/>
                      <a:pt x="52420" y="144702"/>
                    </a:cubicBezTo>
                    <a:lnTo>
                      <a:pt x="47755" y="149725"/>
                    </a:lnTo>
                    <a:cubicBezTo>
                      <a:pt x="38100" y="150149"/>
                      <a:pt x="29651" y="155238"/>
                      <a:pt x="24563" y="162806"/>
                    </a:cubicBezTo>
                    <a:lnTo>
                      <a:pt x="6133" y="162806"/>
                    </a:lnTo>
                    <a:lnTo>
                      <a:pt x="6133" y="155792"/>
                    </a:lnTo>
                    <a:lnTo>
                      <a:pt x="12363" y="155792"/>
                    </a:lnTo>
                    <a:cubicBezTo>
                      <a:pt x="17223" y="155792"/>
                      <a:pt x="21203" y="151813"/>
                      <a:pt x="21203" y="146952"/>
                    </a:cubicBezTo>
                    <a:lnTo>
                      <a:pt x="21203" y="129077"/>
                    </a:lnTo>
                    <a:cubicBezTo>
                      <a:pt x="22345" y="127381"/>
                      <a:pt x="23030" y="125358"/>
                      <a:pt x="23160" y="123205"/>
                    </a:cubicBezTo>
                    <a:lnTo>
                      <a:pt x="23519" y="117725"/>
                    </a:lnTo>
                    <a:cubicBezTo>
                      <a:pt x="23617" y="115964"/>
                      <a:pt x="24498" y="114333"/>
                      <a:pt x="25933" y="113289"/>
                    </a:cubicBezTo>
                    <a:lnTo>
                      <a:pt x="47299" y="97664"/>
                    </a:lnTo>
                    <a:close/>
                    <a:moveTo>
                      <a:pt x="21431" y="168906"/>
                    </a:moveTo>
                    <a:cubicBezTo>
                      <a:pt x="20681" y="170928"/>
                      <a:pt x="20159" y="173048"/>
                      <a:pt x="19833" y="175267"/>
                    </a:cubicBezTo>
                    <a:lnTo>
                      <a:pt x="11613" y="175267"/>
                    </a:lnTo>
                    <a:cubicBezTo>
                      <a:pt x="8579" y="175267"/>
                      <a:pt x="6100" y="172755"/>
                      <a:pt x="6100" y="169689"/>
                    </a:cubicBezTo>
                    <a:lnTo>
                      <a:pt x="6100" y="168906"/>
                    </a:lnTo>
                    <a:close/>
                    <a:moveTo>
                      <a:pt x="202635" y="168906"/>
                    </a:moveTo>
                    <a:lnTo>
                      <a:pt x="202635" y="169689"/>
                    </a:lnTo>
                    <a:cubicBezTo>
                      <a:pt x="202635" y="172755"/>
                      <a:pt x="200188" y="175267"/>
                      <a:pt x="197154" y="175267"/>
                    </a:cubicBezTo>
                    <a:lnTo>
                      <a:pt x="191381" y="175267"/>
                    </a:lnTo>
                    <a:cubicBezTo>
                      <a:pt x="191055" y="173048"/>
                      <a:pt x="190533" y="170928"/>
                      <a:pt x="189782" y="168906"/>
                    </a:cubicBezTo>
                    <a:close/>
                    <a:moveTo>
                      <a:pt x="49126" y="172102"/>
                    </a:moveTo>
                    <a:cubicBezTo>
                      <a:pt x="53040" y="172102"/>
                      <a:pt x="56237" y="175299"/>
                      <a:pt x="56237" y="179214"/>
                    </a:cubicBezTo>
                    <a:cubicBezTo>
                      <a:pt x="56237" y="183161"/>
                      <a:pt x="53040" y="186325"/>
                      <a:pt x="49126" y="186325"/>
                    </a:cubicBezTo>
                    <a:cubicBezTo>
                      <a:pt x="45179" y="186325"/>
                      <a:pt x="41982" y="183161"/>
                      <a:pt x="41982" y="179214"/>
                    </a:cubicBezTo>
                    <a:cubicBezTo>
                      <a:pt x="41982" y="175299"/>
                      <a:pt x="45179" y="172102"/>
                      <a:pt x="49126" y="172102"/>
                    </a:cubicBezTo>
                    <a:close/>
                    <a:moveTo>
                      <a:pt x="162088" y="172102"/>
                    </a:moveTo>
                    <a:cubicBezTo>
                      <a:pt x="166035" y="172102"/>
                      <a:pt x="169232" y="175299"/>
                      <a:pt x="169232" y="179214"/>
                    </a:cubicBezTo>
                    <a:cubicBezTo>
                      <a:pt x="169232" y="183161"/>
                      <a:pt x="166035" y="186325"/>
                      <a:pt x="162088" y="186325"/>
                    </a:cubicBezTo>
                    <a:cubicBezTo>
                      <a:pt x="158174" y="186325"/>
                      <a:pt x="154977" y="183161"/>
                      <a:pt x="154977" y="179214"/>
                    </a:cubicBezTo>
                    <a:cubicBezTo>
                      <a:pt x="154977" y="175299"/>
                      <a:pt x="158174" y="172102"/>
                      <a:pt x="162088" y="172102"/>
                    </a:cubicBezTo>
                    <a:close/>
                    <a:moveTo>
                      <a:pt x="52159" y="156021"/>
                    </a:moveTo>
                    <a:cubicBezTo>
                      <a:pt x="63641" y="157521"/>
                      <a:pt x="72547" y="167340"/>
                      <a:pt x="72547" y="179214"/>
                    </a:cubicBezTo>
                    <a:cubicBezTo>
                      <a:pt x="72547" y="182410"/>
                      <a:pt x="71894" y="185444"/>
                      <a:pt x="70752" y="188217"/>
                    </a:cubicBezTo>
                    <a:lnTo>
                      <a:pt x="61782" y="183030"/>
                    </a:lnTo>
                    <a:cubicBezTo>
                      <a:pt x="62141" y="181823"/>
                      <a:pt x="62337" y="180551"/>
                      <a:pt x="62337" y="179214"/>
                    </a:cubicBezTo>
                    <a:cubicBezTo>
                      <a:pt x="62337" y="172983"/>
                      <a:pt x="57998" y="167731"/>
                      <a:pt x="52159" y="166361"/>
                    </a:cubicBezTo>
                    <a:lnTo>
                      <a:pt x="52159" y="156021"/>
                    </a:lnTo>
                    <a:close/>
                    <a:moveTo>
                      <a:pt x="165154" y="156021"/>
                    </a:moveTo>
                    <a:cubicBezTo>
                      <a:pt x="176637" y="157521"/>
                      <a:pt x="185542" y="167340"/>
                      <a:pt x="185542" y="179214"/>
                    </a:cubicBezTo>
                    <a:cubicBezTo>
                      <a:pt x="185542" y="182410"/>
                      <a:pt x="184889" y="185444"/>
                      <a:pt x="183748" y="188217"/>
                    </a:cubicBezTo>
                    <a:lnTo>
                      <a:pt x="174777" y="183030"/>
                    </a:lnTo>
                    <a:cubicBezTo>
                      <a:pt x="175136" y="181823"/>
                      <a:pt x="175332" y="180551"/>
                      <a:pt x="175332" y="179214"/>
                    </a:cubicBezTo>
                    <a:cubicBezTo>
                      <a:pt x="175332" y="172983"/>
                      <a:pt x="170993" y="167731"/>
                      <a:pt x="165154" y="166361"/>
                    </a:cubicBezTo>
                    <a:lnTo>
                      <a:pt x="165154" y="156021"/>
                    </a:lnTo>
                    <a:close/>
                    <a:moveTo>
                      <a:pt x="46059" y="156021"/>
                    </a:moveTo>
                    <a:lnTo>
                      <a:pt x="46059" y="166361"/>
                    </a:lnTo>
                    <a:cubicBezTo>
                      <a:pt x="40220" y="167731"/>
                      <a:pt x="35882" y="172983"/>
                      <a:pt x="35882" y="179214"/>
                    </a:cubicBezTo>
                    <a:cubicBezTo>
                      <a:pt x="35882" y="180747"/>
                      <a:pt x="36143" y="182182"/>
                      <a:pt x="36599" y="183552"/>
                    </a:cubicBezTo>
                    <a:lnTo>
                      <a:pt x="27694" y="188706"/>
                    </a:lnTo>
                    <a:cubicBezTo>
                      <a:pt x="26422" y="185803"/>
                      <a:pt x="25704" y="182606"/>
                      <a:pt x="25704" y="179214"/>
                    </a:cubicBezTo>
                    <a:cubicBezTo>
                      <a:pt x="25704" y="167340"/>
                      <a:pt x="34577" y="157521"/>
                      <a:pt x="46059" y="156021"/>
                    </a:cubicBezTo>
                    <a:close/>
                    <a:moveTo>
                      <a:pt x="159054" y="156021"/>
                    </a:moveTo>
                    <a:lnTo>
                      <a:pt x="159054" y="166361"/>
                    </a:lnTo>
                    <a:cubicBezTo>
                      <a:pt x="153216" y="167731"/>
                      <a:pt x="148877" y="172983"/>
                      <a:pt x="148877" y="179214"/>
                    </a:cubicBezTo>
                    <a:cubicBezTo>
                      <a:pt x="148877" y="180747"/>
                      <a:pt x="149138" y="182182"/>
                      <a:pt x="149595" y="183552"/>
                    </a:cubicBezTo>
                    <a:lnTo>
                      <a:pt x="140689" y="188706"/>
                    </a:lnTo>
                    <a:cubicBezTo>
                      <a:pt x="139385" y="185803"/>
                      <a:pt x="138667" y="182606"/>
                      <a:pt x="138667" y="179214"/>
                    </a:cubicBezTo>
                    <a:cubicBezTo>
                      <a:pt x="138667" y="167340"/>
                      <a:pt x="147572" y="157521"/>
                      <a:pt x="159054" y="156021"/>
                    </a:cubicBezTo>
                    <a:close/>
                    <a:moveTo>
                      <a:pt x="58716" y="188314"/>
                    </a:moveTo>
                    <a:lnTo>
                      <a:pt x="67654" y="193501"/>
                    </a:lnTo>
                    <a:cubicBezTo>
                      <a:pt x="63380" y="199046"/>
                      <a:pt x="56661" y="202635"/>
                      <a:pt x="49126" y="202635"/>
                    </a:cubicBezTo>
                    <a:cubicBezTo>
                      <a:pt x="41753" y="202635"/>
                      <a:pt x="35164" y="199242"/>
                      <a:pt x="30891" y="193925"/>
                    </a:cubicBezTo>
                    <a:lnTo>
                      <a:pt x="39894" y="188706"/>
                    </a:lnTo>
                    <a:cubicBezTo>
                      <a:pt x="42275" y="191022"/>
                      <a:pt x="45537" y="192457"/>
                      <a:pt x="49126" y="192457"/>
                    </a:cubicBezTo>
                    <a:cubicBezTo>
                      <a:pt x="52877" y="192457"/>
                      <a:pt x="56302" y="190859"/>
                      <a:pt x="58716" y="188314"/>
                    </a:cubicBezTo>
                    <a:close/>
                    <a:moveTo>
                      <a:pt x="171678" y="188314"/>
                    </a:moveTo>
                    <a:lnTo>
                      <a:pt x="180649" y="193501"/>
                    </a:lnTo>
                    <a:cubicBezTo>
                      <a:pt x="176376" y="199046"/>
                      <a:pt x="169656" y="202635"/>
                      <a:pt x="162088" y="202635"/>
                    </a:cubicBezTo>
                    <a:cubicBezTo>
                      <a:pt x="154749" y="202635"/>
                      <a:pt x="148159" y="199242"/>
                      <a:pt x="143886" y="193925"/>
                    </a:cubicBezTo>
                    <a:lnTo>
                      <a:pt x="152889" y="188706"/>
                    </a:lnTo>
                    <a:cubicBezTo>
                      <a:pt x="155271" y="191022"/>
                      <a:pt x="158533" y="192457"/>
                      <a:pt x="162088" y="192457"/>
                    </a:cubicBezTo>
                    <a:cubicBezTo>
                      <a:pt x="165872" y="192457"/>
                      <a:pt x="169297" y="190859"/>
                      <a:pt x="171678" y="188314"/>
                    </a:cubicBezTo>
                    <a:close/>
                    <a:moveTo>
                      <a:pt x="116616" y="0"/>
                    </a:moveTo>
                    <a:cubicBezTo>
                      <a:pt x="91107" y="0"/>
                      <a:pt x="70394" y="20746"/>
                      <a:pt x="70394" y="46222"/>
                    </a:cubicBezTo>
                    <a:cubicBezTo>
                      <a:pt x="70394" y="59955"/>
                      <a:pt x="76396" y="72318"/>
                      <a:pt x="85953" y="80799"/>
                    </a:cubicBezTo>
                    <a:cubicBezTo>
                      <a:pt x="82496" y="82072"/>
                      <a:pt x="78451" y="85040"/>
                      <a:pt x="75385" y="87291"/>
                    </a:cubicBezTo>
                    <a:cubicBezTo>
                      <a:pt x="63609" y="95902"/>
                      <a:pt x="60347" y="114170"/>
                      <a:pt x="69774" y="125684"/>
                    </a:cubicBezTo>
                    <a:lnTo>
                      <a:pt x="80082" y="138210"/>
                    </a:lnTo>
                    <a:cubicBezTo>
                      <a:pt x="84192" y="143201"/>
                      <a:pt x="90227" y="146072"/>
                      <a:pt x="96685" y="146072"/>
                    </a:cubicBezTo>
                    <a:lnTo>
                      <a:pt x="135307" y="146072"/>
                    </a:lnTo>
                    <a:cubicBezTo>
                      <a:pt x="141048" y="146072"/>
                      <a:pt x="146659" y="143723"/>
                      <a:pt x="150671" y="139580"/>
                    </a:cubicBezTo>
                    <a:lnTo>
                      <a:pt x="163752" y="126174"/>
                    </a:lnTo>
                    <a:cubicBezTo>
                      <a:pt x="168906" y="120922"/>
                      <a:pt x="170667" y="113811"/>
                      <a:pt x="170667" y="106504"/>
                    </a:cubicBezTo>
                    <a:cubicBezTo>
                      <a:pt x="170667" y="99295"/>
                      <a:pt x="167862" y="92510"/>
                      <a:pt x="162773" y="87389"/>
                    </a:cubicBezTo>
                    <a:cubicBezTo>
                      <a:pt x="158859" y="83442"/>
                      <a:pt x="153933" y="80669"/>
                      <a:pt x="148616" y="79560"/>
                    </a:cubicBezTo>
                    <a:cubicBezTo>
                      <a:pt x="150802" y="77472"/>
                      <a:pt x="152791" y="75156"/>
                      <a:pt x="154520" y="72677"/>
                    </a:cubicBezTo>
                    <a:cubicBezTo>
                      <a:pt x="159674" y="74439"/>
                      <a:pt x="164371" y="77374"/>
                      <a:pt x="168253" y="81256"/>
                    </a:cubicBezTo>
                    <a:lnTo>
                      <a:pt x="175495" y="88596"/>
                    </a:lnTo>
                    <a:cubicBezTo>
                      <a:pt x="177844" y="90944"/>
                      <a:pt x="181073" y="92314"/>
                      <a:pt x="184400" y="92314"/>
                    </a:cubicBezTo>
                    <a:lnTo>
                      <a:pt x="186423" y="92314"/>
                    </a:lnTo>
                    <a:cubicBezTo>
                      <a:pt x="188804" y="92314"/>
                      <a:pt x="190891" y="93847"/>
                      <a:pt x="191642" y="96131"/>
                    </a:cubicBezTo>
                    <a:lnTo>
                      <a:pt x="195165" y="106961"/>
                    </a:lnTo>
                    <a:cubicBezTo>
                      <a:pt x="195817" y="108983"/>
                      <a:pt x="195328" y="111168"/>
                      <a:pt x="193827" y="112636"/>
                    </a:cubicBezTo>
                    <a:lnTo>
                      <a:pt x="190891" y="115637"/>
                    </a:lnTo>
                    <a:cubicBezTo>
                      <a:pt x="187629" y="118899"/>
                      <a:pt x="187629" y="124249"/>
                      <a:pt x="190891" y="127511"/>
                    </a:cubicBezTo>
                    <a:lnTo>
                      <a:pt x="199046" y="135764"/>
                    </a:lnTo>
                    <a:cubicBezTo>
                      <a:pt x="201362" y="138113"/>
                      <a:pt x="202667" y="141211"/>
                      <a:pt x="202667" y="144539"/>
                    </a:cubicBezTo>
                    <a:lnTo>
                      <a:pt x="202667" y="162806"/>
                    </a:lnTo>
                    <a:lnTo>
                      <a:pt x="186651" y="162806"/>
                    </a:lnTo>
                    <a:cubicBezTo>
                      <a:pt x="181334" y="154879"/>
                      <a:pt x="172298" y="149693"/>
                      <a:pt x="162088" y="149693"/>
                    </a:cubicBezTo>
                    <a:cubicBezTo>
                      <a:pt x="147148" y="149693"/>
                      <a:pt x="134785" y="160849"/>
                      <a:pt x="132828" y="175267"/>
                    </a:cubicBezTo>
                    <a:lnTo>
                      <a:pt x="78386" y="175267"/>
                    </a:lnTo>
                    <a:cubicBezTo>
                      <a:pt x="78092" y="173048"/>
                      <a:pt x="77537" y="170928"/>
                      <a:pt x="76787" y="168906"/>
                    </a:cubicBezTo>
                    <a:lnTo>
                      <a:pt x="125228" y="168906"/>
                    </a:lnTo>
                    <a:cubicBezTo>
                      <a:pt x="126924" y="168906"/>
                      <a:pt x="128294" y="167536"/>
                      <a:pt x="128294" y="165839"/>
                    </a:cubicBezTo>
                    <a:cubicBezTo>
                      <a:pt x="128294" y="164176"/>
                      <a:pt x="126924" y="162806"/>
                      <a:pt x="125228" y="162806"/>
                    </a:cubicBezTo>
                    <a:lnTo>
                      <a:pt x="73656" y="162806"/>
                    </a:lnTo>
                    <a:cubicBezTo>
                      <a:pt x="69480" y="156575"/>
                      <a:pt x="63022" y="152041"/>
                      <a:pt x="55486" y="150378"/>
                    </a:cubicBezTo>
                    <a:lnTo>
                      <a:pt x="56889" y="148844"/>
                    </a:lnTo>
                    <a:cubicBezTo>
                      <a:pt x="61815" y="143593"/>
                      <a:pt x="63641" y="136286"/>
                      <a:pt x="61847" y="129338"/>
                    </a:cubicBezTo>
                    <a:lnTo>
                      <a:pt x="52583" y="93782"/>
                    </a:lnTo>
                    <a:lnTo>
                      <a:pt x="72220" y="79462"/>
                    </a:lnTo>
                    <a:cubicBezTo>
                      <a:pt x="73590" y="78451"/>
                      <a:pt x="73884" y="76526"/>
                      <a:pt x="72873" y="75189"/>
                    </a:cubicBezTo>
                    <a:cubicBezTo>
                      <a:pt x="72282" y="74362"/>
                      <a:pt x="71348" y="73928"/>
                      <a:pt x="70398" y="73928"/>
                    </a:cubicBezTo>
                    <a:cubicBezTo>
                      <a:pt x="69774" y="73928"/>
                      <a:pt x="69143" y="74116"/>
                      <a:pt x="68600" y="74504"/>
                    </a:cubicBezTo>
                    <a:lnTo>
                      <a:pt x="47299" y="90096"/>
                    </a:lnTo>
                    <a:cubicBezTo>
                      <a:pt x="47299" y="90096"/>
                      <a:pt x="47266" y="90129"/>
                      <a:pt x="47234" y="90129"/>
                    </a:cubicBezTo>
                    <a:lnTo>
                      <a:pt x="22345" y="108331"/>
                    </a:lnTo>
                    <a:cubicBezTo>
                      <a:pt x="19441" y="110451"/>
                      <a:pt x="17647" y="113745"/>
                      <a:pt x="17419" y="117366"/>
                    </a:cubicBezTo>
                    <a:lnTo>
                      <a:pt x="17060" y="122846"/>
                    </a:lnTo>
                    <a:cubicBezTo>
                      <a:pt x="16995" y="124053"/>
                      <a:pt x="16538" y="125195"/>
                      <a:pt x="15821" y="126141"/>
                    </a:cubicBezTo>
                    <a:cubicBezTo>
                      <a:pt x="15788" y="126174"/>
                      <a:pt x="15788" y="126206"/>
                      <a:pt x="15755" y="126206"/>
                    </a:cubicBezTo>
                    <a:cubicBezTo>
                      <a:pt x="15168" y="126924"/>
                      <a:pt x="14451" y="127511"/>
                      <a:pt x="13570" y="127902"/>
                    </a:cubicBezTo>
                    <a:lnTo>
                      <a:pt x="7079" y="130838"/>
                    </a:lnTo>
                    <a:cubicBezTo>
                      <a:pt x="2773" y="132763"/>
                      <a:pt x="0" y="137101"/>
                      <a:pt x="0" y="141864"/>
                    </a:cubicBezTo>
                    <a:lnTo>
                      <a:pt x="0" y="169689"/>
                    </a:lnTo>
                    <a:cubicBezTo>
                      <a:pt x="0" y="176147"/>
                      <a:pt x="5219" y="181366"/>
                      <a:pt x="11613" y="181366"/>
                    </a:cubicBezTo>
                    <a:lnTo>
                      <a:pt x="19637" y="181366"/>
                    </a:lnTo>
                    <a:cubicBezTo>
                      <a:pt x="20681" y="196502"/>
                      <a:pt x="33892" y="208767"/>
                      <a:pt x="49126" y="208767"/>
                    </a:cubicBezTo>
                    <a:cubicBezTo>
                      <a:pt x="64750" y="208767"/>
                      <a:pt x="77472" y="196502"/>
                      <a:pt x="78581" y="181366"/>
                    </a:cubicBezTo>
                    <a:lnTo>
                      <a:pt x="132632" y="181366"/>
                    </a:lnTo>
                    <a:cubicBezTo>
                      <a:pt x="133709" y="196567"/>
                      <a:pt x="146431" y="208767"/>
                      <a:pt x="162088" y="208767"/>
                    </a:cubicBezTo>
                    <a:cubicBezTo>
                      <a:pt x="177387" y="208767"/>
                      <a:pt x="190533" y="196437"/>
                      <a:pt x="191576" y="181366"/>
                    </a:cubicBezTo>
                    <a:lnTo>
                      <a:pt x="197154" y="181366"/>
                    </a:lnTo>
                    <a:cubicBezTo>
                      <a:pt x="203548" y="181366"/>
                      <a:pt x="208767" y="176147"/>
                      <a:pt x="208767" y="169689"/>
                    </a:cubicBezTo>
                    <a:lnTo>
                      <a:pt x="208767" y="144539"/>
                    </a:lnTo>
                    <a:cubicBezTo>
                      <a:pt x="208767" y="139613"/>
                      <a:pt x="206875" y="134948"/>
                      <a:pt x="203417" y="131458"/>
                    </a:cubicBezTo>
                    <a:lnTo>
                      <a:pt x="195230" y="123205"/>
                    </a:lnTo>
                    <a:cubicBezTo>
                      <a:pt x="194317" y="122324"/>
                      <a:pt x="194317" y="120824"/>
                      <a:pt x="195230" y="119943"/>
                    </a:cubicBezTo>
                    <a:lnTo>
                      <a:pt x="198166" y="116942"/>
                    </a:lnTo>
                    <a:cubicBezTo>
                      <a:pt x="201265" y="113811"/>
                      <a:pt x="202341" y="109277"/>
                      <a:pt x="200971" y="105069"/>
                    </a:cubicBezTo>
                    <a:lnTo>
                      <a:pt x="197448" y="94239"/>
                    </a:lnTo>
                    <a:cubicBezTo>
                      <a:pt x="195882" y="89411"/>
                      <a:pt x="191446" y="86182"/>
                      <a:pt x="186423" y="86182"/>
                    </a:cubicBezTo>
                    <a:lnTo>
                      <a:pt x="184400" y="86182"/>
                    </a:lnTo>
                    <a:cubicBezTo>
                      <a:pt x="182671" y="86182"/>
                      <a:pt x="181040" y="85529"/>
                      <a:pt x="179833" y="84290"/>
                    </a:cubicBezTo>
                    <a:lnTo>
                      <a:pt x="172592" y="76983"/>
                    </a:lnTo>
                    <a:cubicBezTo>
                      <a:pt x="168384" y="72710"/>
                      <a:pt x="163295" y="69448"/>
                      <a:pt x="157750" y="67327"/>
                    </a:cubicBezTo>
                    <a:cubicBezTo>
                      <a:pt x="161012" y="60999"/>
                      <a:pt x="162838" y="53823"/>
                      <a:pt x="162838" y="46222"/>
                    </a:cubicBezTo>
                    <a:cubicBezTo>
                      <a:pt x="162838" y="20746"/>
                      <a:pt x="142125" y="0"/>
                      <a:pt x="116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436" name="Google Shape;1436;p68"/>
          <p:cNvCxnSpPr/>
          <p:nvPr/>
        </p:nvCxnSpPr>
        <p:spPr>
          <a:xfrm rot="10800000">
            <a:off x="242867" y="1306299"/>
            <a:ext cx="1135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68"/>
          <p:cNvCxnSpPr/>
          <p:nvPr/>
        </p:nvCxnSpPr>
        <p:spPr>
          <a:xfrm rot="10800000">
            <a:off x="242866" y="4263934"/>
            <a:ext cx="3411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BA472A7-D460-3776-AFE2-4A3C847C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7" y="1582623"/>
            <a:ext cx="5706511" cy="2494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75"/>
          <p:cNvSpPr txBox="1">
            <a:spLocks noGrp="1"/>
          </p:cNvSpPr>
          <p:nvPr>
            <p:ph type="title"/>
          </p:nvPr>
        </p:nvSpPr>
        <p:spPr>
          <a:xfrm>
            <a:off x="3163998" y="309107"/>
            <a:ext cx="4371637" cy="660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Bagaimana presentase tingkat kemiskinan antar pulau di Indonesia</a:t>
            </a:r>
          </a:p>
        </p:txBody>
      </p:sp>
      <p:sp>
        <p:nvSpPr>
          <p:cNvPr id="1597" name="Google Shape;1597;p75"/>
          <p:cNvSpPr txBox="1">
            <a:spLocks noGrp="1"/>
          </p:cNvSpPr>
          <p:nvPr>
            <p:ph type="title" idx="2"/>
          </p:nvPr>
        </p:nvSpPr>
        <p:spPr>
          <a:xfrm>
            <a:off x="7225941" y="243076"/>
            <a:ext cx="1782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04</a:t>
            </a:r>
            <a:endParaRPr sz="6000" dirty="0"/>
          </a:p>
        </p:txBody>
      </p:sp>
      <p:grpSp>
        <p:nvGrpSpPr>
          <p:cNvPr id="1598" name="Google Shape;1598;p75"/>
          <p:cNvGrpSpPr/>
          <p:nvPr/>
        </p:nvGrpSpPr>
        <p:grpSpPr>
          <a:xfrm rot="1597570">
            <a:off x="1455163" y="2150941"/>
            <a:ext cx="1408416" cy="1385734"/>
            <a:chOff x="1247962" y="2223075"/>
            <a:chExt cx="1782535" cy="1781297"/>
          </a:xfrm>
        </p:grpSpPr>
        <p:sp>
          <p:nvSpPr>
            <p:cNvPr id="1599" name="Google Shape;1599;p75"/>
            <p:cNvSpPr/>
            <p:nvPr/>
          </p:nvSpPr>
          <p:spPr>
            <a:xfrm>
              <a:off x="1247962" y="2223075"/>
              <a:ext cx="1782535" cy="1781297"/>
            </a:xfrm>
            <a:custGeom>
              <a:avLst/>
              <a:gdLst/>
              <a:ahLst/>
              <a:cxnLst/>
              <a:rect l="l" t="t" r="r" b="b"/>
              <a:pathLst>
                <a:path w="76299" h="87846" extrusionOk="0">
                  <a:moveTo>
                    <a:pt x="38165" y="0"/>
                  </a:moveTo>
                  <a:cubicBezTo>
                    <a:pt x="32783" y="0"/>
                    <a:pt x="22084" y="1338"/>
                    <a:pt x="13407" y="4437"/>
                  </a:cubicBezTo>
                  <a:cubicBezTo>
                    <a:pt x="5382" y="7307"/>
                    <a:pt x="0" y="14875"/>
                    <a:pt x="0" y="23421"/>
                  </a:cubicBezTo>
                  <a:lnTo>
                    <a:pt x="0" y="60673"/>
                  </a:lnTo>
                  <a:lnTo>
                    <a:pt x="0" y="61945"/>
                  </a:lnTo>
                  <a:lnTo>
                    <a:pt x="0" y="82953"/>
                  </a:lnTo>
                  <a:cubicBezTo>
                    <a:pt x="0" y="85627"/>
                    <a:pt x="2186" y="87846"/>
                    <a:pt x="4893" y="87846"/>
                  </a:cubicBezTo>
                  <a:lnTo>
                    <a:pt x="71405" y="87846"/>
                  </a:lnTo>
                  <a:cubicBezTo>
                    <a:pt x="74080" y="87846"/>
                    <a:pt x="76298" y="85627"/>
                    <a:pt x="76298" y="82953"/>
                  </a:cubicBezTo>
                  <a:lnTo>
                    <a:pt x="76298" y="62109"/>
                  </a:lnTo>
                  <a:lnTo>
                    <a:pt x="76298" y="61945"/>
                  </a:lnTo>
                  <a:lnTo>
                    <a:pt x="76298" y="23421"/>
                  </a:lnTo>
                  <a:cubicBezTo>
                    <a:pt x="76298" y="14875"/>
                    <a:pt x="70916" y="7307"/>
                    <a:pt x="62859" y="4437"/>
                  </a:cubicBezTo>
                  <a:cubicBezTo>
                    <a:pt x="54182" y="1338"/>
                    <a:pt x="43515" y="0"/>
                    <a:pt x="38165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0" name="Google Shape;1600;p75"/>
            <p:cNvGrpSpPr/>
            <p:nvPr/>
          </p:nvGrpSpPr>
          <p:grpSpPr>
            <a:xfrm>
              <a:off x="1422634" y="2397128"/>
              <a:ext cx="1433192" cy="1433192"/>
              <a:chOff x="1190625" y="238125"/>
              <a:chExt cx="5219200" cy="5219200"/>
            </a:xfrm>
          </p:grpSpPr>
          <p:sp>
            <p:nvSpPr>
              <p:cNvPr id="1601" name="Google Shape;1601;p75"/>
              <p:cNvSpPr/>
              <p:nvPr/>
            </p:nvSpPr>
            <p:spPr>
              <a:xfrm>
                <a:off x="4371875" y="1529650"/>
                <a:ext cx="1961275" cy="2545400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101816" extrusionOk="0">
                    <a:moveTo>
                      <a:pt x="39238" y="1"/>
                    </a:moveTo>
                    <a:cubicBezTo>
                      <a:pt x="38540" y="1"/>
                      <a:pt x="37839" y="286"/>
                      <a:pt x="37317" y="857"/>
                    </a:cubicBezTo>
                    <a:cubicBezTo>
                      <a:pt x="29488" y="9632"/>
                      <a:pt x="0" y="43817"/>
                      <a:pt x="0" y="62606"/>
                    </a:cubicBezTo>
                    <a:cubicBezTo>
                      <a:pt x="0" y="84266"/>
                      <a:pt x="17582" y="101815"/>
                      <a:pt x="39242" y="101815"/>
                    </a:cubicBezTo>
                    <a:cubicBezTo>
                      <a:pt x="60901" y="101815"/>
                      <a:pt x="78451" y="84266"/>
                      <a:pt x="78451" y="62606"/>
                    </a:cubicBezTo>
                    <a:cubicBezTo>
                      <a:pt x="78451" y="43817"/>
                      <a:pt x="48995" y="9632"/>
                      <a:pt x="41134" y="857"/>
                    </a:cubicBezTo>
                    <a:cubicBezTo>
                      <a:pt x="40628" y="286"/>
                      <a:pt x="39935" y="1"/>
                      <a:pt x="39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75"/>
              <p:cNvSpPr/>
              <p:nvPr/>
            </p:nvSpPr>
            <p:spPr>
              <a:xfrm>
                <a:off x="4950050" y="2352675"/>
                <a:ext cx="806550" cy="1174150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46966" extrusionOk="0">
                    <a:moveTo>
                      <a:pt x="22528" y="1"/>
                    </a:moveTo>
                    <a:cubicBezTo>
                      <a:pt x="22511" y="1"/>
                      <a:pt x="22493" y="1"/>
                      <a:pt x="22476" y="1"/>
                    </a:cubicBezTo>
                    <a:cubicBezTo>
                      <a:pt x="21791" y="1"/>
                      <a:pt x="21138" y="425"/>
                      <a:pt x="20551" y="980"/>
                    </a:cubicBezTo>
                    <a:cubicBezTo>
                      <a:pt x="14190" y="7015"/>
                      <a:pt x="7764" y="13049"/>
                      <a:pt x="1403" y="19117"/>
                    </a:cubicBezTo>
                    <a:cubicBezTo>
                      <a:pt x="1" y="20421"/>
                      <a:pt x="196" y="22444"/>
                      <a:pt x="1827" y="23422"/>
                    </a:cubicBezTo>
                    <a:cubicBezTo>
                      <a:pt x="5350" y="25543"/>
                      <a:pt x="8938" y="27565"/>
                      <a:pt x="12494" y="29620"/>
                    </a:cubicBezTo>
                    <a:cubicBezTo>
                      <a:pt x="12722" y="29751"/>
                      <a:pt x="12820" y="29848"/>
                      <a:pt x="12690" y="30109"/>
                    </a:cubicBezTo>
                    <a:cubicBezTo>
                      <a:pt x="11548" y="32850"/>
                      <a:pt x="10406" y="35622"/>
                      <a:pt x="9265" y="38362"/>
                    </a:cubicBezTo>
                    <a:cubicBezTo>
                      <a:pt x="8547" y="40059"/>
                      <a:pt x="7829" y="41755"/>
                      <a:pt x="7144" y="43484"/>
                    </a:cubicBezTo>
                    <a:cubicBezTo>
                      <a:pt x="6655" y="44756"/>
                      <a:pt x="7242" y="46093"/>
                      <a:pt x="8449" y="46680"/>
                    </a:cubicBezTo>
                    <a:cubicBezTo>
                      <a:pt x="8831" y="46872"/>
                      <a:pt x="9206" y="46966"/>
                      <a:pt x="9577" y="46966"/>
                    </a:cubicBezTo>
                    <a:cubicBezTo>
                      <a:pt x="10282" y="46966"/>
                      <a:pt x="10973" y="46625"/>
                      <a:pt x="11678" y="45963"/>
                    </a:cubicBezTo>
                    <a:cubicBezTo>
                      <a:pt x="18072" y="39928"/>
                      <a:pt x="24433" y="33893"/>
                      <a:pt x="30826" y="27826"/>
                    </a:cubicBezTo>
                    <a:cubicBezTo>
                      <a:pt x="32262" y="26456"/>
                      <a:pt x="32001" y="24434"/>
                      <a:pt x="30272" y="23455"/>
                    </a:cubicBezTo>
                    <a:cubicBezTo>
                      <a:pt x="26749" y="21400"/>
                      <a:pt x="23226" y="19378"/>
                      <a:pt x="19703" y="17355"/>
                    </a:cubicBezTo>
                    <a:cubicBezTo>
                      <a:pt x="19475" y="17225"/>
                      <a:pt x="19409" y="17094"/>
                      <a:pt x="19507" y="16833"/>
                    </a:cubicBezTo>
                    <a:cubicBezTo>
                      <a:pt x="21399" y="12397"/>
                      <a:pt x="23324" y="7961"/>
                      <a:pt x="25053" y="3459"/>
                    </a:cubicBezTo>
                    <a:cubicBezTo>
                      <a:pt x="25732" y="1778"/>
                      <a:pt x="24456" y="1"/>
                      <a:pt x="225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75"/>
              <p:cNvSpPr/>
              <p:nvPr/>
            </p:nvSpPr>
            <p:spPr>
              <a:xfrm>
                <a:off x="1267275" y="1529650"/>
                <a:ext cx="1961300" cy="2545400"/>
              </a:xfrm>
              <a:custGeom>
                <a:avLst/>
                <a:gdLst/>
                <a:ahLst/>
                <a:cxnLst/>
                <a:rect l="l" t="t" r="r" b="b"/>
                <a:pathLst>
                  <a:path w="78452" h="101816" extrusionOk="0">
                    <a:moveTo>
                      <a:pt x="39213" y="1"/>
                    </a:moveTo>
                    <a:cubicBezTo>
                      <a:pt x="38516" y="1"/>
                      <a:pt x="37823" y="286"/>
                      <a:pt x="37317" y="857"/>
                    </a:cubicBezTo>
                    <a:cubicBezTo>
                      <a:pt x="29456" y="9632"/>
                      <a:pt x="0" y="43817"/>
                      <a:pt x="0" y="62606"/>
                    </a:cubicBezTo>
                    <a:cubicBezTo>
                      <a:pt x="0" y="84266"/>
                      <a:pt x="17550" y="101815"/>
                      <a:pt x="39209" y="101815"/>
                    </a:cubicBezTo>
                    <a:cubicBezTo>
                      <a:pt x="60869" y="101815"/>
                      <a:pt x="78451" y="84266"/>
                      <a:pt x="78451" y="62606"/>
                    </a:cubicBezTo>
                    <a:cubicBezTo>
                      <a:pt x="78451" y="43817"/>
                      <a:pt x="48963" y="9632"/>
                      <a:pt x="41134" y="857"/>
                    </a:cubicBezTo>
                    <a:cubicBezTo>
                      <a:pt x="40612" y="286"/>
                      <a:pt x="39911" y="1"/>
                      <a:pt x="39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75"/>
              <p:cNvSpPr/>
              <p:nvPr/>
            </p:nvSpPr>
            <p:spPr>
              <a:xfrm>
                <a:off x="1844650" y="2352675"/>
                <a:ext cx="807350" cy="1174150"/>
              </a:xfrm>
              <a:custGeom>
                <a:avLst/>
                <a:gdLst/>
                <a:ahLst/>
                <a:cxnLst/>
                <a:rect l="l" t="t" r="r" b="b"/>
                <a:pathLst>
                  <a:path w="32294" h="46966" extrusionOk="0">
                    <a:moveTo>
                      <a:pt x="22528" y="1"/>
                    </a:moveTo>
                    <a:cubicBezTo>
                      <a:pt x="22510" y="1"/>
                      <a:pt x="22493" y="1"/>
                      <a:pt x="22475" y="1"/>
                    </a:cubicBezTo>
                    <a:cubicBezTo>
                      <a:pt x="21790" y="1"/>
                      <a:pt x="21138" y="425"/>
                      <a:pt x="20551" y="980"/>
                    </a:cubicBezTo>
                    <a:cubicBezTo>
                      <a:pt x="14190" y="7015"/>
                      <a:pt x="7796" y="13049"/>
                      <a:pt x="1403" y="19117"/>
                    </a:cubicBezTo>
                    <a:cubicBezTo>
                      <a:pt x="0" y="20421"/>
                      <a:pt x="196" y="22444"/>
                      <a:pt x="1827" y="23422"/>
                    </a:cubicBezTo>
                    <a:cubicBezTo>
                      <a:pt x="5350" y="25543"/>
                      <a:pt x="8938" y="27565"/>
                      <a:pt x="12526" y="29620"/>
                    </a:cubicBezTo>
                    <a:cubicBezTo>
                      <a:pt x="12722" y="29751"/>
                      <a:pt x="12820" y="29848"/>
                      <a:pt x="12722" y="30109"/>
                    </a:cubicBezTo>
                    <a:cubicBezTo>
                      <a:pt x="11548" y="32850"/>
                      <a:pt x="10406" y="35622"/>
                      <a:pt x="9264" y="38362"/>
                    </a:cubicBezTo>
                    <a:cubicBezTo>
                      <a:pt x="8547" y="40059"/>
                      <a:pt x="7829" y="41755"/>
                      <a:pt x="7144" y="43484"/>
                    </a:cubicBezTo>
                    <a:cubicBezTo>
                      <a:pt x="6687" y="44756"/>
                      <a:pt x="7274" y="46093"/>
                      <a:pt x="8449" y="46680"/>
                    </a:cubicBezTo>
                    <a:cubicBezTo>
                      <a:pt x="8831" y="46872"/>
                      <a:pt x="9206" y="46966"/>
                      <a:pt x="9577" y="46966"/>
                    </a:cubicBezTo>
                    <a:cubicBezTo>
                      <a:pt x="10281" y="46966"/>
                      <a:pt x="10973" y="46625"/>
                      <a:pt x="11678" y="45963"/>
                    </a:cubicBezTo>
                    <a:cubicBezTo>
                      <a:pt x="18072" y="39928"/>
                      <a:pt x="24465" y="33893"/>
                      <a:pt x="30826" y="27826"/>
                    </a:cubicBezTo>
                    <a:cubicBezTo>
                      <a:pt x="32294" y="26456"/>
                      <a:pt x="32000" y="24434"/>
                      <a:pt x="30271" y="23455"/>
                    </a:cubicBezTo>
                    <a:cubicBezTo>
                      <a:pt x="26748" y="21400"/>
                      <a:pt x="23225" y="19378"/>
                      <a:pt x="19735" y="17355"/>
                    </a:cubicBezTo>
                    <a:cubicBezTo>
                      <a:pt x="19507" y="17225"/>
                      <a:pt x="19409" y="17094"/>
                      <a:pt x="19539" y="16833"/>
                    </a:cubicBezTo>
                    <a:cubicBezTo>
                      <a:pt x="21399" y="12397"/>
                      <a:pt x="23323" y="7961"/>
                      <a:pt x="25085" y="3459"/>
                    </a:cubicBezTo>
                    <a:cubicBezTo>
                      <a:pt x="25731" y="1778"/>
                      <a:pt x="24456" y="1"/>
                      <a:pt x="225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75"/>
              <p:cNvSpPr/>
              <p:nvPr/>
            </p:nvSpPr>
            <p:spPr>
              <a:xfrm>
                <a:off x="2706625" y="314575"/>
                <a:ext cx="2187175" cy="2838150"/>
              </a:xfrm>
              <a:custGeom>
                <a:avLst/>
                <a:gdLst/>
                <a:ahLst/>
                <a:cxnLst/>
                <a:rect l="l" t="t" r="r" b="b"/>
                <a:pathLst>
                  <a:path w="87487" h="113526" extrusionOk="0">
                    <a:moveTo>
                      <a:pt x="43744" y="0"/>
                    </a:moveTo>
                    <a:cubicBezTo>
                      <a:pt x="42969" y="0"/>
                      <a:pt x="42194" y="318"/>
                      <a:pt x="41623" y="954"/>
                    </a:cubicBezTo>
                    <a:cubicBezTo>
                      <a:pt x="32849" y="10740"/>
                      <a:pt x="0" y="48840"/>
                      <a:pt x="0" y="69782"/>
                    </a:cubicBezTo>
                    <a:cubicBezTo>
                      <a:pt x="0" y="93921"/>
                      <a:pt x="19605" y="113525"/>
                      <a:pt x="43744" y="113525"/>
                    </a:cubicBezTo>
                    <a:cubicBezTo>
                      <a:pt x="67882" y="113525"/>
                      <a:pt x="87487" y="93921"/>
                      <a:pt x="87487" y="69782"/>
                    </a:cubicBezTo>
                    <a:cubicBezTo>
                      <a:pt x="87487" y="48840"/>
                      <a:pt x="54639" y="10740"/>
                      <a:pt x="45864" y="954"/>
                    </a:cubicBezTo>
                    <a:cubicBezTo>
                      <a:pt x="45293" y="318"/>
                      <a:pt x="44518" y="0"/>
                      <a:pt x="437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75"/>
              <p:cNvSpPr/>
              <p:nvPr/>
            </p:nvSpPr>
            <p:spPr>
              <a:xfrm>
                <a:off x="3350875" y="1231375"/>
                <a:ext cx="899500" cy="1309975"/>
              </a:xfrm>
              <a:custGeom>
                <a:avLst/>
                <a:gdLst/>
                <a:ahLst/>
                <a:cxnLst/>
                <a:rect l="l" t="t" r="r" b="b"/>
                <a:pathLst>
                  <a:path w="35980" h="52399" extrusionOk="0">
                    <a:moveTo>
                      <a:pt x="25052" y="1"/>
                    </a:moveTo>
                    <a:cubicBezTo>
                      <a:pt x="24302" y="34"/>
                      <a:pt x="23584" y="490"/>
                      <a:pt x="22932" y="1110"/>
                    </a:cubicBezTo>
                    <a:cubicBezTo>
                      <a:pt x="15821" y="7862"/>
                      <a:pt x="8677" y="14582"/>
                      <a:pt x="1566" y="21334"/>
                    </a:cubicBezTo>
                    <a:cubicBezTo>
                      <a:pt x="0" y="22802"/>
                      <a:pt x="228" y="25053"/>
                      <a:pt x="2055" y="26162"/>
                    </a:cubicBezTo>
                    <a:cubicBezTo>
                      <a:pt x="5969" y="28511"/>
                      <a:pt x="9982" y="30762"/>
                      <a:pt x="13961" y="33045"/>
                    </a:cubicBezTo>
                    <a:cubicBezTo>
                      <a:pt x="14190" y="33175"/>
                      <a:pt x="14320" y="33306"/>
                      <a:pt x="14190" y="33599"/>
                    </a:cubicBezTo>
                    <a:cubicBezTo>
                      <a:pt x="12885" y="36666"/>
                      <a:pt x="11613" y="39732"/>
                      <a:pt x="10341" y="42798"/>
                    </a:cubicBezTo>
                    <a:cubicBezTo>
                      <a:pt x="9558" y="44690"/>
                      <a:pt x="8742" y="46582"/>
                      <a:pt x="7992" y="48507"/>
                    </a:cubicBezTo>
                    <a:cubicBezTo>
                      <a:pt x="7437" y="49909"/>
                      <a:pt x="8090" y="51443"/>
                      <a:pt x="9427" y="52095"/>
                    </a:cubicBezTo>
                    <a:cubicBezTo>
                      <a:pt x="9853" y="52297"/>
                      <a:pt x="10272" y="52398"/>
                      <a:pt x="10685" y="52398"/>
                    </a:cubicBezTo>
                    <a:cubicBezTo>
                      <a:pt x="11474" y="52398"/>
                      <a:pt x="12245" y="52029"/>
                      <a:pt x="13015" y="51279"/>
                    </a:cubicBezTo>
                    <a:cubicBezTo>
                      <a:pt x="20159" y="44560"/>
                      <a:pt x="27270" y="37807"/>
                      <a:pt x="34381" y="31055"/>
                    </a:cubicBezTo>
                    <a:cubicBezTo>
                      <a:pt x="35980" y="29555"/>
                      <a:pt x="35686" y="27271"/>
                      <a:pt x="33762" y="26162"/>
                    </a:cubicBezTo>
                    <a:cubicBezTo>
                      <a:pt x="29815" y="23911"/>
                      <a:pt x="25900" y="21628"/>
                      <a:pt x="21986" y="19345"/>
                    </a:cubicBezTo>
                    <a:cubicBezTo>
                      <a:pt x="21725" y="19214"/>
                      <a:pt x="21660" y="19084"/>
                      <a:pt x="21790" y="18790"/>
                    </a:cubicBezTo>
                    <a:cubicBezTo>
                      <a:pt x="23878" y="13832"/>
                      <a:pt x="26031" y="8906"/>
                      <a:pt x="27955" y="3883"/>
                    </a:cubicBezTo>
                    <a:cubicBezTo>
                      <a:pt x="28706" y="1991"/>
                      <a:pt x="27238" y="1"/>
                      <a:pt x="250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75"/>
              <p:cNvSpPr/>
              <p:nvPr/>
            </p:nvSpPr>
            <p:spPr>
              <a:xfrm>
                <a:off x="1190625" y="4442825"/>
                <a:ext cx="5219200" cy="10145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4058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36502"/>
                    </a:lnTo>
                    <a:cubicBezTo>
                      <a:pt x="0" y="38752"/>
                      <a:pt x="1827" y="40579"/>
                      <a:pt x="4077" y="40579"/>
                    </a:cubicBezTo>
                    <a:lnTo>
                      <a:pt x="204690" y="40579"/>
                    </a:lnTo>
                    <a:cubicBezTo>
                      <a:pt x="206940" y="40579"/>
                      <a:pt x="208767" y="38752"/>
                      <a:pt x="208767" y="36502"/>
                    </a:cubicBezTo>
                    <a:lnTo>
                      <a:pt x="208767" y="3066"/>
                    </a:lnTo>
                    <a:cubicBezTo>
                      <a:pt x="208767" y="1370"/>
                      <a:pt x="207397" y="0"/>
                      <a:pt x="205701" y="0"/>
                    </a:cubicBezTo>
                    <a:cubicBezTo>
                      <a:pt x="188836" y="0"/>
                      <a:pt x="188836" y="8155"/>
                      <a:pt x="171939" y="8155"/>
                    </a:cubicBezTo>
                    <a:cubicBezTo>
                      <a:pt x="155042" y="8155"/>
                      <a:pt x="155042" y="0"/>
                      <a:pt x="138145" y="0"/>
                    </a:cubicBezTo>
                    <a:cubicBezTo>
                      <a:pt x="121281" y="0"/>
                      <a:pt x="121281" y="8155"/>
                      <a:pt x="104384" y="8155"/>
                    </a:cubicBezTo>
                    <a:cubicBezTo>
                      <a:pt x="87486" y="8155"/>
                      <a:pt x="87486" y="0"/>
                      <a:pt x="70622" y="0"/>
                    </a:cubicBezTo>
                    <a:cubicBezTo>
                      <a:pt x="53725" y="0"/>
                      <a:pt x="53725" y="8155"/>
                      <a:pt x="36828" y="8155"/>
                    </a:cubicBezTo>
                    <a:cubicBezTo>
                      <a:pt x="19931" y="8155"/>
                      <a:pt x="19931" y="0"/>
                      <a:pt x="3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75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11234" y="43254"/>
                    </a:moveTo>
                    <a:lnTo>
                      <a:pt x="111234" y="43254"/>
                    </a:lnTo>
                    <a:cubicBezTo>
                      <a:pt x="109374" y="47984"/>
                      <a:pt x="107352" y="52681"/>
                      <a:pt x="105362" y="57313"/>
                    </a:cubicBezTo>
                    <a:cubicBezTo>
                      <a:pt x="104645" y="59042"/>
                      <a:pt x="105264" y="60803"/>
                      <a:pt x="106863" y="61749"/>
                    </a:cubicBezTo>
                    <a:cubicBezTo>
                      <a:pt x="110810" y="64000"/>
                      <a:pt x="114691" y="66284"/>
                      <a:pt x="118638" y="68534"/>
                    </a:cubicBezTo>
                    <a:cubicBezTo>
                      <a:pt x="118671" y="68567"/>
                      <a:pt x="118671" y="68567"/>
                      <a:pt x="118704" y="68567"/>
                    </a:cubicBezTo>
                    <a:lnTo>
                      <a:pt x="118671" y="68567"/>
                    </a:lnTo>
                    <a:cubicBezTo>
                      <a:pt x="111593" y="75319"/>
                      <a:pt x="104612" y="81876"/>
                      <a:pt x="97533" y="88596"/>
                    </a:cubicBezTo>
                    <a:cubicBezTo>
                      <a:pt x="99425" y="83866"/>
                      <a:pt x="101317" y="79429"/>
                      <a:pt x="103405" y="74536"/>
                    </a:cubicBezTo>
                    <a:cubicBezTo>
                      <a:pt x="104123" y="72840"/>
                      <a:pt x="103503" y="71046"/>
                      <a:pt x="101904" y="70133"/>
                    </a:cubicBezTo>
                    <a:cubicBezTo>
                      <a:pt x="97957" y="67849"/>
                      <a:pt x="93978" y="65631"/>
                      <a:pt x="90063" y="63283"/>
                    </a:cubicBezTo>
                    <a:cubicBezTo>
                      <a:pt x="97142" y="56595"/>
                      <a:pt x="104123" y="50006"/>
                      <a:pt x="111234" y="43254"/>
                    </a:cubicBezTo>
                    <a:close/>
                    <a:moveTo>
                      <a:pt x="111769" y="36714"/>
                    </a:moveTo>
                    <a:cubicBezTo>
                      <a:pt x="110181" y="36714"/>
                      <a:pt x="108551" y="37353"/>
                      <a:pt x="107221" y="38622"/>
                    </a:cubicBezTo>
                    <a:cubicBezTo>
                      <a:pt x="100078" y="45407"/>
                      <a:pt x="92999" y="52094"/>
                      <a:pt x="85888" y="58846"/>
                    </a:cubicBezTo>
                    <a:cubicBezTo>
                      <a:pt x="84420" y="60216"/>
                      <a:pt x="83703" y="62076"/>
                      <a:pt x="83898" y="63968"/>
                    </a:cubicBezTo>
                    <a:cubicBezTo>
                      <a:pt x="84127" y="65827"/>
                      <a:pt x="85203" y="67491"/>
                      <a:pt x="86867" y="68502"/>
                    </a:cubicBezTo>
                    <a:cubicBezTo>
                      <a:pt x="90194" y="70492"/>
                      <a:pt x="93554" y="72383"/>
                      <a:pt x="96881" y="74275"/>
                    </a:cubicBezTo>
                    <a:cubicBezTo>
                      <a:pt x="94989" y="78810"/>
                      <a:pt x="93260" y="82691"/>
                      <a:pt x="91531" y="87128"/>
                    </a:cubicBezTo>
                    <a:cubicBezTo>
                      <a:pt x="90422" y="90031"/>
                      <a:pt x="91694" y="93195"/>
                      <a:pt x="94500" y="94565"/>
                    </a:cubicBezTo>
                    <a:cubicBezTo>
                      <a:pt x="95359" y="94977"/>
                      <a:pt x="96227" y="95177"/>
                      <a:pt x="97081" y="95177"/>
                    </a:cubicBezTo>
                    <a:cubicBezTo>
                      <a:pt x="98658" y="95177"/>
                      <a:pt x="100191" y="94497"/>
                      <a:pt x="101546" y="93228"/>
                    </a:cubicBezTo>
                    <a:cubicBezTo>
                      <a:pt x="108657" y="86508"/>
                      <a:pt x="115801" y="79756"/>
                      <a:pt x="122912" y="73003"/>
                    </a:cubicBezTo>
                    <a:cubicBezTo>
                      <a:pt x="124347" y="71633"/>
                      <a:pt x="125065" y="69741"/>
                      <a:pt x="124836" y="67849"/>
                    </a:cubicBezTo>
                    <a:cubicBezTo>
                      <a:pt x="124608" y="65957"/>
                      <a:pt x="123466" y="64261"/>
                      <a:pt x="121672" y="63250"/>
                    </a:cubicBezTo>
                    <a:cubicBezTo>
                      <a:pt x="118410" y="61358"/>
                      <a:pt x="115181" y="59466"/>
                      <a:pt x="111919" y="57574"/>
                    </a:cubicBezTo>
                    <a:cubicBezTo>
                      <a:pt x="113680" y="53399"/>
                      <a:pt x="115540" y="49060"/>
                      <a:pt x="117236" y="44722"/>
                    </a:cubicBezTo>
                    <a:cubicBezTo>
                      <a:pt x="117921" y="42928"/>
                      <a:pt x="117692" y="40905"/>
                      <a:pt x="116583" y="39307"/>
                    </a:cubicBezTo>
                    <a:cubicBezTo>
                      <a:pt x="115392" y="37573"/>
                      <a:pt x="113609" y="36714"/>
                      <a:pt x="111769" y="36714"/>
                    </a:cubicBezTo>
                    <a:close/>
                    <a:moveTo>
                      <a:pt x="104384" y="6230"/>
                    </a:moveTo>
                    <a:cubicBezTo>
                      <a:pt x="124086" y="28249"/>
                      <a:pt x="145061" y="57280"/>
                      <a:pt x="145061" y="72840"/>
                    </a:cubicBezTo>
                    <a:cubicBezTo>
                      <a:pt x="145061" y="95283"/>
                      <a:pt x="126826" y="113517"/>
                      <a:pt x="104384" y="113517"/>
                    </a:cubicBezTo>
                    <a:cubicBezTo>
                      <a:pt x="81941" y="113517"/>
                      <a:pt x="63707" y="95283"/>
                      <a:pt x="63707" y="72840"/>
                    </a:cubicBezTo>
                    <a:cubicBezTo>
                      <a:pt x="63707" y="57280"/>
                      <a:pt x="84681" y="28249"/>
                      <a:pt x="104384" y="6230"/>
                    </a:cubicBezTo>
                    <a:close/>
                    <a:moveTo>
                      <a:pt x="47592" y="88922"/>
                    </a:moveTo>
                    <a:cubicBezTo>
                      <a:pt x="46418" y="91890"/>
                      <a:pt x="45146" y="94826"/>
                      <a:pt x="43939" y="97729"/>
                    </a:cubicBezTo>
                    <a:cubicBezTo>
                      <a:pt x="43580" y="98545"/>
                      <a:pt x="43221" y="99393"/>
                      <a:pt x="42863" y="100208"/>
                    </a:cubicBezTo>
                    <a:cubicBezTo>
                      <a:pt x="42177" y="101904"/>
                      <a:pt x="42765" y="103666"/>
                      <a:pt x="44363" y="104579"/>
                    </a:cubicBezTo>
                    <a:cubicBezTo>
                      <a:pt x="45798" y="105395"/>
                      <a:pt x="47234" y="106243"/>
                      <a:pt x="48669" y="107091"/>
                    </a:cubicBezTo>
                    <a:cubicBezTo>
                      <a:pt x="50659" y="108200"/>
                      <a:pt x="52616" y="109342"/>
                      <a:pt x="54573" y="110483"/>
                    </a:cubicBezTo>
                    <a:cubicBezTo>
                      <a:pt x="49484" y="115344"/>
                      <a:pt x="44363" y="120172"/>
                      <a:pt x="39274" y="124999"/>
                    </a:cubicBezTo>
                    <a:lnTo>
                      <a:pt x="36991" y="127152"/>
                    </a:lnTo>
                    <a:cubicBezTo>
                      <a:pt x="37219" y="126565"/>
                      <a:pt x="37480" y="125978"/>
                      <a:pt x="37709" y="125391"/>
                    </a:cubicBezTo>
                    <a:cubicBezTo>
                      <a:pt x="37904" y="124967"/>
                      <a:pt x="38067" y="124543"/>
                      <a:pt x="38263" y="124119"/>
                    </a:cubicBezTo>
                    <a:cubicBezTo>
                      <a:pt x="39405" y="121379"/>
                      <a:pt x="40546" y="118638"/>
                      <a:pt x="41688" y="115898"/>
                    </a:cubicBezTo>
                    <a:cubicBezTo>
                      <a:pt x="42406" y="114202"/>
                      <a:pt x="41786" y="112473"/>
                      <a:pt x="40188" y="111527"/>
                    </a:cubicBezTo>
                    <a:cubicBezTo>
                      <a:pt x="39209" y="110973"/>
                      <a:pt x="38230" y="110418"/>
                      <a:pt x="37252" y="109864"/>
                    </a:cubicBezTo>
                    <a:cubicBezTo>
                      <a:pt x="34838" y="108494"/>
                      <a:pt x="32359" y="107058"/>
                      <a:pt x="29978" y="105623"/>
                    </a:cubicBezTo>
                    <a:cubicBezTo>
                      <a:pt x="32228" y="103470"/>
                      <a:pt x="34512" y="101317"/>
                      <a:pt x="36795" y="99164"/>
                    </a:cubicBezTo>
                    <a:cubicBezTo>
                      <a:pt x="40416" y="95739"/>
                      <a:pt x="44004" y="92347"/>
                      <a:pt x="47592" y="88922"/>
                    </a:cubicBezTo>
                    <a:close/>
                    <a:moveTo>
                      <a:pt x="171809" y="88922"/>
                    </a:moveTo>
                    <a:cubicBezTo>
                      <a:pt x="170276" y="92738"/>
                      <a:pt x="168677" y="96490"/>
                      <a:pt x="167079" y="100208"/>
                    </a:cubicBezTo>
                    <a:cubicBezTo>
                      <a:pt x="166361" y="101904"/>
                      <a:pt x="166948" y="103633"/>
                      <a:pt x="168547" y="104579"/>
                    </a:cubicBezTo>
                    <a:cubicBezTo>
                      <a:pt x="171972" y="106536"/>
                      <a:pt x="175364" y="108526"/>
                      <a:pt x="178789" y="110483"/>
                    </a:cubicBezTo>
                    <a:cubicBezTo>
                      <a:pt x="172918" y="116094"/>
                      <a:pt x="167046" y="121574"/>
                      <a:pt x="161175" y="127152"/>
                    </a:cubicBezTo>
                    <a:cubicBezTo>
                      <a:pt x="162741" y="123401"/>
                      <a:pt x="164306" y="119650"/>
                      <a:pt x="165905" y="115898"/>
                    </a:cubicBezTo>
                    <a:cubicBezTo>
                      <a:pt x="166622" y="114202"/>
                      <a:pt x="166002" y="112473"/>
                      <a:pt x="164404" y="111527"/>
                    </a:cubicBezTo>
                    <a:cubicBezTo>
                      <a:pt x="161012" y="109570"/>
                      <a:pt x="157587" y="107678"/>
                      <a:pt x="154161" y="105623"/>
                    </a:cubicBezTo>
                    <a:cubicBezTo>
                      <a:pt x="160033" y="100045"/>
                      <a:pt x="165937" y="94500"/>
                      <a:pt x="171809" y="88922"/>
                    </a:cubicBezTo>
                    <a:close/>
                    <a:moveTo>
                      <a:pt x="48538" y="81517"/>
                    </a:moveTo>
                    <a:cubicBezTo>
                      <a:pt x="47168" y="81550"/>
                      <a:pt x="45831" y="82169"/>
                      <a:pt x="44624" y="83344"/>
                    </a:cubicBezTo>
                    <a:cubicBezTo>
                      <a:pt x="40612" y="87128"/>
                      <a:pt x="36599" y="90912"/>
                      <a:pt x="32587" y="94695"/>
                    </a:cubicBezTo>
                    <a:cubicBezTo>
                      <a:pt x="30206" y="96946"/>
                      <a:pt x="27825" y="99197"/>
                      <a:pt x="25476" y="101480"/>
                    </a:cubicBezTo>
                    <a:cubicBezTo>
                      <a:pt x="24073" y="102753"/>
                      <a:pt x="23421" y="104547"/>
                      <a:pt x="23617" y="106341"/>
                    </a:cubicBezTo>
                    <a:cubicBezTo>
                      <a:pt x="23813" y="108102"/>
                      <a:pt x="24824" y="109668"/>
                      <a:pt x="26422" y="110647"/>
                    </a:cubicBezTo>
                    <a:cubicBezTo>
                      <a:pt x="28999" y="112180"/>
                      <a:pt x="31641" y="113713"/>
                      <a:pt x="34218" y="115181"/>
                    </a:cubicBezTo>
                    <a:cubicBezTo>
                      <a:pt x="34512" y="115344"/>
                      <a:pt x="34838" y="115507"/>
                      <a:pt x="35132" y="115703"/>
                    </a:cubicBezTo>
                    <a:cubicBezTo>
                      <a:pt x="34283" y="117725"/>
                      <a:pt x="33435" y="119748"/>
                      <a:pt x="32587" y="121770"/>
                    </a:cubicBezTo>
                    <a:cubicBezTo>
                      <a:pt x="32424" y="122194"/>
                      <a:pt x="32261" y="122618"/>
                      <a:pt x="32065" y="123042"/>
                    </a:cubicBezTo>
                    <a:cubicBezTo>
                      <a:pt x="31543" y="124314"/>
                      <a:pt x="30989" y="125619"/>
                      <a:pt x="30467" y="126957"/>
                    </a:cubicBezTo>
                    <a:cubicBezTo>
                      <a:pt x="29423" y="129697"/>
                      <a:pt x="30630" y="132730"/>
                      <a:pt x="33272" y="134035"/>
                    </a:cubicBezTo>
                    <a:cubicBezTo>
                      <a:pt x="34088" y="134426"/>
                      <a:pt x="34903" y="134590"/>
                      <a:pt x="35751" y="134590"/>
                    </a:cubicBezTo>
                    <a:cubicBezTo>
                      <a:pt x="37219" y="134590"/>
                      <a:pt x="38655" y="133970"/>
                      <a:pt x="39927" y="132795"/>
                    </a:cubicBezTo>
                    <a:lnTo>
                      <a:pt x="43482" y="129436"/>
                    </a:lnTo>
                    <a:cubicBezTo>
                      <a:pt x="48669" y="124510"/>
                      <a:pt x="53888" y="119584"/>
                      <a:pt x="59107" y="114659"/>
                    </a:cubicBezTo>
                    <a:cubicBezTo>
                      <a:pt x="60477" y="113321"/>
                      <a:pt x="61162" y="111527"/>
                      <a:pt x="60934" y="109733"/>
                    </a:cubicBezTo>
                    <a:cubicBezTo>
                      <a:pt x="60738" y="107939"/>
                      <a:pt x="59629" y="106341"/>
                      <a:pt x="57966" y="105362"/>
                    </a:cubicBezTo>
                    <a:cubicBezTo>
                      <a:pt x="55878" y="104188"/>
                      <a:pt x="53823" y="102981"/>
                      <a:pt x="51735" y="101774"/>
                    </a:cubicBezTo>
                    <a:cubicBezTo>
                      <a:pt x="50985" y="101350"/>
                      <a:pt x="50202" y="100893"/>
                      <a:pt x="49419" y="100437"/>
                    </a:cubicBezTo>
                    <a:cubicBezTo>
                      <a:pt x="49484" y="100339"/>
                      <a:pt x="49517" y="100208"/>
                      <a:pt x="49550" y="100110"/>
                    </a:cubicBezTo>
                    <a:cubicBezTo>
                      <a:pt x="51083" y="96555"/>
                      <a:pt x="52648" y="92836"/>
                      <a:pt x="54084" y="89150"/>
                    </a:cubicBezTo>
                    <a:cubicBezTo>
                      <a:pt x="54736" y="87421"/>
                      <a:pt x="54508" y="85497"/>
                      <a:pt x="53464" y="83996"/>
                    </a:cubicBezTo>
                    <a:cubicBezTo>
                      <a:pt x="52388" y="82430"/>
                      <a:pt x="50593" y="81517"/>
                      <a:pt x="48669" y="81517"/>
                    </a:cubicBezTo>
                    <a:close/>
                    <a:moveTo>
                      <a:pt x="173108" y="81554"/>
                    </a:moveTo>
                    <a:cubicBezTo>
                      <a:pt x="171603" y="81554"/>
                      <a:pt x="170059" y="82153"/>
                      <a:pt x="168808" y="83344"/>
                    </a:cubicBezTo>
                    <a:cubicBezTo>
                      <a:pt x="162447" y="89378"/>
                      <a:pt x="156053" y="95413"/>
                      <a:pt x="149660" y="101480"/>
                    </a:cubicBezTo>
                    <a:cubicBezTo>
                      <a:pt x="148290" y="102753"/>
                      <a:pt x="147638" y="104547"/>
                      <a:pt x="147801" y="106341"/>
                    </a:cubicBezTo>
                    <a:cubicBezTo>
                      <a:pt x="147996" y="108102"/>
                      <a:pt x="149040" y="109668"/>
                      <a:pt x="150639" y="110647"/>
                    </a:cubicBezTo>
                    <a:cubicBezTo>
                      <a:pt x="153542" y="112375"/>
                      <a:pt x="156445" y="114039"/>
                      <a:pt x="159348" y="115703"/>
                    </a:cubicBezTo>
                    <a:cubicBezTo>
                      <a:pt x="157815" y="119584"/>
                      <a:pt x="156184" y="123075"/>
                      <a:pt x="154683" y="126957"/>
                    </a:cubicBezTo>
                    <a:cubicBezTo>
                      <a:pt x="153607" y="129697"/>
                      <a:pt x="154814" y="132730"/>
                      <a:pt x="157489" y="134035"/>
                    </a:cubicBezTo>
                    <a:cubicBezTo>
                      <a:pt x="158305" y="134426"/>
                      <a:pt x="159129" y="134614"/>
                      <a:pt x="159940" y="134614"/>
                    </a:cubicBezTo>
                    <a:cubicBezTo>
                      <a:pt x="161430" y="134614"/>
                      <a:pt x="162876" y="133978"/>
                      <a:pt x="164143" y="132795"/>
                    </a:cubicBezTo>
                    <a:cubicBezTo>
                      <a:pt x="170537" y="126761"/>
                      <a:pt x="176963" y="120661"/>
                      <a:pt x="183291" y="114659"/>
                    </a:cubicBezTo>
                    <a:cubicBezTo>
                      <a:pt x="184694" y="113321"/>
                      <a:pt x="185379" y="111527"/>
                      <a:pt x="185150" y="109733"/>
                    </a:cubicBezTo>
                    <a:cubicBezTo>
                      <a:pt x="184922" y="107939"/>
                      <a:pt x="183846" y="106341"/>
                      <a:pt x="182149" y="105362"/>
                    </a:cubicBezTo>
                    <a:cubicBezTo>
                      <a:pt x="179311" y="103731"/>
                      <a:pt x="176473" y="102100"/>
                      <a:pt x="173636" y="100437"/>
                    </a:cubicBezTo>
                    <a:cubicBezTo>
                      <a:pt x="175201" y="96718"/>
                      <a:pt x="176800" y="92967"/>
                      <a:pt x="178300" y="89150"/>
                    </a:cubicBezTo>
                    <a:cubicBezTo>
                      <a:pt x="178953" y="87421"/>
                      <a:pt x="178724" y="85497"/>
                      <a:pt x="177680" y="83996"/>
                    </a:cubicBezTo>
                    <a:cubicBezTo>
                      <a:pt x="176558" y="82365"/>
                      <a:pt x="174859" y="81554"/>
                      <a:pt x="173108" y="81554"/>
                    </a:cubicBezTo>
                    <a:close/>
                    <a:moveTo>
                      <a:pt x="104384" y="0"/>
                    </a:moveTo>
                    <a:cubicBezTo>
                      <a:pt x="102720" y="0"/>
                      <a:pt x="101089" y="718"/>
                      <a:pt x="99980" y="1957"/>
                    </a:cubicBezTo>
                    <a:cubicBezTo>
                      <a:pt x="95837" y="6622"/>
                      <a:pt x="85138" y="18887"/>
                      <a:pt x="75645" y="32489"/>
                    </a:cubicBezTo>
                    <a:cubicBezTo>
                      <a:pt x="63674" y="49713"/>
                      <a:pt x="57607" y="63283"/>
                      <a:pt x="57607" y="72840"/>
                    </a:cubicBezTo>
                    <a:cubicBezTo>
                      <a:pt x="57607" y="88954"/>
                      <a:pt x="65794" y="103209"/>
                      <a:pt x="78222" y="111625"/>
                    </a:cubicBezTo>
                    <a:cubicBezTo>
                      <a:pt x="78386" y="112571"/>
                      <a:pt x="78451" y="113452"/>
                      <a:pt x="78451" y="114267"/>
                    </a:cubicBezTo>
                    <a:cubicBezTo>
                      <a:pt x="78451" y="134198"/>
                      <a:pt x="62206" y="150410"/>
                      <a:pt x="42275" y="150410"/>
                    </a:cubicBezTo>
                    <a:cubicBezTo>
                      <a:pt x="22345" y="150410"/>
                      <a:pt x="6100" y="134198"/>
                      <a:pt x="6100" y="114267"/>
                    </a:cubicBezTo>
                    <a:cubicBezTo>
                      <a:pt x="6100" y="106993"/>
                      <a:pt x="11352" y="95641"/>
                      <a:pt x="21268" y="81387"/>
                    </a:cubicBezTo>
                    <a:cubicBezTo>
                      <a:pt x="29325" y="69807"/>
                      <a:pt x="38394" y="59368"/>
                      <a:pt x="42275" y="54997"/>
                    </a:cubicBezTo>
                    <a:cubicBezTo>
                      <a:pt x="43678" y="56530"/>
                      <a:pt x="45733" y="58879"/>
                      <a:pt x="48147" y="61782"/>
                    </a:cubicBezTo>
                    <a:cubicBezTo>
                      <a:pt x="48761" y="62505"/>
                      <a:pt x="49626" y="62877"/>
                      <a:pt x="50491" y="62877"/>
                    </a:cubicBezTo>
                    <a:cubicBezTo>
                      <a:pt x="51188" y="62877"/>
                      <a:pt x="51885" y="62636"/>
                      <a:pt x="52453" y="62141"/>
                    </a:cubicBezTo>
                    <a:cubicBezTo>
                      <a:pt x="53758" y="61064"/>
                      <a:pt x="53921" y="59140"/>
                      <a:pt x="52844" y="57835"/>
                    </a:cubicBezTo>
                    <a:cubicBezTo>
                      <a:pt x="50137" y="54606"/>
                      <a:pt x="47886" y="52061"/>
                      <a:pt x="46451" y="50496"/>
                    </a:cubicBezTo>
                    <a:cubicBezTo>
                      <a:pt x="45407" y="49289"/>
                      <a:pt x="43874" y="48604"/>
                      <a:pt x="42275" y="48604"/>
                    </a:cubicBezTo>
                    <a:cubicBezTo>
                      <a:pt x="40677" y="48604"/>
                      <a:pt x="39144" y="49289"/>
                      <a:pt x="38100" y="50496"/>
                    </a:cubicBezTo>
                    <a:cubicBezTo>
                      <a:pt x="34381" y="54638"/>
                      <a:pt x="24791" y="65664"/>
                      <a:pt x="16245" y="77896"/>
                    </a:cubicBezTo>
                    <a:cubicBezTo>
                      <a:pt x="5480" y="93391"/>
                      <a:pt x="0" y="105623"/>
                      <a:pt x="0" y="114267"/>
                    </a:cubicBezTo>
                    <a:cubicBezTo>
                      <a:pt x="0" y="137558"/>
                      <a:pt x="18952" y="156543"/>
                      <a:pt x="42275" y="156543"/>
                    </a:cubicBezTo>
                    <a:cubicBezTo>
                      <a:pt x="65272" y="156543"/>
                      <a:pt x="84029" y="138080"/>
                      <a:pt x="84551" y="115213"/>
                    </a:cubicBezTo>
                    <a:cubicBezTo>
                      <a:pt x="90585" y="118051"/>
                      <a:pt x="97305" y="119617"/>
                      <a:pt x="104384" y="119617"/>
                    </a:cubicBezTo>
                    <a:cubicBezTo>
                      <a:pt x="129925" y="119617"/>
                      <a:pt x="150769" y="99034"/>
                      <a:pt x="151160" y="73590"/>
                    </a:cubicBezTo>
                    <a:cubicBezTo>
                      <a:pt x="157358" y="65403"/>
                      <a:pt x="163262" y="58618"/>
                      <a:pt x="166492" y="54997"/>
                    </a:cubicBezTo>
                    <a:cubicBezTo>
                      <a:pt x="170374" y="59336"/>
                      <a:pt x="179442" y="69807"/>
                      <a:pt x="187499" y="81387"/>
                    </a:cubicBezTo>
                    <a:cubicBezTo>
                      <a:pt x="197415" y="95641"/>
                      <a:pt x="202635" y="106993"/>
                      <a:pt x="202635" y="114267"/>
                    </a:cubicBezTo>
                    <a:cubicBezTo>
                      <a:pt x="202635" y="134198"/>
                      <a:pt x="186423" y="150410"/>
                      <a:pt x="166492" y="150410"/>
                    </a:cubicBezTo>
                    <a:cubicBezTo>
                      <a:pt x="149921" y="150410"/>
                      <a:pt x="135503" y="139222"/>
                      <a:pt x="131425" y="123173"/>
                    </a:cubicBezTo>
                    <a:cubicBezTo>
                      <a:pt x="131067" y="121794"/>
                      <a:pt x="129822" y="120858"/>
                      <a:pt x="128460" y="120858"/>
                    </a:cubicBezTo>
                    <a:cubicBezTo>
                      <a:pt x="128212" y="120858"/>
                      <a:pt x="127959" y="120889"/>
                      <a:pt x="127707" y="120954"/>
                    </a:cubicBezTo>
                    <a:cubicBezTo>
                      <a:pt x="126076" y="121379"/>
                      <a:pt x="125097" y="123042"/>
                      <a:pt x="125489" y="124673"/>
                    </a:cubicBezTo>
                    <a:cubicBezTo>
                      <a:pt x="130251" y="143430"/>
                      <a:pt x="147116" y="156543"/>
                      <a:pt x="166492" y="156543"/>
                    </a:cubicBezTo>
                    <a:cubicBezTo>
                      <a:pt x="189815" y="156543"/>
                      <a:pt x="208767" y="137558"/>
                      <a:pt x="208767" y="114267"/>
                    </a:cubicBezTo>
                    <a:cubicBezTo>
                      <a:pt x="208767" y="105623"/>
                      <a:pt x="203287" y="93391"/>
                      <a:pt x="192522" y="77896"/>
                    </a:cubicBezTo>
                    <a:cubicBezTo>
                      <a:pt x="183976" y="65664"/>
                      <a:pt x="174386" y="54638"/>
                      <a:pt x="170667" y="50496"/>
                    </a:cubicBezTo>
                    <a:cubicBezTo>
                      <a:pt x="169623" y="49289"/>
                      <a:pt x="168090" y="48604"/>
                      <a:pt x="166492" y="48604"/>
                    </a:cubicBezTo>
                    <a:cubicBezTo>
                      <a:pt x="164893" y="48604"/>
                      <a:pt x="163360" y="49289"/>
                      <a:pt x="162316" y="50496"/>
                    </a:cubicBezTo>
                    <a:cubicBezTo>
                      <a:pt x="159739" y="53366"/>
                      <a:pt x="155173" y="58585"/>
                      <a:pt x="150051" y="65044"/>
                    </a:cubicBezTo>
                    <a:cubicBezTo>
                      <a:pt x="147801" y="56367"/>
                      <a:pt x="142125" y="45472"/>
                      <a:pt x="133122" y="32489"/>
                    </a:cubicBezTo>
                    <a:cubicBezTo>
                      <a:pt x="123629" y="18887"/>
                      <a:pt x="112930" y="6622"/>
                      <a:pt x="108787" y="1957"/>
                    </a:cubicBezTo>
                    <a:cubicBezTo>
                      <a:pt x="107678" y="718"/>
                      <a:pt x="106047" y="0"/>
                      <a:pt x="104384" y="0"/>
                    </a:cubicBezTo>
                    <a:close/>
                    <a:moveTo>
                      <a:pt x="3066" y="165122"/>
                    </a:moveTo>
                    <a:cubicBezTo>
                      <a:pt x="1370" y="165122"/>
                      <a:pt x="0" y="166492"/>
                      <a:pt x="0" y="168188"/>
                    </a:cubicBezTo>
                    <a:cubicBezTo>
                      <a:pt x="0" y="169884"/>
                      <a:pt x="1370" y="171254"/>
                      <a:pt x="3066" y="171254"/>
                    </a:cubicBezTo>
                    <a:cubicBezTo>
                      <a:pt x="10797" y="171254"/>
                      <a:pt x="14581" y="173081"/>
                      <a:pt x="18626" y="175038"/>
                    </a:cubicBezTo>
                    <a:cubicBezTo>
                      <a:pt x="22867" y="177093"/>
                      <a:pt x="27694" y="179409"/>
                      <a:pt x="36828" y="179409"/>
                    </a:cubicBezTo>
                    <a:cubicBezTo>
                      <a:pt x="45961" y="179409"/>
                      <a:pt x="50789" y="177093"/>
                      <a:pt x="55062" y="175038"/>
                    </a:cubicBezTo>
                    <a:cubicBezTo>
                      <a:pt x="59075" y="173081"/>
                      <a:pt x="62858" y="171254"/>
                      <a:pt x="70622" y="171254"/>
                    </a:cubicBezTo>
                    <a:cubicBezTo>
                      <a:pt x="78353" y="171254"/>
                      <a:pt x="82137" y="173081"/>
                      <a:pt x="86149" y="175038"/>
                    </a:cubicBezTo>
                    <a:cubicBezTo>
                      <a:pt x="90422" y="177093"/>
                      <a:pt x="95250" y="179409"/>
                      <a:pt x="104384" y="179409"/>
                    </a:cubicBezTo>
                    <a:cubicBezTo>
                      <a:pt x="113517" y="179409"/>
                      <a:pt x="118345" y="177093"/>
                      <a:pt x="122585" y="175038"/>
                    </a:cubicBezTo>
                    <a:cubicBezTo>
                      <a:pt x="126630" y="173081"/>
                      <a:pt x="130414" y="171254"/>
                      <a:pt x="138145" y="171254"/>
                    </a:cubicBezTo>
                    <a:cubicBezTo>
                      <a:pt x="145909" y="171254"/>
                      <a:pt x="149693" y="173081"/>
                      <a:pt x="153705" y="175038"/>
                    </a:cubicBezTo>
                    <a:cubicBezTo>
                      <a:pt x="157978" y="177093"/>
                      <a:pt x="162773" y="179409"/>
                      <a:pt x="171939" y="179409"/>
                    </a:cubicBezTo>
                    <a:cubicBezTo>
                      <a:pt x="181073" y="179409"/>
                      <a:pt x="185901" y="177093"/>
                      <a:pt x="190141" y="175038"/>
                    </a:cubicBezTo>
                    <a:cubicBezTo>
                      <a:pt x="194153" y="173081"/>
                      <a:pt x="197970" y="171254"/>
                      <a:pt x="205701" y="171254"/>
                    </a:cubicBezTo>
                    <a:cubicBezTo>
                      <a:pt x="207397" y="171254"/>
                      <a:pt x="208767" y="169884"/>
                      <a:pt x="208767" y="168188"/>
                    </a:cubicBezTo>
                    <a:cubicBezTo>
                      <a:pt x="208767" y="166492"/>
                      <a:pt x="207397" y="165122"/>
                      <a:pt x="205701" y="165122"/>
                    </a:cubicBezTo>
                    <a:cubicBezTo>
                      <a:pt x="196567" y="165122"/>
                      <a:pt x="191740" y="167470"/>
                      <a:pt x="187499" y="169525"/>
                    </a:cubicBezTo>
                    <a:cubicBezTo>
                      <a:pt x="183487" y="171450"/>
                      <a:pt x="179670" y="173277"/>
                      <a:pt x="171939" y="173277"/>
                    </a:cubicBezTo>
                    <a:cubicBezTo>
                      <a:pt x="164176" y="173277"/>
                      <a:pt x="160392" y="171450"/>
                      <a:pt x="156380" y="169525"/>
                    </a:cubicBezTo>
                    <a:cubicBezTo>
                      <a:pt x="152106" y="167470"/>
                      <a:pt x="147311" y="165122"/>
                      <a:pt x="138145" y="165122"/>
                    </a:cubicBezTo>
                    <a:cubicBezTo>
                      <a:pt x="129012" y="165122"/>
                      <a:pt x="124184" y="167470"/>
                      <a:pt x="119943" y="169525"/>
                    </a:cubicBezTo>
                    <a:cubicBezTo>
                      <a:pt x="115931" y="171450"/>
                      <a:pt x="112114" y="173277"/>
                      <a:pt x="104384" y="173277"/>
                    </a:cubicBezTo>
                    <a:cubicBezTo>
                      <a:pt x="96653" y="173277"/>
                      <a:pt x="92836" y="171450"/>
                      <a:pt x="88824" y="169525"/>
                    </a:cubicBezTo>
                    <a:cubicBezTo>
                      <a:pt x="84583" y="167470"/>
                      <a:pt x="79756" y="165122"/>
                      <a:pt x="70622" y="165122"/>
                    </a:cubicBezTo>
                    <a:cubicBezTo>
                      <a:pt x="61456" y="165122"/>
                      <a:pt x="56628" y="167470"/>
                      <a:pt x="52388" y="169525"/>
                    </a:cubicBezTo>
                    <a:cubicBezTo>
                      <a:pt x="48375" y="171450"/>
                      <a:pt x="44591" y="173277"/>
                      <a:pt x="36828" y="173277"/>
                    </a:cubicBezTo>
                    <a:cubicBezTo>
                      <a:pt x="29097" y="173277"/>
                      <a:pt x="25280" y="171450"/>
                      <a:pt x="21268" y="169525"/>
                    </a:cubicBezTo>
                    <a:cubicBezTo>
                      <a:pt x="17028" y="167470"/>
                      <a:pt x="12200" y="165122"/>
                      <a:pt x="3066" y="165122"/>
                    </a:cubicBezTo>
                    <a:close/>
                    <a:moveTo>
                      <a:pt x="3066" y="194480"/>
                    </a:moveTo>
                    <a:cubicBezTo>
                      <a:pt x="1370" y="194480"/>
                      <a:pt x="0" y="195850"/>
                      <a:pt x="0" y="197546"/>
                    </a:cubicBezTo>
                    <a:cubicBezTo>
                      <a:pt x="0" y="199242"/>
                      <a:pt x="1370" y="200612"/>
                      <a:pt x="3066" y="200612"/>
                    </a:cubicBezTo>
                    <a:cubicBezTo>
                      <a:pt x="10797" y="200612"/>
                      <a:pt x="14581" y="202439"/>
                      <a:pt x="18626" y="204396"/>
                    </a:cubicBezTo>
                    <a:cubicBezTo>
                      <a:pt x="22867" y="206451"/>
                      <a:pt x="27694" y="208767"/>
                      <a:pt x="36828" y="208767"/>
                    </a:cubicBezTo>
                    <a:cubicBezTo>
                      <a:pt x="45961" y="208767"/>
                      <a:pt x="50789" y="206451"/>
                      <a:pt x="55062" y="204396"/>
                    </a:cubicBezTo>
                    <a:cubicBezTo>
                      <a:pt x="59075" y="202439"/>
                      <a:pt x="62858" y="200612"/>
                      <a:pt x="70622" y="200612"/>
                    </a:cubicBezTo>
                    <a:cubicBezTo>
                      <a:pt x="78353" y="200612"/>
                      <a:pt x="82137" y="202439"/>
                      <a:pt x="86149" y="204396"/>
                    </a:cubicBezTo>
                    <a:cubicBezTo>
                      <a:pt x="90422" y="206451"/>
                      <a:pt x="95250" y="208767"/>
                      <a:pt x="104384" y="208767"/>
                    </a:cubicBezTo>
                    <a:cubicBezTo>
                      <a:pt x="113517" y="208767"/>
                      <a:pt x="118345" y="206451"/>
                      <a:pt x="122585" y="204396"/>
                    </a:cubicBezTo>
                    <a:cubicBezTo>
                      <a:pt x="126630" y="202439"/>
                      <a:pt x="130414" y="200612"/>
                      <a:pt x="138145" y="200612"/>
                    </a:cubicBezTo>
                    <a:cubicBezTo>
                      <a:pt x="145909" y="200612"/>
                      <a:pt x="149693" y="202439"/>
                      <a:pt x="153705" y="204396"/>
                    </a:cubicBezTo>
                    <a:cubicBezTo>
                      <a:pt x="157978" y="206451"/>
                      <a:pt x="162773" y="208767"/>
                      <a:pt x="171939" y="208767"/>
                    </a:cubicBezTo>
                    <a:cubicBezTo>
                      <a:pt x="181073" y="208767"/>
                      <a:pt x="185901" y="206451"/>
                      <a:pt x="190141" y="204396"/>
                    </a:cubicBezTo>
                    <a:cubicBezTo>
                      <a:pt x="194153" y="202439"/>
                      <a:pt x="197970" y="200612"/>
                      <a:pt x="205701" y="200612"/>
                    </a:cubicBezTo>
                    <a:cubicBezTo>
                      <a:pt x="207397" y="200612"/>
                      <a:pt x="208767" y="199242"/>
                      <a:pt x="208767" y="197546"/>
                    </a:cubicBezTo>
                    <a:cubicBezTo>
                      <a:pt x="208767" y="195850"/>
                      <a:pt x="207397" y="194480"/>
                      <a:pt x="205701" y="194480"/>
                    </a:cubicBezTo>
                    <a:cubicBezTo>
                      <a:pt x="196567" y="194480"/>
                      <a:pt x="191740" y="196828"/>
                      <a:pt x="187499" y="198883"/>
                    </a:cubicBezTo>
                    <a:cubicBezTo>
                      <a:pt x="183487" y="200808"/>
                      <a:pt x="179670" y="202635"/>
                      <a:pt x="171939" y="202635"/>
                    </a:cubicBezTo>
                    <a:cubicBezTo>
                      <a:pt x="164176" y="202635"/>
                      <a:pt x="160392" y="200808"/>
                      <a:pt x="156380" y="198883"/>
                    </a:cubicBezTo>
                    <a:cubicBezTo>
                      <a:pt x="152106" y="196828"/>
                      <a:pt x="147311" y="194480"/>
                      <a:pt x="138145" y="194480"/>
                    </a:cubicBezTo>
                    <a:cubicBezTo>
                      <a:pt x="129012" y="194480"/>
                      <a:pt x="124184" y="196828"/>
                      <a:pt x="119943" y="198883"/>
                    </a:cubicBezTo>
                    <a:cubicBezTo>
                      <a:pt x="115931" y="200808"/>
                      <a:pt x="112114" y="202635"/>
                      <a:pt x="104384" y="202635"/>
                    </a:cubicBezTo>
                    <a:cubicBezTo>
                      <a:pt x="96653" y="202635"/>
                      <a:pt x="92836" y="200808"/>
                      <a:pt x="88824" y="198883"/>
                    </a:cubicBezTo>
                    <a:cubicBezTo>
                      <a:pt x="84583" y="196828"/>
                      <a:pt x="79756" y="194480"/>
                      <a:pt x="70622" y="194480"/>
                    </a:cubicBezTo>
                    <a:cubicBezTo>
                      <a:pt x="61456" y="194480"/>
                      <a:pt x="56628" y="196828"/>
                      <a:pt x="52388" y="198883"/>
                    </a:cubicBezTo>
                    <a:cubicBezTo>
                      <a:pt x="48375" y="200808"/>
                      <a:pt x="44591" y="202635"/>
                      <a:pt x="36828" y="202635"/>
                    </a:cubicBezTo>
                    <a:cubicBezTo>
                      <a:pt x="29097" y="202635"/>
                      <a:pt x="25280" y="200808"/>
                      <a:pt x="21268" y="198883"/>
                    </a:cubicBezTo>
                    <a:cubicBezTo>
                      <a:pt x="17028" y="196828"/>
                      <a:pt x="12200" y="194480"/>
                      <a:pt x="3066" y="194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9" name="Google Shape;1609;p75"/>
          <p:cNvGrpSpPr/>
          <p:nvPr/>
        </p:nvGrpSpPr>
        <p:grpSpPr>
          <a:xfrm>
            <a:off x="113514" y="1372647"/>
            <a:ext cx="1338613" cy="1481679"/>
            <a:chOff x="-799500" y="764463"/>
            <a:chExt cx="2402400" cy="2701200"/>
          </a:xfrm>
        </p:grpSpPr>
        <p:sp>
          <p:nvSpPr>
            <p:cNvPr id="1610" name="Google Shape;1610;p75"/>
            <p:cNvSpPr/>
            <p:nvPr/>
          </p:nvSpPr>
          <p:spPr>
            <a:xfrm>
              <a:off x="-799500" y="764463"/>
              <a:ext cx="2402400" cy="2701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75"/>
            <p:cNvGrpSpPr/>
            <p:nvPr/>
          </p:nvGrpSpPr>
          <p:grpSpPr>
            <a:xfrm>
              <a:off x="-637965" y="1075407"/>
              <a:ext cx="2079329" cy="2079329"/>
              <a:chOff x="1190625" y="238125"/>
              <a:chExt cx="5219200" cy="5219200"/>
            </a:xfrm>
          </p:grpSpPr>
          <p:sp>
            <p:nvSpPr>
              <p:cNvPr id="1612" name="Google Shape;1612;p75"/>
              <p:cNvSpPr/>
              <p:nvPr/>
            </p:nvSpPr>
            <p:spPr>
              <a:xfrm>
                <a:off x="4330275" y="1343925"/>
                <a:ext cx="465675" cy="826125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33045" extrusionOk="0">
                    <a:moveTo>
                      <a:pt x="0" y="1"/>
                    </a:moveTo>
                    <a:lnTo>
                      <a:pt x="0" y="33044"/>
                    </a:lnTo>
                    <a:lnTo>
                      <a:pt x="14940" y="33044"/>
                    </a:lnTo>
                    <a:cubicBezTo>
                      <a:pt x="16963" y="33044"/>
                      <a:pt x="18626" y="31381"/>
                      <a:pt x="18626" y="29358"/>
                    </a:cubicBezTo>
                    <a:lnTo>
                      <a:pt x="18626" y="3687"/>
                    </a:lnTo>
                    <a:cubicBezTo>
                      <a:pt x="18626" y="1664"/>
                      <a:pt x="16963" y="1"/>
                      <a:pt x="14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75"/>
              <p:cNvSpPr/>
              <p:nvPr/>
            </p:nvSpPr>
            <p:spPr>
              <a:xfrm>
                <a:off x="1423025" y="314775"/>
                <a:ext cx="3060600" cy="4709500"/>
              </a:xfrm>
              <a:custGeom>
                <a:avLst/>
                <a:gdLst/>
                <a:ahLst/>
                <a:cxnLst/>
                <a:rect l="l" t="t" r="r" b="b"/>
                <a:pathLst>
                  <a:path w="122424" h="188380" extrusionOk="0">
                    <a:moveTo>
                      <a:pt x="12233" y="0"/>
                    </a:moveTo>
                    <a:cubicBezTo>
                      <a:pt x="5481" y="0"/>
                      <a:pt x="1" y="5480"/>
                      <a:pt x="1" y="12233"/>
                    </a:cubicBezTo>
                    <a:lnTo>
                      <a:pt x="1" y="188380"/>
                    </a:lnTo>
                    <a:lnTo>
                      <a:pt x="122423" y="188380"/>
                    </a:lnTo>
                    <a:lnTo>
                      <a:pt x="122423" y="123662"/>
                    </a:lnTo>
                    <a:lnTo>
                      <a:pt x="122423" y="12233"/>
                    </a:lnTo>
                    <a:cubicBezTo>
                      <a:pt x="122423" y="5480"/>
                      <a:pt x="116943" y="0"/>
                      <a:pt x="110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75"/>
              <p:cNvSpPr/>
              <p:nvPr/>
            </p:nvSpPr>
            <p:spPr>
              <a:xfrm>
                <a:off x="1891950" y="773075"/>
                <a:ext cx="2123575" cy="1396975"/>
              </a:xfrm>
              <a:custGeom>
                <a:avLst/>
                <a:gdLst/>
                <a:ahLst/>
                <a:cxnLst/>
                <a:rect l="l" t="t" r="r" b="b"/>
                <a:pathLst>
                  <a:path w="84943" h="55879" extrusionOk="0">
                    <a:moveTo>
                      <a:pt x="4078" y="1"/>
                    </a:moveTo>
                    <a:cubicBezTo>
                      <a:pt x="1827" y="1"/>
                      <a:pt x="0" y="1827"/>
                      <a:pt x="0" y="4078"/>
                    </a:cubicBezTo>
                    <a:lnTo>
                      <a:pt x="0" y="51801"/>
                    </a:lnTo>
                    <a:cubicBezTo>
                      <a:pt x="0" y="54052"/>
                      <a:pt x="1827" y="55878"/>
                      <a:pt x="4078" y="55878"/>
                    </a:cubicBezTo>
                    <a:lnTo>
                      <a:pt x="80865" y="55878"/>
                    </a:lnTo>
                    <a:cubicBezTo>
                      <a:pt x="83116" y="55878"/>
                      <a:pt x="84942" y="54052"/>
                      <a:pt x="84942" y="51801"/>
                    </a:cubicBezTo>
                    <a:lnTo>
                      <a:pt x="84942" y="4078"/>
                    </a:lnTo>
                    <a:cubicBezTo>
                      <a:pt x="84942" y="1827"/>
                      <a:pt x="83116" y="1"/>
                      <a:pt x="808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75"/>
              <p:cNvSpPr/>
              <p:nvPr/>
            </p:nvSpPr>
            <p:spPr>
              <a:xfrm>
                <a:off x="2797150" y="1558400"/>
                <a:ext cx="3123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12234" extrusionOk="0">
                    <a:moveTo>
                      <a:pt x="6263" y="1"/>
                    </a:moveTo>
                    <a:cubicBezTo>
                      <a:pt x="2805" y="1"/>
                      <a:pt x="0" y="2741"/>
                      <a:pt x="0" y="6100"/>
                    </a:cubicBezTo>
                    <a:cubicBezTo>
                      <a:pt x="0" y="9493"/>
                      <a:pt x="2805" y="12233"/>
                      <a:pt x="6263" y="12233"/>
                    </a:cubicBezTo>
                    <a:cubicBezTo>
                      <a:pt x="9688" y="12233"/>
                      <a:pt x="12494" y="9493"/>
                      <a:pt x="12494" y="6100"/>
                    </a:cubicBezTo>
                    <a:cubicBezTo>
                      <a:pt x="12494" y="2741"/>
                      <a:pt x="9688" y="1"/>
                      <a:pt x="6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75"/>
              <p:cNvSpPr/>
              <p:nvPr/>
            </p:nvSpPr>
            <p:spPr>
              <a:xfrm>
                <a:off x="1267275" y="5024250"/>
                <a:ext cx="3372100" cy="356400"/>
              </a:xfrm>
              <a:custGeom>
                <a:avLst/>
                <a:gdLst/>
                <a:ahLst/>
                <a:cxnLst/>
                <a:rect l="l" t="t" r="r" b="b"/>
                <a:pathLst>
                  <a:path w="134884" h="14256" extrusionOk="0">
                    <a:moveTo>
                      <a:pt x="6100" y="1"/>
                    </a:moveTo>
                    <a:cubicBezTo>
                      <a:pt x="2740" y="1"/>
                      <a:pt x="0" y="2741"/>
                      <a:pt x="0" y="6101"/>
                    </a:cubicBezTo>
                    <a:lnTo>
                      <a:pt x="0" y="8156"/>
                    </a:lnTo>
                    <a:cubicBezTo>
                      <a:pt x="0" y="11516"/>
                      <a:pt x="2740" y="14256"/>
                      <a:pt x="6100" y="14256"/>
                    </a:cubicBezTo>
                    <a:lnTo>
                      <a:pt x="128783" y="14256"/>
                    </a:lnTo>
                    <a:cubicBezTo>
                      <a:pt x="132143" y="14256"/>
                      <a:pt x="134883" y="11516"/>
                      <a:pt x="134883" y="8156"/>
                    </a:cubicBezTo>
                    <a:lnTo>
                      <a:pt x="134883" y="6101"/>
                    </a:lnTo>
                    <a:cubicBezTo>
                      <a:pt x="134883" y="2741"/>
                      <a:pt x="132143" y="1"/>
                      <a:pt x="1287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75"/>
              <p:cNvSpPr/>
              <p:nvPr/>
            </p:nvSpPr>
            <p:spPr>
              <a:xfrm>
                <a:off x="5906625" y="1710900"/>
                <a:ext cx="426525" cy="1080550"/>
              </a:xfrm>
              <a:custGeom>
                <a:avLst/>
                <a:gdLst/>
                <a:ahLst/>
                <a:cxnLst/>
                <a:rect l="l" t="t" r="r" b="b"/>
                <a:pathLst>
                  <a:path w="17061" h="43222" extrusionOk="0">
                    <a:moveTo>
                      <a:pt x="1" y="0"/>
                    </a:moveTo>
                    <a:lnTo>
                      <a:pt x="1" y="38753"/>
                    </a:lnTo>
                    <a:cubicBezTo>
                      <a:pt x="1" y="41232"/>
                      <a:pt x="1990" y="43222"/>
                      <a:pt x="4470" y="43222"/>
                    </a:cubicBezTo>
                    <a:lnTo>
                      <a:pt x="12592" y="43222"/>
                    </a:lnTo>
                    <a:cubicBezTo>
                      <a:pt x="15071" y="43222"/>
                      <a:pt x="17061" y="41232"/>
                      <a:pt x="17061" y="38753"/>
                    </a:cubicBezTo>
                    <a:lnTo>
                      <a:pt x="17061" y="14549"/>
                    </a:lnTo>
                    <a:cubicBezTo>
                      <a:pt x="17061" y="13114"/>
                      <a:pt x="16376" y="11744"/>
                      <a:pt x="15202" y="1089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75"/>
              <p:cNvSpPr/>
              <p:nvPr/>
            </p:nvSpPr>
            <p:spPr>
              <a:xfrm>
                <a:off x="2338025" y="2812425"/>
                <a:ext cx="1230600" cy="1601875"/>
              </a:xfrm>
              <a:custGeom>
                <a:avLst/>
                <a:gdLst/>
                <a:ahLst/>
                <a:cxnLst/>
                <a:rect l="l" t="t" r="r" b="b"/>
                <a:pathLst>
                  <a:path w="49224" h="64075" extrusionOk="0">
                    <a:moveTo>
                      <a:pt x="24612" y="1"/>
                    </a:moveTo>
                    <a:cubicBezTo>
                      <a:pt x="23919" y="1"/>
                      <a:pt x="23225" y="286"/>
                      <a:pt x="22736" y="857"/>
                    </a:cubicBezTo>
                    <a:cubicBezTo>
                      <a:pt x="16995" y="7707"/>
                      <a:pt x="0" y="28943"/>
                      <a:pt x="0" y="40001"/>
                    </a:cubicBezTo>
                    <a:cubicBezTo>
                      <a:pt x="0" y="53310"/>
                      <a:pt x="11026" y="64074"/>
                      <a:pt x="24628" y="64074"/>
                    </a:cubicBezTo>
                    <a:cubicBezTo>
                      <a:pt x="38198" y="64074"/>
                      <a:pt x="49224" y="53310"/>
                      <a:pt x="49224" y="40001"/>
                    </a:cubicBezTo>
                    <a:cubicBezTo>
                      <a:pt x="49224" y="28943"/>
                      <a:pt x="32229" y="7740"/>
                      <a:pt x="26487" y="857"/>
                    </a:cubicBezTo>
                    <a:cubicBezTo>
                      <a:pt x="25998" y="286"/>
                      <a:pt x="25305" y="1"/>
                      <a:pt x="24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75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70524" y="29912"/>
                    </a:moveTo>
                    <a:cubicBezTo>
                      <a:pt x="68828" y="29912"/>
                      <a:pt x="67458" y="31282"/>
                      <a:pt x="67458" y="32979"/>
                    </a:cubicBezTo>
                    <a:lnTo>
                      <a:pt x="67458" y="39079"/>
                    </a:lnTo>
                    <a:cubicBezTo>
                      <a:pt x="67458" y="40775"/>
                      <a:pt x="68828" y="42145"/>
                      <a:pt x="70524" y="42145"/>
                    </a:cubicBezTo>
                    <a:cubicBezTo>
                      <a:pt x="72188" y="42145"/>
                      <a:pt x="73558" y="40775"/>
                      <a:pt x="73558" y="39079"/>
                    </a:cubicBezTo>
                    <a:lnTo>
                      <a:pt x="73558" y="32979"/>
                    </a:lnTo>
                    <a:cubicBezTo>
                      <a:pt x="73558" y="31282"/>
                      <a:pt x="72188" y="29912"/>
                      <a:pt x="70524" y="29912"/>
                    </a:cubicBezTo>
                    <a:close/>
                    <a:moveTo>
                      <a:pt x="52046" y="37361"/>
                    </a:moveTo>
                    <a:cubicBezTo>
                      <a:pt x="51345" y="37361"/>
                      <a:pt x="50642" y="37602"/>
                      <a:pt x="50071" y="38100"/>
                    </a:cubicBezTo>
                    <a:cubicBezTo>
                      <a:pt x="48767" y="39209"/>
                      <a:pt x="48636" y="41134"/>
                      <a:pt x="49713" y="42406"/>
                    </a:cubicBezTo>
                    <a:lnTo>
                      <a:pt x="53758" y="47103"/>
                    </a:lnTo>
                    <a:cubicBezTo>
                      <a:pt x="54348" y="47801"/>
                      <a:pt x="55204" y="48155"/>
                      <a:pt x="56066" y="48155"/>
                    </a:cubicBezTo>
                    <a:cubicBezTo>
                      <a:pt x="56775" y="48155"/>
                      <a:pt x="57489" y="47915"/>
                      <a:pt x="58063" y="47429"/>
                    </a:cubicBezTo>
                    <a:cubicBezTo>
                      <a:pt x="59336" y="46320"/>
                      <a:pt x="59499" y="44396"/>
                      <a:pt x="58390" y="43123"/>
                    </a:cubicBezTo>
                    <a:lnTo>
                      <a:pt x="54377" y="38426"/>
                    </a:lnTo>
                    <a:cubicBezTo>
                      <a:pt x="53766" y="37725"/>
                      <a:pt x="52907" y="37361"/>
                      <a:pt x="52046" y="37361"/>
                    </a:cubicBezTo>
                    <a:close/>
                    <a:moveTo>
                      <a:pt x="88975" y="37361"/>
                    </a:moveTo>
                    <a:cubicBezTo>
                      <a:pt x="88109" y="37361"/>
                      <a:pt x="87250" y="37725"/>
                      <a:pt x="86638" y="38426"/>
                    </a:cubicBezTo>
                    <a:lnTo>
                      <a:pt x="82626" y="43123"/>
                    </a:lnTo>
                    <a:cubicBezTo>
                      <a:pt x="81550" y="44396"/>
                      <a:pt x="81680" y="46320"/>
                      <a:pt x="82952" y="47429"/>
                    </a:cubicBezTo>
                    <a:cubicBezTo>
                      <a:pt x="83541" y="47915"/>
                      <a:pt x="84257" y="48155"/>
                      <a:pt x="84966" y="48155"/>
                    </a:cubicBezTo>
                    <a:cubicBezTo>
                      <a:pt x="85829" y="48155"/>
                      <a:pt x="86682" y="47801"/>
                      <a:pt x="87291" y="47103"/>
                    </a:cubicBezTo>
                    <a:lnTo>
                      <a:pt x="91303" y="42406"/>
                    </a:lnTo>
                    <a:cubicBezTo>
                      <a:pt x="92379" y="41134"/>
                      <a:pt x="92249" y="39209"/>
                      <a:pt x="90977" y="38100"/>
                    </a:cubicBezTo>
                    <a:cubicBezTo>
                      <a:pt x="90391" y="37602"/>
                      <a:pt x="89681" y="37361"/>
                      <a:pt x="88975" y="37361"/>
                    </a:cubicBezTo>
                    <a:close/>
                    <a:moveTo>
                      <a:pt x="42197" y="51818"/>
                    </a:moveTo>
                    <a:cubicBezTo>
                      <a:pt x="40745" y="51818"/>
                      <a:pt x="39471" y="52861"/>
                      <a:pt x="39209" y="54345"/>
                    </a:cubicBezTo>
                    <a:cubicBezTo>
                      <a:pt x="38916" y="56008"/>
                      <a:pt x="40057" y="57574"/>
                      <a:pt x="41721" y="57868"/>
                    </a:cubicBezTo>
                    <a:lnTo>
                      <a:pt x="47853" y="58944"/>
                    </a:lnTo>
                    <a:cubicBezTo>
                      <a:pt x="48030" y="58976"/>
                      <a:pt x="48206" y="58991"/>
                      <a:pt x="48380" y="58991"/>
                    </a:cubicBezTo>
                    <a:cubicBezTo>
                      <a:pt x="49821" y="58991"/>
                      <a:pt x="51144" y="57945"/>
                      <a:pt x="51376" y="56432"/>
                    </a:cubicBezTo>
                    <a:cubicBezTo>
                      <a:pt x="51670" y="54769"/>
                      <a:pt x="50561" y="53203"/>
                      <a:pt x="48897" y="52909"/>
                    </a:cubicBezTo>
                    <a:lnTo>
                      <a:pt x="42732" y="51866"/>
                    </a:lnTo>
                    <a:cubicBezTo>
                      <a:pt x="42552" y="51834"/>
                      <a:pt x="42373" y="51818"/>
                      <a:pt x="42197" y="51818"/>
                    </a:cubicBezTo>
                    <a:close/>
                    <a:moveTo>
                      <a:pt x="98819" y="51818"/>
                    </a:moveTo>
                    <a:cubicBezTo>
                      <a:pt x="98642" y="51818"/>
                      <a:pt x="98464" y="51834"/>
                      <a:pt x="98284" y="51866"/>
                    </a:cubicBezTo>
                    <a:lnTo>
                      <a:pt x="92119" y="52909"/>
                    </a:lnTo>
                    <a:cubicBezTo>
                      <a:pt x="90455" y="53203"/>
                      <a:pt x="89346" y="54769"/>
                      <a:pt x="89639" y="56432"/>
                    </a:cubicBezTo>
                    <a:cubicBezTo>
                      <a:pt x="89901" y="57945"/>
                      <a:pt x="91201" y="58991"/>
                      <a:pt x="92636" y="58991"/>
                    </a:cubicBezTo>
                    <a:cubicBezTo>
                      <a:pt x="92810" y="58991"/>
                      <a:pt x="92986" y="58976"/>
                      <a:pt x="93162" y="58944"/>
                    </a:cubicBezTo>
                    <a:lnTo>
                      <a:pt x="99327" y="57868"/>
                    </a:lnTo>
                    <a:cubicBezTo>
                      <a:pt x="100991" y="57607"/>
                      <a:pt x="102100" y="56008"/>
                      <a:pt x="101807" y="54345"/>
                    </a:cubicBezTo>
                    <a:cubicBezTo>
                      <a:pt x="101545" y="52861"/>
                      <a:pt x="100271" y="51818"/>
                      <a:pt x="98819" y="51818"/>
                    </a:cubicBezTo>
                    <a:close/>
                    <a:moveTo>
                      <a:pt x="70524" y="55878"/>
                    </a:moveTo>
                    <a:cubicBezTo>
                      <a:pt x="72253" y="55878"/>
                      <a:pt x="73688" y="57248"/>
                      <a:pt x="73688" y="58911"/>
                    </a:cubicBezTo>
                    <a:cubicBezTo>
                      <a:pt x="73688" y="60608"/>
                      <a:pt x="72253" y="61978"/>
                      <a:pt x="70524" y="61978"/>
                    </a:cubicBezTo>
                    <a:cubicBezTo>
                      <a:pt x="68763" y="61978"/>
                      <a:pt x="67327" y="60608"/>
                      <a:pt x="67327" y="58911"/>
                    </a:cubicBezTo>
                    <a:cubicBezTo>
                      <a:pt x="67327" y="57248"/>
                      <a:pt x="68763" y="55878"/>
                      <a:pt x="70524" y="55878"/>
                    </a:cubicBezTo>
                    <a:close/>
                    <a:moveTo>
                      <a:pt x="70524" y="49745"/>
                    </a:moveTo>
                    <a:cubicBezTo>
                      <a:pt x="65370" y="49745"/>
                      <a:pt x="61195" y="53855"/>
                      <a:pt x="61195" y="58911"/>
                    </a:cubicBezTo>
                    <a:cubicBezTo>
                      <a:pt x="61195" y="63968"/>
                      <a:pt x="65370" y="68110"/>
                      <a:pt x="70524" y="68110"/>
                    </a:cubicBezTo>
                    <a:cubicBezTo>
                      <a:pt x="75645" y="68110"/>
                      <a:pt x="79821" y="63968"/>
                      <a:pt x="79821" y="58911"/>
                    </a:cubicBezTo>
                    <a:cubicBezTo>
                      <a:pt x="79821" y="53855"/>
                      <a:pt x="75645" y="49745"/>
                      <a:pt x="70524" y="49745"/>
                    </a:cubicBezTo>
                    <a:close/>
                    <a:moveTo>
                      <a:pt x="140526" y="47299"/>
                    </a:moveTo>
                    <a:cubicBezTo>
                      <a:pt x="140885" y="47299"/>
                      <a:pt x="141146" y="47560"/>
                      <a:pt x="141146" y="47919"/>
                    </a:cubicBezTo>
                    <a:lnTo>
                      <a:pt x="141146" y="73590"/>
                    </a:lnTo>
                    <a:cubicBezTo>
                      <a:pt x="141146" y="73949"/>
                      <a:pt x="140885" y="74210"/>
                      <a:pt x="140526" y="74210"/>
                    </a:cubicBezTo>
                    <a:lnTo>
                      <a:pt x="134785" y="74210"/>
                    </a:lnTo>
                    <a:lnTo>
                      <a:pt x="134785" y="47299"/>
                    </a:lnTo>
                    <a:close/>
                    <a:moveTo>
                      <a:pt x="32131" y="18365"/>
                    </a:moveTo>
                    <a:cubicBezTo>
                      <a:pt x="28184" y="18365"/>
                      <a:pt x="24987" y="21562"/>
                      <a:pt x="24987" y="25476"/>
                    </a:cubicBezTo>
                    <a:lnTo>
                      <a:pt x="24987" y="73199"/>
                    </a:lnTo>
                    <a:cubicBezTo>
                      <a:pt x="24987" y="77113"/>
                      <a:pt x="28184" y="80343"/>
                      <a:pt x="32131" y="80343"/>
                    </a:cubicBezTo>
                    <a:lnTo>
                      <a:pt x="83246" y="80343"/>
                    </a:lnTo>
                    <a:cubicBezTo>
                      <a:pt x="84942" y="80343"/>
                      <a:pt x="86312" y="78973"/>
                      <a:pt x="86312" y="77276"/>
                    </a:cubicBezTo>
                    <a:cubicBezTo>
                      <a:pt x="86312" y="75580"/>
                      <a:pt x="84942" y="74210"/>
                      <a:pt x="83246" y="74210"/>
                    </a:cubicBezTo>
                    <a:lnTo>
                      <a:pt x="32131" y="74210"/>
                    </a:lnTo>
                    <a:cubicBezTo>
                      <a:pt x="31543" y="74210"/>
                      <a:pt x="31087" y="73754"/>
                      <a:pt x="31087" y="73199"/>
                    </a:cubicBezTo>
                    <a:lnTo>
                      <a:pt x="31087" y="25476"/>
                    </a:lnTo>
                    <a:cubicBezTo>
                      <a:pt x="31087" y="24922"/>
                      <a:pt x="31543" y="24465"/>
                      <a:pt x="32131" y="24465"/>
                    </a:cubicBezTo>
                    <a:lnTo>
                      <a:pt x="108918" y="24465"/>
                    </a:lnTo>
                    <a:cubicBezTo>
                      <a:pt x="109472" y="24465"/>
                      <a:pt x="109929" y="24922"/>
                      <a:pt x="109929" y="25476"/>
                    </a:cubicBezTo>
                    <a:lnTo>
                      <a:pt x="109929" y="73199"/>
                    </a:lnTo>
                    <a:cubicBezTo>
                      <a:pt x="109929" y="73754"/>
                      <a:pt x="109472" y="74210"/>
                      <a:pt x="108918" y="74210"/>
                    </a:cubicBezTo>
                    <a:lnTo>
                      <a:pt x="95478" y="74210"/>
                    </a:lnTo>
                    <a:cubicBezTo>
                      <a:pt x="93815" y="74210"/>
                      <a:pt x="92445" y="75580"/>
                      <a:pt x="92445" y="77276"/>
                    </a:cubicBezTo>
                    <a:cubicBezTo>
                      <a:pt x="92445" y="78973"/>
                      <a:pt x="93815" y="80343"/>
                      <a:pt x="95478" y="80343"/>
                    </a:cubicBezTo>
                    <a:lnTo>
                      <a:pt x="108918" y="80343"/>
                    </a:lnTo>
                    <a:cubicBezTo>
                      <a:pt x="112832" y="80343"/>
                      <a:pt x="116029" y="77113"/>
                      <a:pt x="116029" y="73199"/>
                    </a:cubicBezTo>
                    <a:lnTo>
                      <a:pt x="116029" y="25476"/>
                    </a:lnTo>
                    <a:cubicBezTo>
                      <a:pt x="116029" y="21562"/>
                      <a:pt x="112832" y="18365"/>
                      <a:pt x="108918" y="18365"/>
                    </a:cubicBezTo>
                    <a:close/>
                    <a:moveTo>
                      <a:pt x="191707" y="64881"/>
                    </a:moveTo>
                    <a:lnTo>
                      <a:pt x="202047" y="72286"/>
                    </a:lnTo>
                    <a:cubicBezTo>
                      <a:pt x="202439" y="72579"/>
                      <a:pt x="202635" y="73003"/>
                      <a:pt x="202635" y="73460"/>
                    </a:cubicBezTo>
                    <a:lnTo>
                      <a:pt x="202635" y="97664"/>
                    </a:lnTo>
                    <a:lnTo>
                      <a:pt x="202667" y="97664"/>
                    </a:lnTo>
                    <a:cubicBezTo>
                      <a:pt x="202667" y="98447"/>
                      <a:pt x="202015" y="99099"/>
                      <a:pt x="201232" y="99099"/>
                    </a:cubicBezTo>
                    <a:lnTo>
                      <a:pt x="193110" y="99099"/>
                    </a:lnTo>
                    <a:cubicBezTo>
                      <a:pt x="192327" y="99099"/>
                      <a:pt x="191707" y="98447"/>
                      <a:pt x="191707" y="97664"/>
                    </a:cubicBezTo>
                    <a:lnTo>
                      <a:pt x="191707" y="91531"/>
                    </a:lnTo>
                    <a:lnTo>
                      <a:pt x="193468" y="93130"/>
                    </a:lnTo>
                    <a:cubicBezTo>
                      <a:pt x="194057" y="93642"/>
                      <a:pt x="194784" y="93897"/>
                      <a:pt x="195510" y="93897"/>
                    </a:cubicBezTo>
                    <a:cubicBezTo>
                      <a:pt x="196353" y="93897"/>
                      <a:pt x="197193" y="93553"/>
                      <a:pt x="197807" y="92869"/>
                    </a:cubicBezTo>
                    <a:cubicBezTo>
                      <a:pt x="198916" y="91597"/>
                      <a:pt x="198818" y="89672"/>
                      <a:pt x="197546" y="88563"/>
                    </a:cubicBezTo>
                    <a:lnTo>
                      <a:pt x="191707" y="83344"/>
                    </a:lnTo>
                    <a:lnTo>
                      <a:pt x="191707" y="64881"/>
                    </a:lnTo>
                    <a:close/>
                    <a:moveTo>
                      <a:pt x="70524" y="106373"/>
                    </a:moveTo>
                    <a:cubicBezTo>
                      <a:pt x="86377" y="125423"/>
                      <a:pt x="92053" y="137754"/>
                      <a:pt x="92053" y="142973"/>
                    </a:cubicBezTo>
                    <a:cubicBezTo>
                      <a:pt x="92053" y="154553"/>
                      <a:pt x="82398" y="164013"/>
                      <a:pt x="70524" y="164013"/>
                    </a:cubicBezTo>
                    <a:cubicBezTo>
                      <a:pt x="58618" y="164013"/>
                      <a:pt x="48962" y="154553"/>
                      <a:pt x="48962" y="142973"/>
                    </a:cubicBezTo>
                    <a:cubicBezTo>
                      <a:pt x="48962" y="135046"/>
                      <a:pt x="59988" y="118997"/>
                      <a:pt x="70524" y="106373"/>
                    </a:cubicBezTo>
                    <a:close/>
                    <a:moveTo>
                      <a:pt x="70524" y="99915"/>
                    </a:moveTo>
                    <a:cubicBezTo>
                      <a:pt x="68893" y="99915"/>
                      <a:pt x="67327" y="100632"/>
                      <a:pt x="66284" y="101872"/>
                    </a:cubicBezTo>
                    <a:cubicBezTo>
                      <a:pt x="63315" y="105427"/>
                      <a:pt x="57574" y="112506"/>
                      <a:pt x="52551" y="120139"/>
                    </a:cubicBezTo>
                    <a:cubicBezTo>
                      <a:pt x="46027" y="130055"/>
                      <a:pt x="42830" y="137525"/>
                      <a:pt x="42830" y="142973"/>
                    </a:cubicBezTo>
                    <a:cubicBezTo>
                      <a:pt x="42830" y="157945"/>
                      <a:pt x="55258" y="170113"/>
                      <a:pt x="70524" y="170113"/>
                    </a:cubicBezTo>
                    <a:cubicBezTo>
                      <a:pt x="85758" y="170113"/>
                      <a:pt x="98186" y="157945"/>
                      <a:pt x="98186" y="142973"/>
                    </a:cubicBezTo>
                    <a:cubicBezTo>
                      <a:pt x="98186" y="137525"/>
                      <a:pt x="94989" y="130055"/>
                      <a:pt x="88465" y="120139"/>
                    </a:cubicBezTo>
                    <a:cubicBezTo>
                      <a:pt x="83442" y="112506"/>
                      <a:pt x="77701" y="105427"/>
                      <a:pt x="74732" y="101872"/>
                    </a:cubicBezTo>
                    <a:cubicBezTo>
                      <a:pt x="73688" y="100632"/>
                      <a:pt x="72155" y="99915"/>
                      <a:pt x="70524" y="99915"/>
                    </a:cubicBezTo>
                    <a:close/>
                    <a:moveTo>
                      <a:pt x="131849" y="194512"/>
                    </a:moveTo>
                    <a:cubicBezTo>
                      <a:pt x="133546" y="194512"/>
                      <a:pt x="134916" y="195882"/>
                      <a:pt x="134916" y="197546"/>
                    </a:cubicBezTo>
                    <a:lnTo>
                      <a:pt x="134916" y="199601"/>
                    </a:lnTo>
                    <a:cubicBezTo>
                      <a:pt x="134916" y="201265"/>
                      <a:pt x="133546" y="202667"/>
                      <a:pt x="131849" y="202667"/>
                    </a:cubicBezTo>
                    <a:lnTo>
                      <a:pt x="9166" y="202667"/>
                    </a:lnTo>
                    <a:cubicBezTo>
                      <a:pt x="7503" y="202667"/>
                      <a:pt x="6133" y="201265"/>
                      <a:pt x="6133" y="199601"/>
                    </a:cubicBezTo>
                    <a:lnTo>
                      <a:pt x="6133" y="197546"/>
                    </a:lnTo>
                    <a:cubicBezTo>
                      <a:pt x="6133" y="195882"/>
                      <a:pt x="7503" y="194512"/>
                      <a:pt x="9166" y="194512"/>
                    </a:cubicBezTo>
                    <a:close/>
                    <a:moveTo>
                      <a:pt x="21529" y="0"/>
                    </a:moveTo>
                    <a:cubicBezTo>
                      <a:pt x="13113" y="0"/>
                      <a:pt x="6230" y="6850"/>
                      <a:pt x="6230" y="15299"/>
                    </a:cubicBezTo>
                    <a:lnTo>
                      <a:pt x="6230" y="142157"/>
                    </a:lnTo>
                    <a:cubicBezTo>
                      <a:pt x="6230" y="143821"/>
                      <a:pt x="7600" y="145191"/>
                      <a:pt x="9297" y="145191"/>
                    </a:cubicBezTo>
                    <a:cubicBezTo>
                      <a:pt x="10993" y="145191"/>
                      <a:pt x="12363" y="143821"/>
                      <a:pt x="12363" y="142157"/>
                    </a:cubicBezTo>
                    <a:lnTo>
                      <a:pt x="12363" y="15299"/>
                    </a:lnTo>
                    <a:cubicBezTo>
                      <a:pt x="12363" y="10243"/>
                      <a:pt x="16473" y="6133"/>
                      <a:pt x="21529" y="6133"/>
                    </a:cubicBezTo>
                    <a:lnTo>
                      <a:pt x="119487" y="6133"/>
                    </a:lnTo>
                    <a:cubicBezTo>
                      <a:pt x="124543" y="6133"/>
                      <a:pt x="128653" y="10243"/>
                      <a:pt x="128653" y="15299"/>
                    </a:cubicBezTo>
                    <a:lnTo>
                      <a:pt x="128653" y="188380"/>
                    </a:lnTo>
                    <a:lnTo>
                      <a:pt x="12363" y="188380"/>
                    </a:lnTo>
                    <a:lnTo>
                      <a:pt x="12363" y="154390"/>
                    </a:lnTo>
                    <a:cubicBezTo>
                      <a:pt x="12363" y="152694"/>
                      <a:pt x="10993" y="151324"/>
                      <a:pt x="9297" y="151324"/>
                    </a:cubicBezTo>
                    <a:cubicBezTo>
                      <a:pt x="7600" y="151324"/>
                      <a:pt x="6230" y="152694"/>
                      <a:pt x="6230" y="154390"/>
                    </a:cubicBezTo>
                    <a:lnTo>
                      <a:pt x="6230" y="188869"/>
                    </a:lnTo>
                    <a:cubicBezTo>
                      <a:pt x="2610" y="190076"/>
                      <a:pt x="0" y="193534"/>
                      <a:pt x="0" y="197546"/>
                    </a:cubicBezTo>
                    <a:lnTo>
                      <a:pt x="0" y="199601"/>
                    </a:lnTo>
                    <a:cubicBezTo>
                      <a:pt x="0" y="204657"/>
                      <a:pt x="4110" y="208767"/>
                      <a:pt x="9166" y="208767"/>
                    </a:cubicBezTo>
                    <a:lnTo>
                      <a:pt x="131849" y="208767"/>
                    </a:lnTo>
                    <a:cubicBezTo>
                      <a:pt x="136906" y="208767"/>
                      <a:pt x="141016" y="204657"/>
                      <a:pt x="141016" y="199601"/>
                    </a:cubicBezTo>
                    <a:lnTo>
                      <a:pt x="141016" y="197546"/>
                    </a:lnTo>
                    <a:cubicBezTo>
                      <a:pt x="141016" y="193534"/>
                      <a:pt x="138406" y="190076"/>
                      <a:pt x="134785" y="188869"/>
                    </a:cubicBezTo>
                    <a:lnTo>
                      <a:pt x="134785" y="80343"/>
                    </a:lnTo>
                    <a:lnTo>
                      <a:pt x="140526" y="80343"/>
                    </a:lnTo>
                    <a:cubicBezTo>
                      <a:pt x="144245" y="80343"/>
                      <a:pt x="147279" y="77309"/>
                      <a:pt x="147279" y="73590"/>
                    </a:cubicBezTo>
                    <a:lnTo>
                      <a:pt x="147279" y="63804"/>
                    </a:lnTo>
                    <a:lnTo>
                      <a:pt x="155629" y="63804"/>
                    </a:lnTo>
                    <a:cubicBezTo>
                      <a:pt x="160685" y="63804"/>
                      <a:pt x="164796" y="67915"/>
                      <a:pt x="164796" y="73003"/>
                    </a:cubicBezTo>
                    <a:lnTo>
                      <a:pt x="164796" y="170276"/>
                    </a:lnTo>
                    <a:cubicBezTo>
                      <a:pt x="164796" y="180062"/>
                      <a:pt x="172755" y="187988"/>
                      <a:pt x="182508" y="187988"/>
                    </a:cubicBezTo>
                    <a:cubicBezTo>
                      <a:pt x="192294" y="187988"/>
                      <a:pt x="200221" y="180062"/>
                      <a:pt x="200221" y="170276"/>
                    </a:cubicBezTo>
                    <a:lnTo>
                      <a:pt x="200221" y="105199"/>
                    </a:lnTo>
                    <a:lnTo>
                      <a:pt x="201232" y="105199"/>
                    </a:lnTo>
                    <a:cubicBezTo>
                      <a:pt x="205375" y="105199"/>
                      <a:pt x="208767" y="101807"/>
                      <a:pt x="208767" y="97664"/>
                    </a:cubicBezTo>
                    <a:lnTo>
                      <a:pt x="208767" y="73460"/>
                    </a:lnTo>
                    <a:cubicBezTo>
                      <a:pt x="208767" y="71046"/>
                      <a:pt x="207593" y="68730"/>
                      <a:pt x="205603" y="67327"/>
                    </a:cubicBezTo>
                    <a:lnTo>
                      <a:pt x="190435" y="56432"/>
                    </a:lnTo>
                    <a:lnTo>
                      <a:pt x="190402" y="56432"/>
                    </a:lnTo>
                    <a:lnTo>
                      <a:pt x="180257" y="49158"/>
                    </a:lnTo>
                    <a:cubicBezTo>
                      <a:pt x="179723" y="48776"/>
                      <a:pt x="179109" y="48593"/>
                      <a:pt x="178500" y="48593"/>
                    </a:cubicBezTo>
                    <a:cubicBezTo>
                      <a:pt x="177550" y="48593"/>
                      <a:pt x="176614" y="49040"/>
                      <a:pt x="176017" y="49876"/>
                    </a:cubicBezTo>
                    <a:cubicBezTo>
                      <a:pt x="175006" y="51246"/>
                      <a:pt x="175332" y="53138"/>
                      <a:pt x="176702" y="54149"/>
                    </a:cubicBezTo>
                    <a:lnTo>
                      <a:pt x="185574" y="60477"/>
                    </a:lnTo>
                    <a:lnTo>
                      <a:pt x="185574" y="97664"/>
                    </a:lnTo>
                    <a:cubicBezTo>
                      <a:pt x="185574" y="101807"/>
                      <a:pt x="188967" y="105199"/>
                      <a:pt x="193110" y="105199"/>
                    </a:cubicBezTo>
                    <a:lnTo>
                      <a:pt x="194121" y="105199"/>
                    </a:lnTo>
                    <a:lnTo>
                      <a:pt x="194121" y="170276"/>
                    </a:lnTo>
                    <a:cubicBezTo>
                      <a:pt x="194121" y="176669"/>
                      <a:pt x="188902" y="181888"/>
                      <a:pt x="182508" y="181888"/>
                    </a:cubicBezTo>
                    <a:cubicBezTo>
                      <a:pt x="176115" y="181888"/>
                      <a:pt x="170928" y="176669"/>
                      <a:pt x="170928" y="170276"/>
                    </a:cubicBezTo>
                    <a:lnTo>
                      <a:pt x="170928" y="73003"/>
                    </a:lnTo>
                    <a:cubicBezTo>
                      <a:pt x="170928" y="64555"/>
                      <a:pt x="164045" y="57705"/>
                      <a:pt x="155629" y="57705"/>
                    </a:cubicBezTo>
                    <a:lnTo>
                      <a:pt x="147279" y="57705"/>
                    </a:lnTo>
                    <a:lnTo>
                      <a:pt x="147279" y="47919"/>
                    </a:lnTo>
                    <a:cubicBezTo>
                      <a:pt x="147279" y="44200"/>
                      <a:pt x="144245" y="41199"/>
                      <a:pt x="140526" y="41199"/>
                    </a:cubicBezTo>
                    <a:lnTo>
                      <a:pt x="134785" y="41199"/>
                    </a:lnTo>
                    <a:lnTo>
                      <a:pt x="134785" y="15299"/>
                    </a:lnTo>
                    <a:cubicBezTo>
                      <a:pt x="134785" y="6850"/>
                      <a:pt x="127902" y="0"/>
                      <a:pt x="119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75"/>
          <p:cNvGrpSpPr/>
          <p:nvPr/>
        </p:nvGrpSpPr>
        <p:grpSpPr>
          <a:xfrm>
            <a:off x="1452004" y="579667"/>
            <a:ext cx="1505127" cy="1481701"/>
            <a:chOff x="2807450" y="318200"/>
            <a:chExt cx="2067000" cy="2067000"/>
          </a:xfrm>
        </p:grpSpPr>
        <p:sp>
          <p:nvSpPr>
            <p:cNvPr id="1621" name="Google Shape;1621;p75"/>
            <p:cNvSpPr/>
            <p:nvPr/>
          </p:nvSpPr>
          <p:spPr>
            <a:xfrm>
              <a:off x="2807450" y="318200"/>
              <a:ext cx="2067000" cy="20670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75"/>
            <p:cNvGrpSpPr/>
            <p:nvPr/>
          </p:nvGrpSpPr>
          <p:grpSpPr>
            <a:xfrm>
              <a:off x="3251710" y="657298"/>
              <a:ext cx="1348029" cy="1388829"/>
              <a:chOff x="1267275" y="238125"/>
              <a:chExt cx="5065875" cy="5219200"/>
            </a:xfrm>
          </p:grpSpPr>
          <p:sp>
            <p:nvSpPr>
              <p:cNvPr id="1623" name="Google Shape;1623;p75"/>
              <p:cNvSpPr/>
              <p:nvPr/>
            </p:nvSpPr>
            <p:spPr>
              <a:xfrm>
                <a:off x="2235275" y="2104775"/>
                <a:ext cx="626325" cy="626325"/>
              </a:xfrm>
              <a:custGeom>
                <a:avLst/>
                <a:gdLst/>
                <a:ahLst/>
                <a:cxnLst/>
                <a:rect l="l" t="t" r="r" b="b"/>
                <a:pathLst>
                  <a:path w="25053" h="25053" extrusionOk="0">
                    <a:moveTo>
                      <a:pt x="17680" y="1"/>
                    </a:moveTo>
                    <a:cubicBezTo>
                      <a:pt x="7927" y="1"/>
                      <a:pt x="0" y="7927"/>
                      <a:pt x="0" y="17681"/>
                    </a:cubicBezTo>
                    <a:lnTo>
                      <a:pt x="0" y="25053"/>
                    </a:lnTo>
                    <a:lnTo>
                      <a:pt x="7372" y="25053"/>
                    </a:lnTo>
                    <a:cubicBezTo>
                      <a:pt x="17125" y="25053"/>
                      <a:pt x="25052" y="17126"/>
                      <a:pt x="25052" y="7373"/>
                    </a:cubicBezTo>
                    <a:lnTo>
                      <a:pt x="25052" y="1632"/>
                    </a:lnTo>
                    <a:cubicBezTo>
                      <a:pt x="25052" y="751"/>
                      <a:pt x="24302" y="1"/>
                      <a:pt x="23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75"/>
              <p:cNvSpPr/>
              <p:nvPr/>
            </p:nvSpPr>
            <p:spPr>
              <a:xfrm>
                <a:off x="1609775" y="1646475"/>
                <a:ext cx="625525" cy="625500"/>
              </a:xfrm>
              <a:custGeom>
                <a:avLst/>
                <a:gdLst/>
                <a:ahLst/>
                <a:cxnLst/>
                <a:rect l="l" t="t" r="r" b="b"/>
                <a:pathLst>
                  <a:path w="25021" h="25020" extrusionOk="0">
                    <a:moveTo>
                      <a:pt x="1632" y="1"/>
                    </a:moveTo>
                    <a:cubicBezTo>
                      <a:pt x="718" y="1"/>
                      <a:pt x="1" y="718"/>
                      <a:pt x="1" y="1632"/>
                    </a:cubicBezTo>
                    <a:lnTo>
                      <a:pt x="1" y="7340"/>
                    </a:lnTo>
                    <a:cubicBezTo>
                      <a:pt x="1" y="17126"/>
                      <a:pt x="7927" y="25020"/>
                      <a:pt x="17681" y="25020"/>
                    </a:cubicBezTo>
                    <a:lnTo>
                      <a:pt x="25020" y="25020"/>
                    </a:lnTo>
                    <a:lnTo>
                      <a:pt x="25020" y="17680"/>
                    </a:lnTo>
                    <a:cubicBezTo>
                      <a:pt x="25020" y="7895"/>
                      <a:pt x="17126" y="1"/>
                      <a:pt x="73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75"/>
              <p:cNvSpPr/>
              <p:nvPr/>
            </p:nvSpPr>
            <p:spPr>
              <a:xfrm>
                <a:off x="1609775" y="2716400"/>
                <a:ext cx="625525" cy="626325"/>
              </a:xfrm>
              <a:custGeom>
                <a:avLst/>
                <a:gdLst/>
                <a:ahLst/>
                <a:cxnLst/>
                <a:rect l="l" t="t" r="r" b="b"/>
                <a:pathLst>
                  <a:path w="25021" h="25053" extrusionOk="0">
                    <a:moveTo>
                      <a:pt x="1632" y="1"/>
                    </a:moveTo>
                    <a:cubicBezTo>
                      <a:pt x="718" y="1"/>
                      <a:pt x="1" y="751"/>
                      <a:pt x="1" y="1632"/>
                    </a:cubicBezTo>
                    <a:lnTo>
                      <a:pt x="1" y="7373"/>
                    </a:lnTo>
                    <a:cubicBezTo>
                      <a:pt x="1" y="17126"/>
                      <a:pt x="7927" y="25053"/>
                      <a:pt x="17681" y="25053"/>
                    </a:cubicBezTo>
                    <a:lnTo>
                      <a:pt x="25020" y="25053"/>
                    </a:lnTo>
                    <a:lnTo>
                      <a:pt x="25020" y="17681"/>
                    </a:lnTo>
                    <a:cubicBezTo>
                      <a:pt x="25020" y="7927"/>
                      <a:pt x="17126" y="1"/>
                      <a:pt x="73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75"/>
              <p:cNvSpPr/>
              <p:nvPr/>
            </p:nvSpPr>
            <p:spPr>
              <a:xfrm>
                <a:off x="4239750" y="314775"/>
                <a:ext cx="2017575" cy="2016750"/>
              </a:xfrm>
              <a:custGeom>
                <a:avLst/>
                <a:gdLst/>
                <a:ahLst/>
                <a:cxnLst/>
                <a:rect l="l" t="t" r="r" b="b"/>
                <a:pathLst>
                  <a:path w="80703" h="80670" extrusionOk="0">
                    <a:moveTo>
                      <a:pt x="40351" y="0"/>
                    </a:moveTo>
                    <a:cubicBezTo>
                      <a:pt x="35491" y="0"/>
                      <a:pt x="32555" y="9591"/>
                      <a:pt x="28347" y="11352"/>
                    </a:cubicBezTo>
                    <a:cubicBezTo>
                      <a:pt x="27578" y="11671"/>
                      <a:pt x="26675" y="11792"/>
                      <a:pt x="25690" y="11792"/>
                    </a:cubicBezTo>
                    <a:cubicBezTo>
                      <a:pt x="22592" y="11792"/>
                      <a:pt x="18688" y="10596"/>
                      <a:pt x="15613" y="10596"/>
                    </a:cubicBezTo>
                    <a:cubicBezTo>
                      <a:pt x="14065" y="10596"/>
                      <a:pt x="12728" y="10899"/>
                      <a:pt x="11809" y="11809"/>
                    </a:cubicBezTo>
                    <a:cubicBezTo>
                      <a:pt x="8514" y="15136"/>
                      <a:pt x="13179" y="23943"/>
                      <a:pt x="11352" y="28347"/>
                    </a:cubicBezTo>
                    <a:cubicBezTo>
                      <a:pt x="9591" y="32555"/>
                      <a:pt x="1" y="35491"/>
                      <a:pt x="1" y="40351"/>
                    </a:cubicBezTo>
                    <a:cubicBezTo>
                      <a:pt x="1" y="45211"/>
                      <a:pt x="9591" y="48115"/>
                      <a:pt x="11352" y="52355"/>
                    </a:cubicBezTo>
                    <a:cubicBezTo>
                      <a:pt x="13179" y="56726"/>
                      <a:pt x="8514" y="65566"/>
                      <a:pt x="11809" y="68861"/>
                    </a:cubicBezTo>
                    <a:cubicBezTo>
                      <a:pt x="12733" y="69775"/>
                      <a:pt x="14081" y="70079"/>
                      <a:pt x="15640" y="70079"/>
                    </a:cubicBezTo>
                    <a:cubicBezTo>
                      <a:pt x="18727" y="70079"/>
                      <a:pt x="22642" y="68889"/>
                      <a:pt x="25729" y="68889"/>
                    </a:cubicBezTo>
                    <a:cubicBezTo>
                      <a:pt x="26701" y="68889"/>
                      <a:pt x="27591" y="69007"/>
                      <a:pt x="28347" y="69317"/>
                    </a:cubicBezTo>
                    <a:cubicBezTo>
                      <a:pt x="32555" y="71079"/>
                      <a:pt x="35491" y="80669"/>
                      <a:pt x="40351" y="80669"/>
                    </a:cubicBezTo>
                    <a:cubicBezTo>
                      <a:pt x="45212" y="80669"/>
                      <a:pt x="48115" y="71079"/>
                      <a:pt x="52356" y="69317"/>
                    </a:cubicBezTo>
                    <a:cubicBezTo>
                      <a:pt x="53112" y="69007"/>
                      <a:pt x="54002" y="68889"/>
                      <a:pt x="54974" y="68889"/>
                    </a:cubicBezTo>
                    <a:cubicBezTo>
                      <a:pt x="58060" y="68889"/>
                      <a:pt x="61973" y="70079"/>
                      <a:pt x="65050" y="70079"/>
                    </a:cubicBezTo>
                    <a:cubicBezTo>
                      <a:pt x="66605" y="70079"/>
                      <a:pt x="67947" y="69775"/>
                      <a:pt x="68861" y="68861"/>
                    </a:cubicBezTo>
                    <a:cubicBezTo>
                      <a:pt x="72156" y="65566"/>
                      <a:pt x="67524" y="56726"/>
                      <a:pt x="69351" y="52355"/>
                    </a:cubicBezTo>
                    <a:cubicBezTo>
                      <a:pt x="71079" y="48115"/>
                      <a:pt x="80702" y="45211"/>
                      <a:pt x="80702" y="40351"/>
                    </a:cubicBezTo>
                    <a:cubicBezTo>
                      <a:pt x="80702" y="35491"/>
                      <a:pt x="71079" y="32555"/>
                      <a:pt x="69351" y="28347"/>
                    </a:cubicBezTo>
                    <a:cubicBezTo>
                      <a:pt x="67524" y="23943"/>
                      <a:pt x="72156" y="15136"/>
                      <a:pt x="68861" y="11809"/>
                    </a:cubicBezTo>
                    <a:cubicBezTo>
                      <a:pt x="67951" y="10899"/>
                      <a:pt x="66618" y="10596"/>
                      <a:pt x="65073" y="10596"/>
                    </a:cubicBezTo>
                    <a:cubicBezTo>
                      <a:pt x="62001" y="10596"/>
                      <a:pt x="58091" y="11792"/>
                      <a:pt x="55002" y="11792"/>
                    </a:cubicBezTo>
                    <a:cubicBezTo>
                      <a:pt x="54019" y="11792"/>
                      <a:pt x="53119" y="11671"/>
                      <a:pt x="52356" y="11352"/>
                    </a:cubicBezTo>
                    <a:cubicBezTo>
                      <a:pt x="48115" y="9591"/>
                      <a:pt x="45212" y="0"/>
                      <a:pt x="40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75"/>
              <p:cNvSpPr/>
              <p:nvPr/>
            </p:nvSpPr>
            <p:spPr>
              <a:xfrm>
                <a:off x="4900300" y="1006925"/>
                <a:ext cx="694825" cy="633250"/>
              </a:xfrm>
              <a:custGeom>
                <a:avLst/>
                <a:gdLst/>
                <a:ahLst/>
                <a:cxnLst/>
                <a:rect l="l" t="t" r="r" b="b"/>
                <a:pathLst>
                  <a:path w="27793" h="25330" extrusionOk="0">
                    <a:moveTo>
                      <a:pt x="13897" y="0"/>
                    </a:moveTo>
                    <a:cubicBezTo>
                      <a:pt x="10651" y="0"/>
                      <a:pt x="7405" y="1232"/>
                      <a:pt x="4926" y="3695"/>
                    </a:cubicBezTo>
                    <a:cubicBezTo>
                      <a:pt x="1" y="8653"/>
                      <a:pt x="1" y="16677"/>
                      <a:pt x="4926" y="21636"/>
                    </a:cubicBezTo>
                    <a:cubicBezTo>
                      <a:pt x="7405" y="24098"/>
                      <a:pt x="10651" y="25330"/>
                      <a:pt x="13897" y="25330"/>
                    </a:cubicBezTo>
                    <a:cubicBezTo>
                      <a:pt x="17143" y="25330"/>
                      <a:pt x="20388" y="24098"/>
                      <a:pt x="22867" y="21636"/>
                    </a:cubicBezTo>
                    <a:cubicBezTo>
                      <a:pt x="27793" y="16677"/>
                      <a:pt x="27793" y="8653"/>
                      <a:pt x="22867" y="3695"/>
                    </a:cubicBezTo>
                    <a:cubicBezTo>
                      <a:pt x="20388" y="1232"/>
                      <a:pt x="17143" y="0"/>
                      <a:pt x="138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75"/>
              <p:cNvSpPr/>
              <p:nvPr/>
            </p:nvSpPr>
            <p:spPr>
              <a:xfrm>
                <a:off x="1343925" y="3688475"/>
                <a:ext cx="1783525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71341" h="16311" extrusionOk="0">
                    <a:moveTo>
                      <a:pt x="4078" y="1"/>
                    </a:moveTo>
                    <a:cubicBezTo>
                      <a:pt x="1795" y="1"/>
                      <a:pt x="1" y="1827"/>
                      <a:pt x="1" y="4078"/>
                    </a:cubicBezTo>
                    <a:lnTo>
                      <a:pt x="1" y="12233"/>
                    </a:lnTo>
                    <a:cubicBezTo>
                      <a:pt x="1" y="14484"/>
                      <a:pt x="1795" y="16311"/>
                      <a:pt x="4078" y="16311"/>
                    </a:cubicBezTo>
                    <a:lnTo>
                      <a:pt x="67263" y="16311"/>
                    </a:lnTo>
                    <a:cubicBezTo>
                      <a:pt x="69513" y="16311"/>
                      <a:pt x="71340" y="14484"/>
                      <a:pt x="71340" y="12233"/>
                    </a:cubicBezTo>
                    <a:lnTo>
                      <a:pt x="71340" y="4078"/>
                    </a:lnTo>
                    <a:cubicBezTo>
                      <a:pt x="71340" y="1827"/>
                      <a:pt x="69513" y="1"/>
                      <a:pt x="672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75"/>
              <p:cNvSpPr/>
              <p:nvPr/>
            </p:nvSpPr>
            <p:spPr>
              <a:xfrm>
                <a:off x="1496425" y="4096225"/>
                <a:ext cx="1478525" cy="1284425"/>
              </a:xfrm>
              <a:custGeom>
                <a:avLst/>
                <a:gdLst/>
                <a:ahLst/>
                <a:cxnLst/>
                <a:rect l="l" t="t" r="r" b="b"/>
                <a:pathLst>
                  <a:path w="59141" h="51377" extrusionOk="0">
                    <a:moveTo>
                      <a:pt x="0" y="1"/>
                    </a:moveTo>
                    <a:lnTo>
                      <a:pt x="5676" y="47789"/>
                    </a:lnTo>
                    <a:cubicBezTo>
                      <a:pt x="5937" y="49844"/>
                      <a:pt x="7666" y="51377"/>
                      <a:pt x="9754" y="51377"/>
                    </a:cubicBezTo>
                    <a:lnTo>
                      <a:pt x="49387" y="51377"/>
                    </a:lnTo>
                    <a:cubicBezTo>
                      <a:pt x="51442" y="51377"/>
                      <a:pt x="53203" y="49844"/>
                      <a:pt x="53432" y="47789"/>
                    </a:cubicBezTo>
                    <a:lnTo>
                      <a:pt x="59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75"/>
              <p:cNvSpPr/>
              <p:nvPr/>
            </p:nvSpPr>
            <p:spPr>
              <a:xfrm>
                <a:off x="1932725" y="634250"/>
                <a:ext cx="605125" cy="867900"/>
              </a:xfrm>
              <a:custGeom>
                <a:avLst/>
                <a:gdLst/>
                <a:ahLst/>
                <a:cxnLst/>
                <a:rect l="l" t="t" r="r" b="b"/>
                <a:pathLst>
                  <a:path w="24205" h="34716" extrusionOk="0">
                    <a:moveTo>
                      <a:pt x="12106" y="0"/>
                    </a:moveTo>
                    <a:cubicBezTo>
                      <a:pt x="11686" y="0"/>
                      <a:pt x="11270" y="155"/>
                      <a:pt x="10960" y="465"/>
                    </a:cubicBezTo>
                    <a:lnTo>
                      <a:pt x="6915" y="4510"/>
                    </a:lnTo>
                    <a:cubicBezTo>
                      <a:pt x="0" y="11425"/>
                      <a:pt x="0" y="22614"/>
                      <a:pt x="6915" y="29497"/>
                    </a:cubicBezTo>
                    <a:lnTo>
                      <a:pt x="12102" y="34716"/>
                    </a:lnTo>
                    <a:lnTo>
                      <a:pt x="17321" y="29497"/>
                    </a:lnTo>
                    <a:cubicBezTo>
                      <a:pt x="24204" y="22614"/>
                      <a:pt x="24204" y="11425"/>
                      <a:pt x="17321" y="4510"/>
                    </a:cubicBezTo>
                    <a:lnTo>
                      <a:pt x="13276" y="465"/>
                    </a:lnTo>
                    <a:cubicBezTo>
                      <a:pt x="12950" y="155"/>
                      <a:pt x="12526" y="0"/>
                      <a:pt x="12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75"/>
              <p:cNvSpPr/>
              <p:nvPr/>
            </p:nvSpPr>
            <p:spPr>
              <a:xfrm>
                <a:off x="1267275" y="238125"/>
                <a:ext cx="506587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2635" h="208768" extrusionOk="0">
                    <a:moveTo>
                      <a:pt x="38720" y="19474"/>
                    </a:moveTo>
                    <a:lnTo>
                      <a:pt x="41754" y="22508"/>
                    </a:lnTo>
                    <a:cubicBezTo>
                      <a:pt x="47462" y="28216"/>
                      <a:pt x="47462" y="37480"/>
                      <a:pt x="41754" y="43189"/>
                    </a:cubicBezTo>
                    <a:lnTo>
                      <a:pt x="38720" y="46222"/>
                    </a:lnTo>
                    <a:lnTo>
                      <a:pt x="35686" y="43189"/>
                    </a:lnTo>
                    <a:cubicBezTo>
                      <a:pt x="32914" y="40416"/>
                      <a:pt x="31413" y="36763"/>
                      <a:pt x="31413" y="32848"/>
                    </a:cubicBezTo>
                    <a:cubicBezTo>
                      <a:pt x="31413" y="28966"/>
                      <a:pt x="32914" y="25280"/>
                      <a:pt x="35686" y="22508"/>
                    </a:cubicBezTo>
                    <a:lnTo>
                      <a:pt x="38720" y="19474"/>
                    </a:lnTo>
                    <a:close/>
                    <a:moveTo>
                      <a:pt x="159250" y="27694"/>
                    </a:moveTo>
                    <a:cubicBezTo>
                      <a:pt x="150574" y="27694"/>
                      <a:pt x="143528" y="34740"/>
                      <a:pt x="143528" y="43417"/>
                    </a:cubicBezTo>
                    <a:cubicBezTo>
                      <a:pt x="143528" y="45081"/>
                      <a:pt x="144898" y="46451"/>
                      <a:pt x="146561" y="46451"/>
                    </a:cubicBezTo>
                    <a:cubicBezTo>
                      <a:pt x="148258" y="46451"/>
                      <a:pt x="149628" y="45081"/>
                      <a:pt x="149628" y="43417"/>
                    </a:cubicBezTo>
                    <a:cubicBezTo>
                      <a:pt x="149628" y="38100"/>
                      <a:pt x="153933" y="33794"/>
                      <a:pt x="159250" y="33794"/>
                    </a:cubicBezTo>
                    <a:cubicBezTo>
                      <a:pt x="164535" y="33794"/>
                      <a:pt x="168841" y="38100"/>
                      <a:pt x="168841" y="43417"/>
                    </a:cubicBezTo>
                    <a:cubicBezTo>
                      <a:pt x="168841" y="48701"/>
                      <a:pt x="164535" y="53007"/>
                      <a:pt x="159250" y="53007"/>
                    </a:cubicBezTo>
                    <a:cubicBezTo>
                      <a:pt x="157000" y="53007"/>
                      <a:pt x="154814" y="52224"/>
                      <a:pt x="153085" y="50789"/>
                    </a:cubicBezTo>
                    <a:cubicBezTo>
                      <a:pt x="152523" y="50313"/>
                      <a:pt x="151827" y="50080"/>
                      <a:pt x="151132" y="50080"/>
                    </a:cubicBezTo>
                    <a:cubicBezTo>
                      <a:pt x="150255" y="50080"/>
                      <a:pt x="149380" y="50452"/>
                      <a:pt x="148779" y="51181"/>
                    </a:cubicBezTo>
                    <a:cubicBezTo>
                      <a:pt x="147703" y="52485"/>
                      <a:pt x="147899" y="54410"/>
                      <a:pt x="149171" y="55486"/>
                    </a:cubicBezTo>
                    <a:cubicBezTo>
                      <a:pt x="152009" y="57835"/>
                      <a:pt x="155564" y="59140"/>
                      <a:pt x="159250" y="59140"/>
                    </a:cubicBezTo>
                    <a:cubicBezTo>
                      <a:pt x="167895" y="59140"/>
                      <a:pt x="174973" y="52061"/>
                      <a:pt x="174973" y="43417"/>
                    </a:cubicBezTo>
                    <a:cubicBezTo>
                      <a:pt x="174973" y="34740"/>
                      <a:pt x="167895" y="27694"/>
                      <a:pt x="159250" y="27694"/>
                    </a:cubicBezTo>
                    <a:close/>
                    <a:moveTo>
                      <a:pt x="109261" y="59833"/>
                    </a:moveTo>
                    <a:cubicBezTo>
                      <a:pt x="108478" y="59833"/>
                      <a:pt x="107695" y="60135"/>
                      <a:pt x="107091" y="60738"/>
                    </a:cubicBezTo>
                    <a:lnTo>
                      <a:pt x="102818" y="65011"/>
                    </a:lnTo>
                    <a:cubicBezTo>
                      <a:pt x="101644" y="66218"/>
                      <a:pt x="101644" y="68143"/>
                      <a:pt x="102818" y="69350"/>
                    </a:cubicBezTo>
                    <a:cubicBezTo>
                      <a:pt x="103422" y="69937"/>
                      <a:pt x="104204" y="70231"/>
                      <a:pt x="104987" y="70231"/>
                    </a:cubicBezTo>
                    <a:cubicBezTo>
                      <a:pt x="105770" y="70231"/>
                      <a:pt x="106553" y="69937"/>
                      <a:pt x="107157" y="69350"/>
                    </a:cubicBezTo>
                    <a:lnTo>
                      <a:pt x="111430" y="65077"/>
                    </a:lnTo>
                    <a:cubicBezTo>
                      <a:pt x="112637" y="63870"/>
                      <a:pt x="112637" y="61945"/>
                      <a:pt x="111430" y="60738"/>
                    </a:cubicBezTo>
                    <a:cubicBezTo>
                      <a:pt x="110826" y="60135"/>
                      <a:pt x="110043" y="59833"/>
                      <a:pt x="109261" y="59833"/>
                    </a:cubicBezTo>
                    <a:close/>
                    <a:moveTo>
                      <a:pt x="21040" y="59401"/>
                    </a:moveTo>
                    <a:cubicBezTo>
                      <a:pt x="29130" y="59401"/>
                      <a:pt x="35654" y="65957"/>
                      <a:pt x="35654" y="74014"/>
                    </a:cubicBezTo>
                    <a:lnTo>
                      <a:pt x="35654" y="78288"/>
                    </a:lnTo>
                    <a:lnTo>
                      <a:pt x="31381" y="78288"/>
                    </a:lnTo>
                    <a:cubicBezTo>
                      <a:pt x="23323" y="78288"/>
                      <a:pt x="16767" y="71731"/>
                      <a:pt x="16767" y="63674"/>
                    </a:cubicBezTo>
                    <a:lnTo>
                      <a:pt x="16767" y="59401"/>
                    </a:lnTo>
                    <a:close/>
                    <a:moveTo>
                      <a:pt x="159250" y="6133"/>
                    </a:moveTo>
                    <a:cubicBezTo>
                      <a:pt x="160360" y="6133"/>
                      <a:pt x="162415" y="9036"/>
                      <a:pt x="163654" y="10797"/>
                    </a:cubicBezTo>
                    <a:cubicBezTo>
                      <a:pt x="165481" y="13407"/>
                      <a:pt x="167373" y="16114"/>
                      <a:pt x="170080" y="17223"/>
                    </a:cubicBezTo>
                    <a:cubicBezTo>
                      <a:pt x="171260" y="17723"/>
                      <a:pt x="172546" y="17904"/>
                      <a:pt x="173884" y="17904"/>
                    </a:cubicBezTo>
                    <a:cubicBezTo>
                      <a:pt x="175689" y="17904"/>
                      <a:pt x="177587" y="17574"/>
                      <a:pt x="179442" y="17256"/>
                    </a:cubicBezTo>
                    <a:cubicBezTo>
                      <a:pt x="180690" y="17062"/>
                      <a:pt x="182662" y="16727"/>
                      <a:pt x="184066" y="16727"/>
                    </a:cubicBezTo>
                    <a:cubicBezTo>
                      <a:pt x="184790" y="16727"/>
                      <a:pt x="185363" y="16816"/>
                      <a:pt x="185607" y="17060"/>
                    </a:cubicBezTo>
                    <a:cubicBezTo>
                      <a:pt x="186292" y="17745"/>
                      <a:pt x="185705" y="21301"/>
                      <a:pt x="185379" y="23193"/>
                    </a:cubicBezTo>
                    <a:cubicBezTo>
                      <a:pt x="184824" y="26455"/>
                      <a:pt x="184270" y="29782"/>
                      <a:pt x="185412" y="32587"/>
                    </a:cubicBezTo>
                    <a:cubicBezTo>
                      <a:pt x="186521" y="35262"/>
                      <a:pt x="189228" y="37154"/>
                      <a:pt x="191870" y="39013"/>
                    </a:cubicBezTo>
                    <a:cubicBezTo>
                      <a:pt x="193599" y="40220"/>
                      <a:pt x="196535" y="42275"/>
                      <a:pt x="196535" y="43417"/>
                    </a:cubicBezTo>
                    <a:cubicBezTo>
                      <a:pt x="196535" y="44526"/>
                      <a:pt x="193599" y="46581"/>
                      <a:pt x="191870" y="47821"/>
                    </a:cubicBezTo>
                    <a:cubicBezTo>
                      <a:pt x="189228" y="49647"/>
                      <a:pt x="186521" y="51539"/>
                      <a:pt x="185412" y="54247"/>
                    </a:cubicBezTo>
                    <a:cubicBezTo>
                      <a:pt x="184270" y="57020"/>
                      <a:pt x="184824" y="60347"/>
                      <a:pt x="185379" y="63609"/>
                    </a:cubicBezTo>
                    <a:cubicBezTo>
                      <a:pt x="185705" y="65501"/>
                      <a:pt x="186292" y="69056"/>
                      <a:pt x="185607" y="69774"/>
                    </a:cubicBezTo>
                    <a:cubicBezTo>
                      <a:pt x="185365" y="70006"/>
                      <a:pt x="184798" y="70092"/>
                      <a:pt x="184080" y="70092"/>
                    </a:cubicBezTo>
                    <a:cubicBezTo>
                      <a:pt x="182675" y="70092"/>
                      <a:pt x="180694" y="69761"/>
                      <a:pt x="179442" y="69546"/>
                    </a:cubicBezTo>
                    <a:cubicBezTo>
                      <a:pt x="177587" y="69227"/>
                      <a:pt x="175689" y="68898"/>
                      <a:pt x="173884" y="68898"/>
                    </a:cubicBezTo>
                    <a:cubicBezTo>
                      <a:pt x="172546" y="68898"/>
                      <a:pt x="171260" y="69078"/>
                      <a:pt x="170080" y="69578"/>
                    </a:cubicBezTo>
                    <a:cubicBezTo>
                      <a:pt x="167373" y="70687"/>
                      <a:pt x="165481" y="73395"/>
                      <a:pt x="163654" y="76037"/>
                    </a:cubicBezTo>
                    <a:cubicBezTo>
                      <a:pt x="162415" y="77766"/>
                      <a:pt x="160360" y="80702"/>
                      <a:pt x="159250" y="80702"/>
                    </a:cubicBezTo>
                    <a:cubicBezTo>
                      <a:pt x="158109" y="80702"/>
                      <a:pt x="156054" y="77766"/>
                      <a:pt x="154847" y="76037"/>
                    </a:cubicBezTo>
                    <a:cubicBezTo>
                      <a:pt x="152987" y="73395"/>
                      <a:pt x="151095" y="70687"/>
                      <a:pt x="148421" y="69578"/>
                    </a:cubicBezTo>
                    <a:cubicBezTo>
                      <a:pt x="147214" y="69089"/>
                      <a:pt x="145942" y="68893"/>
                      <a:pt x="144572" y="68893"/>
                    </a:cubicBezTo>
                    <a:cubicBezTo>
                      <a:pt x="142777" y="68893"/>
                      <a:pt x="140885" y="69219"/>
                      <a:pt x="139026" y="69546"/>
                    </a:cubicBezTo>
                    <a:cubicBezTo>
                      <a:pt x="137774" y="69761"/>
                      <a:pt x="135793" y="70092"/>
                      <a:pt x="134398" y="70092"/>
                    </a:cubicBezTo>
                    <a:cubicBezTo>
                      <a:pt x="133685" y="70092"/>
                      <a:pt x="133125" y="70006"/>
                      <a:pt x="132894" y="69774"/>
                    </a:cubicBezTo>
                    <a:cubicBezTo>
                      <a:pt x="132176" y="69056"/>
                      <a:pt x="132796" y="65501"/>
                      <a:pt x="133122" y="63609"/>
                    </a:cubicBezTo>
                    <a:cubicBezTo>
                      <a:pt x="133644" y="60347"/>
                      <a:pt x="134231" y="57020"/>
                      <a:pt x="133057" y="54247"/>
                    </a:cubicBezTo>
                    <a:cubicBezTo>
                      <a:pt x="131948" y="51539"/>
                      <a:pt x="129240" y="49647"/>
                      <a:pt x="126631" y="47821"/>
                    </a:cubicBezTo>
                    <a:cubicBezTo>
                      <a:pt x="124869" y="46581"/>
                      <a:pt x="121966" y="44526"/>
                      <a:pt x="121966" y="43417"/>
                    </a:cubicBezTo>
                    <a:cubicBezTo>
                      <a:pt x="121966" y="42275"/>
                      <a:pt x="124869" y="40220"/>
                      <a:pt x="126631" y="39013"/>
                    </a:cubicBezTo>
                    <a:cubicBezTo>
                      <a:pt x="129240" y="37154"/>
                      <a:pt x="131948" y="35262"/>
                      <a:pt x="133057" y="32587"/>
                    </a:cubicBezTo>
                    <a:cubicBezTo>
                      <a:pt x="134231" y="29782"/>
                      <a:pt x="133644" y="26455"/>
                      <a:pt x="133122" y="23193"/>
                    </a:cubicBezTo>
                    <a:cubicBezTo>
                      <a:pt x="132796" y="21301"/>
                      <a:pt x="132176" y="17745"/>
                      <a:pt x="132894" y="17060"/>
                    </a:cubicBezTo>
                    <a:cubicBezTo>
                      <a:pt x="133127" y="16816"/>
                      <a:pt x="133692" y="16727"/>
                      <a:pt x="134412" y="16727"/>
                    </a:cubicBezTo>
                    <a:cubicBezTo>
                      <a:pt x="135806" y="16727"/>
                      <a:pt x="137778" y="17062"/>
                      <a:pt x="139026" y="17256"/>
                    </a:cubicBezTo>
                    <a:cubicBezTo>
                      <a:pt x="140900" y="17574"/>
                      <a:pt x="142806" y="17904"/>
                      <a:pt x="144615" y="17904"/>
                    </a:cubicBezTo>
                    <a:cubicBezTo>
                      <a:pt x="145954" y="17904"/>
                      <a:pt x="147241" y="17723"/>
                      <a:pt x="148421" y="17223"/>
                    </a:cubicBezTo>
                    <a:cubicBezTo>
                      <a:pt x="151095" y="16114"/>
                      <a:pt x="152987" y="13407"/>
                      <a:pt x="154847" y="10797"/>
                    </a:cubicBezTo>
                    <a:cubicBezTo>
                      <a:pt x="156054" y="9036"/>
                      <a:pt x="158109" y="6133"/>
                      <a:pt x="159250" y="6133"/>
                    </a:cubicBezTo>
                    <a:close/>
                    <a:moveTo>
                      <a:pt x="97224" y="71894"/>
                    </a:moveTo>
                    <a:cubicBezTo>
                      <a:pt x="96441" y="71894"/>
                      <a:pt x="95658" y="72188"/>
                      <a:pt x="95055" y="72775"/>
                    </a:cubicBezTo>
                    <a:lnTo>
                      <a:pt x="91173" y="76657"/>
                    </a:lnTo>
                    <a:cubicBezTo>
                      <a:pt x="89998" y="77864"/>
                      <a:pt x="89998" y="79788"/>
                      <a:pt x="91173" y="80995"/>
                    </a:cubicBezTo>
                    <a:cubicBezTo>
                      <a:pt x="91776" y="81582"/>
                      <a:pt x="92559" y="81876"/>
                      <a:pt x="93342" y="81876"/>
                    </a:cubicBezTo>
                    <a:cubicBezTo>
                      <a:pt x="94125" y="81876"/>
                      <a:pt x="94908" y="81582"/>
                      <a:pt x="95511" y="80995"/>
                    </a:cubicBezTo>
                    <a:lnTo>
                      <a:pt x="99393" y="77113"/>
                    </a:lnTo>
                    <a:cubicBezTo>
                      <a:pt x="100567" y="75906"/>
                      <a:pt x="100567" y="73982"/>
                      <a:pt x="99393" y="72775"/>
                    </a:cubicBezTo>
                    <a:cubicBezTo>
                      <a:pt x="98790" y="72188"/>
                      <a:pt x="98007" y="71894"/>
                      <a:pt x="97224" y="71894"/>
                    </a:cubicBezTo>
                    <a:close/>
                    <a:moveTo>
                      <a:pt x="159250" y="0"/>
                    </a:moveTo>
                    <a:cubicBezTo>
                      <a:pt x="154945" y="0"/>
                      <a:pt x="152205" y="3849"/>
                      <a:pt x="149823" y="7274"/>
                    </a:cubicBezTo>
                    <a:cubicBezTo>
                      <a:pt x="148616" y="9003"/>
                      <a:pt x="147116" y="11156"/>
                      <a:pt x="146072" y="11580"/>
                    </a:cubicBezTo>
                    <a:cubicBezTo>
                      <a:pt x="145715" y="11733"/>
                      <a:pt x="145206" y="11793"/>
                      <a:pt x="144608" y="11793"/>
                    </a:cubicBezTo>
                    <a:cubicBezTo>
                      <a:pt x="143292" y="11793"/>
                      <a:pt x="141550" y="11501"/>
                      <a:pt x="140070" y="11254"/>
                    </a:cubicBezTo>
                    <a:cubicBezTo>
                      <a:pt x="138264" y="10946"/>
                      <a:pt x="136346" y="10617"/>
                      <a:pt x="134515" y="10617"/>
                    </a:cubicBezTo>
                    <a:cubicBezTo>
                      <a:pt x="132277" y="10617"/>
                      <a:pt x="130170" y="11107"/>
                      <a:pt x="128555" y="12722"/>
                    </a:cubicBezTo>
                    <a:cubicBezTo>
                      <a:pt x="125619" y="15658"/>
                      <a:pt x="126402" y="20224"/>
                      <a:pt x="127087" y="24237"/>
                    </a:cubicBezTo>
                    <a:cubicBezTo>
                      <a:pt x="127446" y="26389"/>
                      <a:pt x="127903" y="29064"/>
                      <a:pt x="127413" y="30239"/>
                    </a:cubicBezTo>
                    <a:cubicBezTo>
                      <a:pt x="126989" y="31282"/>
                      <a:pt x="124836" y="32783"/>
                      <a:pt x="123108" y="33990"/>
                    </a:cubicBezTo>
                    <a:cubicBezTo>
                      <a:pt x="119683" y="36371"/>
                      <a:pt x="115833" y="39079"/>
                      <a:pt x="115833" y="43417"/>
                    </a:cubicBezTo>
                    <a:cubicBezTo>
                      <a:pt x="115833" y="47723"/>
                      <a:pt x="119683" y="50430"/>
                      <a:pt x="123108" y="52812"/>
                    </a:cubicBezTo>
                    <a:cubicBezTo>
                      <a:pt x="124836" y="54018"/>
                      <a:pt x="126989" y="55552"/>
                      <a:pt x="127413" y="56563"/>
                    </a:cubicBezTo>
                    <a:cubicBezTo>
                      <a:pt x="127903" y="57737"/>
                      <a:pt x="127446" y="60412"/>
                      <a:pt x="127087" y="62565"/>
                    </a:cubicBezTo>
                    <a:cubicBezTo>
                      <a:pt x="126402" y="66610"/>
                      <a:pt x="125619" y="71144"/>
                      <a:pt x="128555" y="74080"/>
                    </a:cubicBezTo>
                    <a:cubicBezTo>
                      <a:pt x="130179" y="75703"/>
                      <a:pt x="132301" y="76190"/>
                      <a:pt x="134553" y="76190"/>
                    </a:cubicBezTo>
                    <a:cubicBezTo>
                      <a:pt x="136372" y="76190"/>
                      <a:pt x="138277" y="75872"/>
                      <a:pt x="140070" y="75580"/>
                    </a:cubicBezTo>
                    <a:cubicBezTo>
                      <a:pt x="141556" y="75310"/>
                      <a:pt x="143290" y="75009"/>
                      <a:pt x="144608" y="75009"/>
                    </a:cubicBezTo>
                    <a:cubicBezTo>
                      <a:pt x="145200" y="75009"/>
                      <a:pt x="145708" y="75070"/>
                      <a:pt x="146072" y="75221"/>
                    </a:cubicBezTo>
                    <a:cubicBezTo>
                      <a:pt x="147116" y="75645"/>
                      <a:pt x="148616" y="77798"/>
                      <a:pt x="149823" y="79527"/>
                    </a:cubicBezTo>
                    <a:cubicBezTo>
                      <a:pt x="152205" y="82952"/>
                      <a:pt x="154912" y="86801"/>
                      <a:pt x="159250" y="86801"/>
                    </a:cubicBezTo>
                    <a:cubicBezTo>
                      <a:pt x="163556" y="86801"/>
                      <a:pt x="166264" y="82952"/>
                      <a:pt x="168645" y="79527"/>
                    </a:cubicBezTo>
                    <a:cubicBezTo>
                      <a:pt x="169852" y="77798"/>
                      <a:pt x="171385" y="75645"/>
                      <a:pt x="172429" y="75221"/>
                    </a:cubicBezTo>
                    <a:cubicBezTo>
                      <a:pt x="172783" y="75070"/>
                      <a:pt x="173284" y="75009"/>
                      <a:pt x="173872" y="75009"/>
                    </a:cubicBezTo>
                    <a:cubicBezTo>
                      <a:pt x="175182" y="75009"/>
                      <a:pt x="176923" y="75310"/>
                      <a:pt x="178431" y="75580"/>
                    </a:cubicBezTo>
                    <a:cubicBezTo>
                      <a:pt x="180224" y="75872"/>
                      <a:pt x="182122" y="76190"/>
                      <a:pt x="183935" y="76190"/>
                    </a:cubicBezTo>
                    <a:cubicBezTo>
                      <a:pt x="186177" y="76190"/>
                      <a:pt x="188290" y="75703"/>
                      <a:pt x="189913" y="74080"/>
                    </a:cubicBezTo>
                    <a:cubicBezTo>
                      <a:pt x="192849" y="71144"/>
                      <a:pt x="192099" y="66610"/>
                      <a:pt x="191414" y="62565"/>
                    </a:cubicBezTo>
                    <a:cubicBezTo>
                      <a:pt x="191022" y="60412"/>
                      <a:pt x="190566" y="57737"/>
                      <a:pt x="191055" y="56563"/>
                    </a:cubicBezTo>
                    <a:cubicBezTo>
                      <a:pt x="191479" y="55552"/>
                      <a:pt x="193632" y="54018"/>
                      <a:pt x="195361" y="52812"/>
                    </a:cubicBezTo>
                    <a:cubicBezTo>
                      <a:pt x="198786" y="50430"/>
                      <a:pt x="202635" y="47723"/>
                      <a:pt x="202635" y="43417"/>
                    </a:cubicBezTo>
                    <a:cubicBezTo>
                      <a:pt x="202635" y="39079"/>
                      <a:pt x="198786" y="36371"/>
                      <a:pt x="195361" y="33990"/>
                    </a:cubicBezTo>
                    <a:cubicBezTo>
                      <a:pt x="193632" y="32783"/>
                      <a:pt x="191479" y="31282"/>
                      <a:pt x="191055" y="30239"/>
                    </a:cubicBezTo>
                    <a:cubicBezTo>
                      <a:pt x="190566" y="29064"/>
                      <a:pt x="191022" y="26389"/>
                      <a:pt x="191414" y="24237"/>
                    </a:cubicBezTo>
                    <a:cubicBezTo>
                      <a:pt x="192099" y="20224"/>
                      <a:pt x="192849" y="15658"/>
                      <a:pt x="189913" y="12722"/>
                    </a:cubicBezTo>
                    <a:cubicBezTo>
                      <a:pt x="188299" y="11107"/>
                      <a:pt x="186201" y="10617"/>
                      <a:pt x="183972" y="10617"/>
                    </a:cubicBezTo>
                    <a:cubicBezTo>
                      <a:pt x="182148" y="10617"/>
                      <a:pt x="180237" y="10946"/>
                      <a:pt x="178431" y="11254"/>
                    </a:cubicBezTo>
                    <a:cubicBezTo>
                      <a:pt x="176928" y="11501"/>
                      <a:pt x="175195" y="11793"/>
                      <a:pt x="173887" y="11793"/>
                    </a:cubicBezTo>
                    <a:cubicBezTo>
                      <a:pt x="173292" y="11793"/>
                      <a:pt x="172786" y="11733"/>
                      <a:pt x="172429" y="11580"/>
                    </a:cubicBezTo>
                    <a:cubicBezTo>
                      <a:pt x="171385" y="11156"/>
                      <a:pt x="169852" y="9003"/>
                      <a:pt x="168645" y="7274"/>
                    </a:cubicBezTo>
                    <a:cubicBezTo>
                      <a:pt x="166264" y="3849"/>
                      <a:pt x="163556" y="0"/>
                      <a:pt x="159250" y="0"/>
                    </a:cubicBezTo>
                    <a:close/>
                    <a:moveTo>
                      <a:pt x="121297" y="78386"/>
                    </a:moveTo>
                    <a:cubicBezTo>
                      <a:pt x="120514" y="78386"/>
                      <a:pt x="119731" y="78679"/>
                      <a:pt x="119128" y="79266"/>
                    </a:cubicBezTo>
                    <a:lnTo>
                      <a:pt x="115051" y="83376"/>
                    </a:lnTo>
                    <a:cubicBezTo>
                      <a:pt x="113876" y="84551"/>
                      <a:pt x="113876" y="86508"/>
                      <a:pt x="115051" y="87682"/>
                    </a:cubicBezTo>
                    <a:cubicBezTo>
                      <a:pt x="115654" y="88286"/>
                      <a:pt x="116437" y="88587"/>
                      <a:pt x="117220" y="88587"/>
                    </a:cubicBezTo>
                    <a:cubicBezTo>
                      <a:pt x="118003" y="88587"/>
                      <a:pt x="118786" y="88286"/>
                      <a:pt x="119389" y="87682"/>
                    </a:cubicBezTo>
                    <a:lnTo>
                      <a:pt x="123466" y="83605"/>
                    </a:lnTo>
                    <a:cubicBezTo>
                      <a:pt x="124673" y="82398"/>
                      <a:pt x="124673" y="80473"/>
                      <a:pt x="123466" y="79266"/>
                    </a:cubicBezTo>
                    <a:cubicBezTo>
                      <a:pt x="122863" y="78679"/>
                      <a:pt x="122080" y="78386"/>
                      <a:pt x="121297" y="78386"/>
                    </a:cubicBezTo>
                    <a:close/>
                    <a:moveTo>
                      <a:pt x="85578" y="83539"/>
                    </a:moveTo>
                    <a:cubicBezTo>
                      <a:pt x="84796" y="83539"/>
                      <a:pt x="84013" y="83833"/>
                      <a:pt x="83409" y="84420"/>
                    </a:cubicBezTo>
                    <a:lnTo>
                      <a:pt x="79527" y="88302"/>
                    </a:lnTo>
                    <a:cubicBezTo>
                      <a:pt x="78321" y="89509"/>
                      <a:pt x="78321" y="91433"/>
                      <a:pt x="79527" y="92640"/>
                    </a:cubicBezTo>
                    <a:cubicBezTo>
                      <a:pt x="80131" y="93244"/>
                      <a:pt x="80914" y="93546"/>
                      <a:pt x="81697" y="93546"/>
                    </a:cubicBezTo>
                    <a:cubicBezTo>
                      <a:pt x="82480" y="93546"/>
                      <a:pt x="83262" y="93244"/>
                      <a:pt x="83866" y="92640"/>
                    </a:cubicBezTo>
                    <a:lnTo>
                      <a:pt x="87748" y="88759"/>
                    </a:lnTo>
                    <a:cubicBezTo>
                      <a:pt x="88922" y="87552"/>
                      <a:pt x="88922" y="85627"/>
                      <a:pt x="87748" y="84420"/>
                    </a:cubicBezTo>
                    <a:cubicBezTo>
                      <a:pt x="87144" y="83833"/>
                      <a:pt x="86361" y="83539"/>
                      <a:pt x="85578" y="83539"/>
                    </a:cubicBezTo>
                    <a:close/>
                    <a:moveTo>
                      <a:pt x="60706" y="77733"/>
                    </a:moveTo>
                    <a:lnTo>
                      <a:pt x="60706" y="82039"/>
                    </a:lnTo>
                    <a:cubicBezTo>
                      <a:pt x="60706" y="90096"/>
                      <a:pt x="54149" y="96653"/>
                      <a:pt x="46092" y="96653"/>
                    </a:cubicBezTo>
                    <a:lnTo>
                      <a:pt x="41786" y="96653"/>
                    </a:lnTo>
                    <a:lnTo>
                      <a:pt x="41786" y="92347"/>
                    </a:lnTo>
                    <a:cubicBezTo>
                      <a:pt x="41786" y="84290"/>
                      <a:pt x="48343" y="77733"/>
                      <a:pt x="56400" y="77733"/>
                    </a:cubicBezTo>
                    <a:close/>
                    <a:moveTo>
                      <a:pt x="140070" y="90182"/>
                    </a:moveTo>
                    <a:cubicBezTo>
                      <a:pt x="139293" y="90182"/>
                      <a:pt x="138516" y="90475"/>
                      <a:pt x="137917" y="91075"/>
                    </a:cubicBezTo>
                    <a:lnTo>
                      <a:pt x="133416" y="95609"/>
                    </a:lnTo>
                    <a:cubicBezTo>
                      <a:pt x="132209" y="96783"/>
                      <a:pt x="132209" y="98740"/>
                      <a:pt x="133416" y="99915"/>
                    </a:cubicBezTo>
                    <a:cubicBezTo>
                      <a:pt x="134003" y="100518"/>
                      <a:pt x="134786" y="100820"/>
                      <a:pt x="135568" y="100820"/>
                    </a:cubicBezTo>
                    <a:cubicBezTo>
                      <a:pt x="136351" y="100820"/>
                      <a:pt x="137134" y="100518"/>
                      <a:pt x="137721" y="99915"/>
                    </a:cubicBezTo>
                    <a:lnTo>
                      <a:pt x="142255" y="95413"/>
                    </a:lnTo>
                    <a:cubicBezTo>
                      <a:pt x="143430" y="94206"/>
                      <a:pt x="143430" y="92282"/>
                      <a:pt x="142255" y="91075"/>
                    </a:cubicBezTo>
                    <a:cubicBezTo>
                      <a:pt x="141648" y="90483"/>
                      <a:pt x="140858" y="90182"/>
                      <a:pt x="140070" y="90182"/>
                    </a:cubicBezTo>
                    <a:close/>
                    <a:moveTo>
                      <a:pt x="108168" y="91531"/>
                    </a:moveTo>
                    <a:cubicBezTo>
                      <a:pt x="107385" y="91531"/>
                      <a:pt x="106602" y="91825"/>
                      <a:pt x="106015" y="92412"/>
                    </a:cubicBezTo>
                    <a:lnTo>
                      <a:pt x="101481" y="96946"/>
                    </a:lnTo>
                    <a:cubicBezTo>
                      <a:pt x="100274" y="98153"/>
                      <a:pt x="100274" y="100078"/>
                      <a:pt x="101481" y="101285"/>
                    </a:cubicBezTo>
                    <a:cubicBezTo>
                      <a:pt x="102068" y="101872"/>
                      <a:pt x="102851" y="102165"/>
                      <a:pt x="103634" y="102165"/>
                    </a:cubicBezTo>
                    <a:cubicBezTo>
                      <a:pt x="104416" y="102165"/>
                      <a:pt x="105199" y="101872"/>
                      <a:pt x="105786" y="101285"/>
                    </a:cubicBezTo>
                    <a:lnTo>
                      <a:pt x="110321" y="96751"/>
                    </a:lnTo>
                    <a:cubicBezTo>
                      <a:pt x="111528" y="95544"/>
                      <a:pt x="111528" y="93619"/>
                      <a:pt x="110321" y="92412"/>
                    </a:cubicBezTo>
                    <a:cubicBezTo>
                      <a:pt x="109733" y="91825"/>
                      <a:pt x="108951" y="91531"/>
                      <a:pt x="108168" y="91531"/>
                    </a:cubicBezTo>
                    <a:close/>
                    <a:moveTo>
                      <a:pt x="73933" y="95185"/>
                    </a:moveTo>
                    <a:cubicBezTo>
                      <a:pt x="73150" y="95185"/>
                      <a:pt x="72367" y="95478"/>
                      <a:pt x="71764" y="96066"/>
                    </a:cubicBezTo>
                    <a:lnTo>
                      <a:pt x="67393" y="100437"/>
                    </a:lnTo>
                    <a:cubicBezTo>
                      <a:pt x="66186" y="101643"/>
                      <a:pt x="66186" y="103568"/>
                      <a:pt x="67393" y="104775"/>
                    </a:cubicBezTo>
                    <a:cubicBezTo>
                      <a:pt x="67996" y="105378"/>
                      <a:pt x="68779" y="105680"/>
                      <a:pt x="69562" y="105680"/>
                    </a:cubicBezTo>
                    <a:cubicBezTo>
                      <a:pt x="70345" y="105680"/>
                      <a:pt x="71128" y="105378"/>
                      <a:pt x="71731" y="104775"/>
                    </a:cubicBezTo>
                    <a:lnTo>
                      <a:pt x="76102" y="100404"/>
                    </a:lnTo>
                    <a:cubicBezTo>
                      <a:pt x="77277" y="99197"/>
                      <a:pt x="77277" y="97272"/>
                      <a:pt x="76102" y="96066"/>
                    </a:cubicBezTo>
                    <a:cubicBezTo>
                      <a:pt x="75499" y="95478"/>
                      <a:pt x="74716" y="95185"/>
                      <a:pt x="73933" y="95185"/>
                    </a:cubicBezTo>
                    <a:close/>
                    <a:moveTo>
                      <a:pt x="127805" y="102467"/>
                    </a:moveTo>
                    <a:cubicBezTo>
                      <a:pt x="127022" y="102467"/>
                      <a:pt x="126239" y="102769"/>
                      <a:pt x="125652" y="103372"/>
                    </a:cubicBezTo>
                    <a:lnTo>
                      <a:pt x="121770" y="107254"/>
                    </a:lnTo>
                    <a:cubicBezTo>
                      <a:pt x="120563" y="108428"/>
                      <a:pt x="120563" y="110386"/>
                      <a:pt x="121770" y="111560"/>
                    </a:cubicBezTo>
                    <a:cubicBezTo>
                      <a:pt x="122357" y="112163"/>
                      <a:pt x="123140" y="112465"/>
                      <a:pt x="123923" y="112465"/>
                    </a:cubicBezTo>
                    <a:cubicBezTo>
                      <a:pt x="124706" y="112465"/>
                      <a:pt x="125489" y="112163"/>
                      <a:pt x="126076" y="111560"/>
                    </a:cubicBezTo>
                    <a:lnTo>
                      <a:pt x="129958" y="107678"/>
                    </a:lnTo>
                    <a:cubicBezTo>
                      <a:pt x="131165" y="106504"/>
                      <a:pt x="131165" y="104547"/>
                      <a:pt x="129958" y="103372"/>
                    </a:cubicBezTo>
                    <a:cubicBezTo>
                      <a:pt x="129371" y="102769"/>
                      <a:pt x="128588" y="102467"/>
                      <a:pt x="127805" y="102467"/>
                    </a:cubicBezTo>
                    <a:close/>
                    <a:moveTo>
                      <a:pt x="94582" y="105109"/>
                    </a:moveTo>
                    <a:cubicBezTo>
                      <a:pt x="93799" y="105109"/>
                      <a:pt x="93016" y="105411"/>
                      <a:pt x="92412" y="106015"/>
                    </a:cubicBezTo>
                    <a:lnTo>
                      <a:pt x="87878" y="110549"/>
                    </a:lnTo>
                    <a:cubicBezTo>
                      <a:pt x="86704" y="111723"/>
                      <a:pt x="86704" y="113680"/>
                      <a:pt x="87878" y="114855"/>
                    </a:cubicBezTo>
                    <a:cubicBezTo>
                      <a:pt x="88482" y="115458"/>
                      <a:pt x="89265" y="115760"/>
                      <a:pt x="90047" y="115760"/>
                    </a:cubicBezTo>
                    <a:cubicBezTo>
                      <a:pt x="90830" y="115760"/>
                      <a:pt x="91613" y="115458"/>
                      <a:pt x="92217" y="114855"/>
                    </a:cubicBezTo>
                    <a:lnTo>
                      <a:pt x="96751" y="110320"/>
                    </a:lnTo>
                    <a:cubicBezTo>
                      <a:pt x="97925" y="109146"/>
                      <a:pt x="97925" y="107221"/>
                      <a:pt x="96751" y="106015"/>
                    </a:cubicBezTo>
                    <a:cubicBezTo>
                      <a:pt x="96147" y="105411"/>
                      <a:pt x="95364" y="105109"/>
                      <a:pt x="94582" y="105109"/>
                    </a:cubicBezTo>
                    <a:close/>
                    <a:moveTo>
                      <a:pt x="21040" y="102198"/>
                    </a:moveTo>
                    <a:cubicBezTo>
                      <a:pt x="29130" y="102198"/>
                      <a:pt x="35654" y="108755"/>
                      <a:pt x="35654" y="116812"/>
                    </a:cubicBezTo>
                    <a:lnTo>
                      <a:pt x="35654" y="121118"/>
                    </a:lnTo>
                    <a:lnTo>
                      <a:pt x="31381" y="121118"/>
                    </a:lnTo>
                    <a:cubicBezTo>
                      <a:pt x="23323" y="121118"/>
                      <a:pt x="16767" y="114561"/>
                      <a:pt x="16767" y="106504"/>
                    </a:cubicBezTo>
                    <a:lnTo>
                      <a:pt x="16767" y="102198"/>
                    </a:lnTo>
                    <a:close/>
                    <a:moveTo>
                      <a:pt x="116160" y="114112"/>
                    </a:moveTo>
                    <a:cubicBezTo>
                      <a:pt x="115377" y="114112"/>
                      <a:pt x="114594" y="114414"/>
                      <a:pt x="114007" y="115018"/>
                    </a:cubicBezTo>
                    <a:lnTo>
                      <a:pt x="110125" y="118899"/>
                    </a:lnTo>
                    <a:cubicBezTo>
                      <a:pt x="108918" y="120074"/>
                      <a:pt x="108918" y="122031"/>
                      <a:pt x="110125" y="123205"/>
                    </a:cubicBezTo>
                    <a:cubicBezTo>
                      <a:pt x="110712" y="123809"/>
                      <a:pt x="111487" y="124110"/>
                      <a:pt x="112266" y="124110"/>
                    </a:cubicBezTo>
                    <a:cubicBezTo>
                      <a:pt x="113044" y="124110"/>
                      <a:pt x="113827" y="123809"/>
                      <a:pt x="114431" y="123205"/>
                    </a:cubicBezTo>
                    <a:lnTo>
                      <a:pt x="118313" y="119323"/>
                    </a:lnTo>
                    <a:cubicBezTo>
                      <a:pt x="119519" y="118149"/>
                      <a:pt x="119519" y="116192"/>
                      <a:pt x="118313" y="115018"/>
                    </a:cubicBezTo>
                    <a:cubicBezTo>
                      <a:pt x="117725" y="114414"/>
                      <a:pt x="116942" y="114112"/>
                      <a:pt x="116160" y="114112"/>
                    </a:cubicBezTo>
                    <a:close/>
                    <a:moveTo>
                      <a:pt x="80979" y="118704"/>
                    </a:moveTo>
                    <a:cubicBezTo>
                      <a:pt x="80196" y="118704"/>
                      <a:pt x="79413" y="118997"/>
                      <a:pt x="78810" y="119584"/>
                    </a:cubicBezTo>
                    <a:lnTo>
                      <a:pt x="73656" y="124771"/>
                    </a:lnTo>
                    <a:cubicBezTo>
                      <a:pt x="72449" y="125978"/>
                      <a:pt x="72449" y="127902"/>
                      <a:pt x="73656" y="129109"/>
                    </a:cubicBezTo>
                    <a:cubicBezTo>
                      <a:pt x="74243" y="129697"/>
                      <a:pt x="75026" y="129990"/>
                      <a:pt x="75809" y="129990"/>
                    </a:cubicBezTo>
                    <a:cubicBezTo>
                      <a:pt x="76592" y="129990"/>
                      <a:pt x="77375" y="129697"/>
                      <a:pt x="77962" y="129109"/>
                    </a:cubicBezTo>
                    <a:lnTo>
                      <a:pt x="83148" y="123923"/>
                    </a:lnTo>
                    <a:cubicBezTo>
                      <a:pt x="84355" y="122716"/>
                      <a:pt x="84355" y="120791"/>
                      <a:pt x="83148" y="119584"/>
                    </a:cubicBezTo>
                    <a:cubicBezTo>
                      <a:pt x="82545" y="118997"/>
                      <a:pt x="81762" y="118704"/>
                      <a:pt x="80979" y="118704"/>
                    </a:cubicBezTo>
                    <a:close/>
                    <a:moveTo>
                      <a:pt x="104498" y="125758"/>
                    </a:moveTo>
                    <a:cubicBezTo>
                      <a:pt x="103715" y="125758"/>
                      <a:pt x="102932" y="126059"/>
                      <a:pt x="102329" y="126663"/>
                    </a:cubicBezTo>
                    <a:lnTo>
                      <a:pt x="97403" y="131621"/>
                    </a:lnTo>
                    <a:cubicBezTo>
                      <a:pt x="96196" y="132795"/>
                      <a:pt x="96196" y="134753"/>
                      <a:pt x="97403" y="135927"/>
                    </a:cubicBezTo>
                    <a:cubicBezTo>
                      <a:pt x="97990" y="136530"/>
                      <a:pt x="98773" y="136832"/>
                      <a:pt x="99556" y="136832"/>
                    </a:cubicBezTo>
                    <a:cubicBezTo>
                      <a:pt x="100339" y="136832"/>
                      <a:pt x="101122" y="136530"/>
                      <a:pt x="101709" y="135927"/>
                    </a:cubicBezTo>
                    <a:lnTo>
                      <a:pt x="106667" y="131001"/>
                    </a:lnTo>
                    <a:cubicBezTo>
                      <a:pt x="107874" y="129794"/>
                      <a:pt x="107874" y="127870"/>
                      <a:pt x="106667" y="126663"/>
                    </a:cubicBezTo>
                    <a:cubicBezTo>
                      <a:pt x="106064" y="126059"/>
                      <a:pt x="105281" y="125758"/>
                      <a:pt x="104498" y="125758"/>
                    </a:cubicBezTo>
                    <a:close/>
                    <a:moveTo>
                      <a:pt x="40830" y="166187"/>
                    </a:moveTo>
                    <a:cubicBezTo>
                      <a:pt x="39946" y="166187"/>
                      <a:pt x="39067" y="166570"/>
                      <a:pt x="38459" y="167307"/>
                    </a:cubicBezTo>
                    <a:lnTo>
                      <a:pt x="33142" y="173831"/>
                    </a:lnTo>
                    <a:cubicBezTo>
                      <a:pt x="32229" y="174973"/>
                      <a:pt x="31870" y="176408"/>
                      <a:pt x="32196" y="177844"/>
                    </a:cubicBezTo>
                    <a:cubicBezTo>
                      <a:pt x="32522" y="179246"/>
                      <a:pt x="33436" y="180420"/>
                      <a:pt x="34740" y="181040"/>
                    </a:cubicBezTo>
                    <a:lnTo>
                      <a:pt x="38590" y="182867"/>
                    </a:lnTo>
                    <a:lnTo>
                      <a:pt x="34414" y="189097"/>
                    </a:lnTo>
                    <a:cubicBezTo>
                      <a:pt x="33501" y="190500"/>
                      <a:pt x="33860" y="192392"/>
                      <a:pt x="35262" y="193338"/>
                    </a:cubicBezTo>
                    <a:cubicBezTo>
                      <a:pt x="35783" y="193677"/>
                      <a:pt x="36372" y="193841"/>
                      <a:pt x="36954" y="193841"/>
                    </a:cubicBezTo>
                    <a:cubicBezTo>
                      <a:pt x="37940" y="193841"/>
                      <a:pt x="38908" y="193372"/>
                      <a:pt x="39503" y="192490"/>
                    </a:cubicBezTo>
                    <a:lnTo>
                      <a:pt x="44592" y="184889"/>
                    </a:lnTo>
                    <a:cubicBezTo>
                      <a:pt x="45342" y="183748"/>
                      <a:pt x="45570" y="182345"/>
                      <a:pt x="45211" y="181040"/>
                    </a:cubicBezTo>
                    <a:cubicBezTo>
                      <a:pt x="44853" y="179735"/>
                      <a:pt x="43939" y="178626"/>
                      <a:pt x="42700" y="178039"/>
                    </a:cubicBezTo>
                    <a:lnTo>
                      <a:pt x="39014" y="176310"/>
                    </a:lnTo>
                    <a:lnTo>
                      <a:pt x="43189" y="171189"/>
                    </a:lnTo>
                    <a:cubicBezTo>
                      <a:pt x="44265" y="169884"/>
                      <a:pt x="44070" y="167960"/>
                      <a:pt x="42765" y="166883"/>
                    </a:cubicBezTo>
                    <a:cubicBezTo>
                      <a:pt x="42197" y="166415"/>
                      <a:pt x="41512" y="166187"/>
                      <a:pt x="40830" y="166187"/>
                    </a:cubicBezTo>
                    <a:close/>
                    <a:moveTo>
                      <a:pt x="70329" y="141081"/>
                    </a:moveTo>
                    <a:cubicBezTo>
                      <a:pt x="70883" y="141081"/>
                      <a:pt x="71340" y="141538"/>
                      <a:pt x="71340" y="142092"/>
                    </a:cubicBezTo>
                    <a:lnTo>
                      <a:pt x="71340" y="150247"/>
                    </a:lnTo>
                    <a:cubicBezTo>
                      <a:pt x="71340" y="150802"/>
                      <a:pt x="70883" y="151291"/>
                      <a:pt x="70329" y="151291"/>
                    </a:cubicBezTo>
                    <a:lnTo>
                      <a:pt x="57346" y="151291"/>
                    </a:lnTo>
                    <a:cubicBezTo>
                      <a:pt x="55682" y="151291"/>
                      <a:pt x="54312" y="152628"/>
                      <a:pt x="54312" y="154325"/>
                    </a:cubicBezTo>
                    <a:cubicBezTo>
                      <a:pt x="54312" y="156021"/>
                      <a:pt x="55682" y="157391"/>
                      <a:pt x="57346" y="157391"/>
                    </a:cubicBezTo>
                    <a:lnTo>
                      <a:pt x="64849" y="157391"/>
                    </a:lnTo>
                    <a:lnTo>
                      <a:pt x="59564" y="201754"/>
                    </a:lnTo>
                    <a:cubicBezTo>
                      <a:pt x="59499" y="202276"/>
                      <a:pt x="59075" y="202667"/>
                      <a:pt x="58553" y="202667"/>
                    </a:cubicBezTo>
                    <a:lnTo>
                      <a:pt x="18920" y="202667"/>
                    </a:lnTo>
                    <a:cubicBezTo>
                      <a:pt x="18398" y="202667"/>
                      <a:pt x="17941" y="202276"/>
                      <a:pt x="17876" y="201754"/>
                    </a:cubicBezTo>
                    <a:lnTo>
                      <a:pt x="12624" y="157391"/>
                    </a:lnTo>
                    <a:lnTo>
                      <a:pt x="45114" y="157391"/>
                    </a:lnTo>
                    <a:cubicBezTo>
                      <a:pt x="46810" y="157391"/>
                      <a:pt x="48180" y="156021"/>
                      <a:pt x="48180" y="154325"/>
                    </a:cubicBezTo>
                    <a:cubicBezTo>
                      <a:pt x="48180" y="152628"/>
                      <a:pt x="46810" y="151291"/>
                      <a:pt x="45114" y="151291"/>
                    </a:cubicBezTo>
                    <a:lnTo>
                      <a:pt x="7144" y="151291"/>
                    </a:lnTo>
                    <a:cubicBezTo>
                      <a:pt x="6557" y="151291"/>
                      <a:pt x="6100" y="150802"/>
                      <a:pt x="6100" y="150247"/>
                    </a:cubicBezTo>
                    <a:lnTo>
                      <a:pt x="6100" y="142092"/>
                    </a:lnTo>
                    <a:cubicBezTo>
                      <a:pt x="6100" y="141538"/>
                      <a:pt x="6557" y="141081"/>
                      <a:pt x="7144" y="141081"/>
                    </a:cubicBezTo>
                    <a:close/>
                    <a:moveTo>
                      <a:pt x="38720" y="12787"/>
                    </a:moveTo>
                    <a:cubicBezTo>
                      <a:pt x="37480" y="12787"/>
                      <a:pt x="36306" y="13276"/>
                      <a:pt x="35425" y="14157"/>
                    </a:cubicBezTo>
                    <a:lnTo>
                      <a:pt x="31381" y="18202"/>
                    </a:lnTo>
                    <a:cubicBezTo>
                      <a:pt x="27434" y="22116"/>
                      <a:pt x="25281" y="27303"/>
                      <a:pt x="25281" y="32848"/>
                    </a:cubicBezTo>
                    <a:cubicBezTo>
                      <a:pt x="25281" y="38394"/>
                      <a:pt x="27434" y="43613"/>
                      <a:pt x="31381" y="47527"/>
                    </a:cubicBezTo>
                    <a:lnTo>
                      <a:pt x="35686" y="51833"/>
                    </a:lnTo>
                    <a:lnTo>
                      <a:pt x="35686" y="59303"/>
                    </a:lnTo>
                    <a:cubicBezTo>
                      <a:pt x="31935" y="55584"/>
                      <a:pt x="26749" y="53268"/>
                      <a:pt x="21040" y="53268"/>
                    </a:cubicBezTo>
                    <a:lnTo>
                      <a:pt x="15332" y="53268"/>
                    </a:lnTo>
                    <a:cubicBezTo>
                      <a:pt x="12755" y="53268"/>
                      <a:pt x="10634" y="55389"/>
                      <a:pt x="10634" y="57966"/>
                    </a:cubicBezTo>
                    <a:lnTo>
                      <a:pt x="10634" y="63674"/>
                    </a:lnTo>
                    <a:cubicBezTo>
                      <a:pt x="10634" y="75124"/>
                      <a:pt x="19931" y="84420"/>
                      <a:pt x="31381" y="84420"/>
                    </a:cubicBezTo>
                    <a:lnTo>
                      <a:pt x="35686" y="84420"/>
                    </a:lnTo>
                    <a:lnTo>
                      <a:pt x="35686" y="102133"/>
                    </a:lnTo>
                    <a:cubicBezTo>
                      <a:pt x="31935" y="98382"/>
                      <a:pt x="26749" y="96098"/>
                      <a:pt x="21040" y="96098"/>
                    </a:cubicBezTo>
                    <a:lnTo>
                      <a:pt x="15332" y="96098"/>
                    </a:lnTo>
                    <a:cubicBezTo>
                      <a:pt x="12755" y="96098"/>
                      <a:pt x="10634" y="98186"/>
                      <a:pt x="10634" y="100763"/>
                    </a:cubicBezTo>
                    <a:lnTo>
                      <a:pt x="10634" y="106504"/>
                    </a:lnTo>
                    <a:cubicBezTo>
                      <a:pt x="10634" y="117921"/>
                      <a:pt x="19931" y="127217"/>
                      <a:pt x="31381" y="127217"/>
                    </a:cubicBezTo>
                    <a:lnTo>
                      <a:pt x="35686" y="127217"/>
                    </a:lnTo>
                    <a:lnTo>
                      <a:pt x="35686" y="134981"/>
                    </a:lnTo>
                    <a:lnTo>
                      <a:pt x="7144" y="134981"/>
                    </a:lnTo>
                    <a:cubicBezTo>
                      <a:pt x="3197" y="134981"/>
                      <a:pt x="0" y="138178"/>
                      <a:pt x="0" y="142092"/>
                    </a:cubicBezTo>
                    <a:lnTo>
                      <a:pt x="0" y="150247"/>
                    </a:lnTo>
                    <a:cubicBezTo>
                      <a:pt x="0" y="153966"/>
                      <a:pt x="2838" y="156999"/>
                      <a:pt x="6459" y="157358"/>
                    </a:cubicBezTo>
                    <a:lnTo>
                      <a:pt x="11809" y="202471"/>
                    </a:lnTo>
                    <a:cubicBezTo>
                      <a:pt x="12233" y="206060"/>
                      <a:pt x="15299" y="208767"/>
                      <a:pt x="18920" y="208767"/>
                    </a:cubicBezTo>
                    <a:lnTo>
                      <a:pt x="58553" y="208767"/>
                    </a:lnTo>
                    <a:cubicBezTo>
                      <a:pt x="62174" y="208767"/>
                      <a:pt x="65207" y="206060"/>
                      <a:pt x="65631" y="202471"/>
                    </a:cubicBezTo>
                    <a:lnTo>
                      <a:pt x="71014" y="157358"/>
                    </a:lnTo>
                    <a:cubicBezTo>
                      <a:pt x="74635" y="156999"/>
                      <a:pt x="77472" y="153966"/>
                      <a:pt x="77472" y="150247"/>
                    </a:cubicBezTo>
                    <a:lnTo>
                      <a:pt x="77472" y="142092"/>
                    </a:lnTo>
                    <a:cubicBezTo>
                      <a:pt x="77472" y="138178"/>
                      <a:pt x="74276" y="134981"/>
                      <a:pt x="70329" y="134981"/>
                    </a:cubicBezTo>
                    <a:lnTo>
                      <a:pt x="41786" y="134981"/>
                    </a:lnTo>
                    <a:lnTo>
                      <a:pt x="41786" y="102753"/>
                    </a:lnTo>
                    <a:lnTo>
                      <a:pt x="46092" y="102753"/>
                    </a:lnTo>
                    <a:cubicBezTo>
                      <a:pt x="57509" y="102753"/>
                      <a:pt x="66806" y="93456"/>
                      <a:pt x="66806" y="82039"/>
                    </a:cubicBezTo>
                    <a:lnTo>
                      <a:pt x="66806" y="76298"/>
                    </a:lnTo>
                    <a:cubicBezTo>
                      <a:pt x="66806" y="73721"/>
                      <a:pt x="64718" y="71633"/>
                      <a:pt x="62141" y="71633"/>
                    </a:cubicBezTo>
                    <a:lnTo>
                      <a:pt x="56400" y="71633"/>
                    </a:lnTo>
                    <a:cubicBezTo>
                      <a:pt x="50692" y="71633"/>
                      <a:pt x="45538" y="73917"/>
                      <a:pt x="41786" y="77668"/>
                    </a:cubicBezTo>
                    <a:lnTo>
                      <a:pt x="41786" y="51833"/>
                    </a:lnTo>
                    <a:lnTo>
                      <a:pt x="46092" y="47527"/>
                    </a:lnTo>
                    <a:cubicBezTo>
                      <a:pt x="54182" y="39437"/>
                      <a:pt x="54182" y="26292"/>
                      <a:pt x="46092" y="18202"/>
                    </a:cubicBezTo>
                    <a:lnTo>
                      <a:pt x="42047" y="14157"/>
                    </a:lnTo>
                    <a:cubicBezTo>
                      <a:pt x="41167" y="13276"/>
                      <a:pt x="39992" y="12787"/>
                      <a:pt x="38720" y="127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632" name="Google Shape;1632;p75"/>
          <p:cNvCxnSpPr/>
          <p:nvPr/>
        </p:nvCxnSpPr>
        <p:spPr>
          <a:xfrm>
            <a:off x="7614362" y="1303319"/>
            <a:ext cx="1135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3" name="Google Shape;1633;p75"/>
          <p:cNvCxnSpPr>
            <a:cxnSpLocks/>
          </p:cNvCxnSpPr>
          <p:nvPr/>
        </p:nvCxnSpPr>
        <p:spPr>
          <a:xfrm>
            <a:off x="8134924" y="4011574"/>
            <a:ext cx="3411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82EC89-7C1A-7FAD-7183-505D011F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303" y="1566064"/>
            <a:ext cx="5731510" cy="225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77"/>
          <p:cNvGrpSpPr/>
          <p:nvPr/>
        </p:nvGrpSpPr>
        <p:grpSpPr>
          <a:xfrm rot="-947736">
            <a:off x="7582841" y="2457946"/>
            <a:ext cx="1382567" cy="1503977"/>
            <a:chOff x="5301588" y="1655563"/>
            <a:chExt cx="2575200" cy="2568300"/>
          </a:xfrm>
        </p:grpSpPr>
        <p:sp>
          <p:nvSpPr>
            <p:cNvPr id="1674" name="Google Shape;1674;p77"/>
            <p:cNvSpPr/>
            <p:nvPr/>
          </p:nvSpPr>
          <p:spPr>
            <a:xfrm>
              <a:off x="5301588" y="1655563"/>
              <a:ext cx="2575200" cy="2568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77"/>
            <p:cNvGrpSpPr/>
            <p:nvPr/>
          </p:nvGrpSpPr>
          <p:grpSpPr>
            <a:xfrm>
              <a:off x="5588147" y="1938667"/>
              <a:ext cx="2002085" cy="2002085"/>
              <a:chOff x="1190625" y="238125"/>
              <a:chExt cx="5219200" cy="5219200"/>
            </a:xfrm>
          </p:grpSpPr>
          <p:sp>
            <p:nvSpPr>
              <p:cNvPr id="1676" name="Google Shape;1676;p77"/>
              <p:cNvSpPr/>
              <p:nvPr/>
            </p:nvSpPr>
            <p:spPr>
              <a:xfrm>
                <a:off x="2198575" y="321300"/>
                <a:ext cx="3055675" cy="2064050"/>
              </a:xfrm>
              <a:custGeom>
                <a:avLst/>
                <a:gdLst/>
                <a:ahLst/>
                <a:cxnLst/>
                <a:rect l="l" t="t" r="r" b="b"/>
                <a:pathLst>
                  <a:path w="122227" h="82562" extrusionOk="0">
                    <a:moveTo>
                      <a:pt x="16277" y="0"/>
                    </a:moveTo>
                    <a:cubicBezTo>
                      <a:pt x="7274" y="0"/>
                      <a:pt x="0" y="7274"/>
                      <a:pt x="0" y="16245"/>
                    </a:cubicBezTo>
                    <a:lnTo>
                      <a:pt x="0" y="38492"/>
                    </a:lnTo>
                    <a:lnTo>
                      <a:pt x="21170" y="38492"/>
                    </a:lnTo>
                    <a:lnTo>
                      <a:pt x="21170" y="23584"/>
                    </a:lnTo>
                    <a:cubicBezTo>
                      <a:pt x="21170" y="22214"/>
                      <a:pt x="22247" y="21138"/>
                      <a:pt x="23584" y="21138"/>
                    </a:cubicBezTo>
                    <a:lnTo>
                      <a:pt x="98643" y="21138"/>
                    </a:lnTo>
                    <a:cubicBezTo>
                      <a:pt x="99980" y="21138"/>
                      <a:pt x="101089" y="22214"/>
                      <a:pt x="101089" y="23584"/>
                    </a:cubicBezTo>
                    <a:lnTo>
                      <a:pt x="101089" y="82561"/>
                    </a:lnTo>
                    <a:lnTo>
                      <a:pt x="122227" y="82561"/>
                    </a:lnTo>
                    <a:lnTo>
                      <a:pt x="122227" y="16245"/>
                    </a:lnTo>
                    <a:cubicBezTo>
                      <a:pt x="122227" y="7274"/>
                      <a:pt x="114953" y="0"/>
                      <a:pt x="1059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77"/>
              <p:cNvSpPr/>
              <p:nvPr/>
            </p:nvSpPr>
            <p:spPr>
              <a:xfrm>
                <a:off x="4573300" y="2385325"/>
                <a:ext cx="833450" cy="660575"/>
              </a:xfrm>
              <a:custGeom>
                <a:avLst/>
                <a:gdLst/>
                <a:ahLst/>
                <a:cxnLst/>
                <a:rect l="l" t="t" r="r" b="b"/>
                <a:pathLst>
                  <a:path w="33338" h="26423" extrusionOk="0">
                    <a:moveTo>
                      <a:pt x="4045" y="0"/>
                    </a:moveTo>
                    <a:cubicBezTo>
                      <a:pt x="1794" y="0"/>
                      <a:pt x="0" y="1827"/>
                      <a:pt x="0" y="4045"/>
                    </a:cubicBezTo>
                    <a:lnTo>
                      <a:pt x="0" y="26422"/>
                    </a:lnTo>
                    <a:lnTo>
                      <a:pt x="33338" y="26422"/>
                    </a:lnTo>
                    <a:lnTo>
                      <a:pt x="33338" y="4045"/>
                    </a:lnTo>
                    <a:cubicBezTo>
                      <a:pt x="33338" y="1827"/>
                      <a:pt x="31511" y="0"/>
                      <a:pt x="292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77"/>
              <p:cNvSpPr/>
              <p:nvPr/>
            </p:nvSpPr>
            <p:spPr>
              <a:xfrm>
                <a:off x="2046075" y="1131075"/>
                <a:ext cx="834275" cy="660575"/>
              </a:xfrm>
              <a:custGeom>
                <a:avLst/>
                <a:gdLst/>
                <a:ahLst/>
                <a:cxnLst/>
                <a:rect l="l" t="t" r="r" b="b"/>
                <a:pathLst>
                  <a:path w="33371" h="26423" extrusionOk="0">
                    <a:moveTo>
                      <a:pt x="4078" y="1"/>
                    </a:moveTo>
                    <a:cubicBezTo>
                      <a:pt x="1827" y="1"/>
                      <a:pt x="0" y="1795"/>
                      <a:pt x="0" y="4046"/>
                    </a:cubicBezTo>
                    <a:lnTo>
                      <a:pt x="0" y="26423"/>
                    </a:lnTo>
                    <a:lnTo>
                      <a:pt x="33370" y="26423"/>
                    </a:lnTo>
                    <a:lnTo>
                      <a:pt x="33370" y="4046"/>
                    </a:lnTo>
                    <a:cubicBezTo>
                      <a:pt x="33370" y="1795"/>
                      <a:pt x="31544" y="1"/>
                      <a:pt x="29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77"/>
              <p:cNvSpPr/>
              <p:nvPr/>
            </p:nvSpPr>
            <p:spPr>
              <a:xfrm>
                <a:off x="5838950" y="1775325"/>
                <a:ext cx="487675" cy="1911550"/>
              </a:xfrm>
              <a:custGeom>
                <a:avLst/>
                <a:gdLst/>
                <a:ahLst/>
                <a:cxnLst/>
                <a:rect l="l" t="t" r="r" b="b"/>
                <a:pathLst>
                  <a:path w="19507" h="76462" extrusionOk="0">
                    <a:moveTo>
                      <a:pt x="9754" y="0"/>
                    </a:moveTo>
                    <a:cubicBezTo>
                      <a:pt x="4371" y="0"/>
                      <a:pt x="0" y="4372"/>
                      <a:pt x="0" y="9754"/>
                    </a:cubicBezTo>
                    <a:lnTo>
                      <a:pt x="0" y="76461"/>
                    </a:lnTo>
                    <a:lnTo>
                      <a:pt x="19507" y="76461"/>
                    </a:lnTo>
                    <a:lnTo>
                      <a:pt x="19507" y="9754"/>
                    </a:lnTo>
                    <a:cubicBezTo>
                      <a:pt x="19507" y="4372"/>
                      <a:pt x="15136" y="0"/>
                      <a:pt x="97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77"/>
              <p:cNvSpPr/>
              <p:nvPr/>
            </p:nvSpPr>
            <p:spPr>
              <a:xfrm>
                <a:off x="1273800" y="1537200"/>
                <a:ext cx="2378825" cy="3836925"/>
              </a:xfrm>
              <a:custGeom>
                <a:avLst/>
                <a:gdLst/>
                <a:ahLst/>
                <a:cxnLst/>
                <a:rect l="l" t="t" r="r" b="b"/>
                <a:pathLst>
                  <a:path w="95153" h="153477" extrusionOk="0">
                    <a:moveTo>
                      <a:pt x="47576" y="0"/>
                    </a:moveTo>
                    <a:cubicBezTo>
                      <a:pt x="46859" y="0"/>
                      <a:pt x="46141" y="196"/>
                      <a:pt x="45505" y="588"/>
                    </a:cubicBezTo>
                    <a:lnTo>
                      <a:pt x="1990" y="26455"/>
                    </a:lnTo>
                    <a:cubicBezTo>
                      <a:pt x="750" y="27173"/>
                      <a:pt x="0" y="28510"/>
                      <a:pt x="0" y="29945"/>
                    </a:cubicBezTo>
                    <a:lnTo>
                      <a:pt x="0" y="149432"/>
                    </a:lnTo>
                    <a:cubicBezTo>
                      <a:pt x="0" y="151683"/>
                      <a:pt x="1794" y="153477"/>
                      <a:pt x="4045" y="153477"/>
                    </a:cubicBezTo>
                    <a:lnTo>
                      <a:pt x="95152" y="153477"/>
                    </a:lnTo>
                    <a:lnTo>
                      <a:pt x="95152" y="29945"/>
                    </a:lnTo>
                    <a:cubicBezTo>
                      <a:pt x="95152" y="28510"/>
                      <a:pt x="94402" y="27173"/>
                      <a:pt x="93163" y="26455"/>
                    </a:cubicBezTo>
                    <a:lnTo>
                      <a:pt x="49648" y="588"/>
                    </a:lnTo>
                    <a:cubicBezTo>
                      <a:pt x="49012" y="196"/>
                      <a:pt x="48294" y="0"/>
                      <a:pt x="47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77"/>
              <p:cNvSpPr/>
              <p:nvPr/>
            </p:nvSpPr>
            <p:spPr>
              <a:xfrm>
                <a:off x="1273800" y="2532925"/>
                <a:ext cx="2378825" cy="409400"/>
              </a:xfrm>
              <a:custGeom>
                <a:avLst/>
                <a:gdLst/>
                <a:ahLst/>
                <a:cxnLst/>
                <a:rect l="l" t="t" r="r" b="b"/>
                <a:pathLst>
                  <a:path w="95153" h="16376" extrusionOk="0">
                    <a:moveTo>
                      <a:pt x="0" y="0"/>
                    </a:moveTo>
                    <a:lnTo>
                      <a:pt x="0" y="16375"/>
                    </a:lnTo>
                    <a:lnTo>
                      <a:pt x="95152" y="16375"/>
                    </a:lnTo>
                    <a:lnTo>
                      <a:pt x="95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77"/>
              <p:cNvSpPr/>
              <p:nvPr/>
            </p:nvSpPr>
            <p:spPr>
              <a:xfrm>
                <a:off x="3652600" y="2751975"/>
                <a:ext cx="2674025" cy="2622150"/>
              </a:xfrm>
              <a:custGeom>
                <a:avLst/>
                <a:gdLst/>
                <a:ahLst/>
                <a:cxnLst/>
                <a:rect l="l" t="t" r="r" b="b"/>
                <a:pathLst>
                  <a:path w="106961" h="104886" extrusionOk="0">
                    <a:moveTo>
                      <a:pt x="54187" y="1"/>
                    </a:moveTo>
                    <a:cubicBezTo>
                      <a:pt x="53593" y="1"/>
                      <a:pt x="52999" y="131"/>
                      <a:pt x="52453" y="404"/>
                    </a:cubicBezTo>
                    <a:lnTo>
                      <a:pt x="2349" y="24087"/>
                    </a:lnTo>
                    <a:cubicBezTo>
                      <a:pt x="914" y="24739"/>
                      <a:pt x="0" y="26174"/>
                      <a:pt x="0" y="27773"/>
                    </a:cubicBezTo>
                    <a:lnTo>
                      <a:pt x="0" y="104886"/>
                    </a:lnTo>
                    <a:lnTo>
                      <a:pt x="102916" y="104886"/>
                    </a:lnTo>
                    <a:cubicBezTo>
                      <a:pt x="105167" y="104886"/>
                      <a:pt x="106961" y="103092"/>
                      <a:pt x="106961" y="100841"/>
                    </a:cubicBezTo>
                    <a:lnTo>
                      <a:pt x="106961" y="27740"/>
                    </a:lnTo>
                    <a:cubicBezTo>
                      <a:pt x="106961" y="26174"/>
                      <a:pt x="106080" y="24739"/>
                      <a:pt x="104678" y="24087"/>
                    </a:cubicBezTo>
                    <a:lnTo>
                      <a:pt x="55976" y="404"/>
                    </a:lnTo>
                    <a:cubicBezTo>
                      <a:pt x="55413" y="140"/>
                      <a:pt x="54800" y="1"/>
                      <a:pt x="54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77"/>
              <p:cNvSpPr/>
              <p:nvPr/>
            </p:nvSpPr>
            <p:spPr>
              <a:xfrm>
                <a:off x="3652600" y="3683575"/>
                <a:ext cx="2674025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06961" h="16377" extrusionOk="0">
                    <a:moveTo>
                      <a:pt x="0" y="1"/>
                    </a:moveTo>
                    <a:lnTo>
                      <a:pt x="0" y="16376"/>
                    </a:lnTo>
                    <a:lnTo>
                      <a:pt x="106961" y="16376"/>
                    </a:lnTo>
                    <a:lnTo>
                      <a:pt x="106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77"/>
              <p:cNvSpPr/>
              <p:nvPr/>
            </p:nvSpPr>
            <p:spPr>
              <a:xfrm>
                <a:off x="1967775" y="3436475"/>
                <a:ext cx="992500" cy="1443975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57759" extrusionOk="0">
                    <a:moveTo>
                      <a:pt x="27682" y="1"/>
                    </a:moveTo>
                    <a:cubicBezTo>
                      <a:pt x="27665" y="1"/>
                      <a:pt x="27647" y="1"/>
                      <a:pt x="27630" y="1"/>
                    </a:cubicBezTo>
                    <a:cubicBezTo>
                      <a:pt x="26782" y="1"/>
                      <a:pt x="25999" y="490"/>
                      <a:pt x="25281" y="1175"/>
                    </a:cubicBezTo>
                    <a:cubicBezTo>
                      <a:pt x="17452" y="8645"/>
                      <a:pt x="9558" y="16050"/>
                      <a:pt x="1730" y="23487"/>
                    </a:cubicBezTo>
                    <a:cubicBezTo>
                      <a:pt x="1" y="25118"/>
                      <a:pt x="229" y="27598"/>
                      <a:pt x="2252" y="28837"/>
                    </a:cubicBezTo>
                    <a:cubicBezTo>
                      <a:pt x="6590" y="31447"/>
                      <a:pt x="10994" y="33893"/>
                      <a:pt x="15397" y="36437"/>
                    </a:cubicBezTo>
                    <a:cubicBezTo>
                      <a:pt x="15658" y="36568"/>
                      <a:pt x="15756" y="36698"/>
                      <a:pt x="15626" y="37057"/>
                    </a:cubicBezTo>
                    <a:cubicBezTo>
                      <a:pt x="14190" y="40417"/>
                      <a:pt x="12788" y="43810"/>
                      <a:pt x="11385" y="47169"/>
                    </a:cubicBezTo>
                    <a:cubicBezTo>
                      <a:pt x="10504" y="49290"/>
                      <a:pt x="9624" y="51377"/>
                      <a:pt x="8808" y="53498"/>
                    </a:cubicBezTo>
                    <a:cubicBezTo>
                      <a:pt x="8188" y="55031"/>
                      <a:pt x="8906" y="56727"/>
                      <a:pt x="10374" y="57412"/>
                    </a:cubicBezTo>
                    <a:cubicBezTo>
                      <a:pt x="10857" y="57642"/>
                      <a:pt x="11332" y="57759"/>
                      <a:pt x="11802" y="57759"/>
                    </a:cubicBezTo>
                    <a:cubicBezTo>
                      <a:pt x="12664" y="57759"/>
                      <a:pt x="13509" y="57366"/>
                      <a:pt x="14353" y="56564"/>
                    </a:cubicBezTo>
                    <a:cubicBezTo>
                      <a:pt x="22215" y="49127"/>
                      <a:pt x="30076" y="41689"/>
                      <a:pt x="37905" y="34252"/>
                    </a:cubicBezTo>
                    <a:cubicBezTo>
                      <a:pt x="39699" y="32556"/>
                      <a:pt x="39340" y="30044"/>
                      <a:pt x="37220" y="28837"/>
                    </a:cubicBezTo>
                    <a:cubicBezTo>
                      <a:pt x="32882" y="26325"/>
                      <a:pt x="28576" y="23814"/>
                      <a:pt x="24237" y="21335"/>
                    </a:cubicBezTo>
                    <a:cubicBezTo>
                      <a:pt x="23976" y="21171"/>
                      <a:pt x="23878" y="21041"/>
                      <a:pt x="24009" y="20715"/>
                    </a:cubicBezTo>
                    <a:cubicBezTo>
                      <a:pt x="26325" y="15235"/>
                      <a:pt x="28674" y="9787"/>
                      <a:pt x="30827" y="4242"/>
                    </a:cubicBezTo>
                    <a:cubicBezTo>
                      <a:pt x="31636" y="2202"/>
                      <a:pt x="30067" y="1"/>
                      <a:pt x="276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77"/>
              <p:cNvSpPr/>
              <p:nvPr/>
            </p:nvSpPr>
            <p:spPr>
              <a:xfrm>
                <a:off x="4990000" y="4446900"/>
                <a:ext cx="623900" cy="624675"/>
              </a:xfrm>
              <a:custGeom>
                <a:avLst/>
                <a:gdLst/>
                <a:ahLst/>
                <a:cxnLst/>
                <a:rect l="l" t="t" r="r" b="b"/>
                <a:pathLst>
                  <a:path w="24956" h="24987" extrusionOk="0">
                    <a:moveTo>
                      <a:pt x="17616" y="0"/>
                    </a:moveTo>
                    <a:cubicBezTo>
                      <a:pt x="7895" y="0"/>
                      <a:pt x="1" y="7894"/>
                      <a:pt x="1" y="17647"/>
                    </a:cubicBezTo>
                    <a:lnTo>
                      <a:pt x="1" y="24987"/>
                    </a:lnTo>
                    <a:lnTo>
                      <a:pt x="7340" y="24987"/>
                    </a:lnTo>
                    <a:cubicBezTo>
                      <a:pt x="17061" y="24987"/>
                      <a:pt x="24955" y="17093"/>
                      <a:pt x="24955" y="7340"/>
                    </a:cubicBezTo>
                    <a:lnTo>
                      <a:pt x="24955" y="1631"/>
                    </a:lnTo>
                    <a:cubicBezTo>
                      <a:pt x="24955" y="750"/>
                      <a:pt x="24238" y="0"/>
                      <a:pt x="23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77"/>
              <p:cNvSpPr/>
              <p:nvPr/>
            </p:nvSpPr>
            <p:spPr>
              <a:xfrm>
                <a:off x="4365350" y="4446900"/>
                <a:ext cx="624675" cy="624675"/>
              </a:xfrm>
              <a:custGeom>
                <a:avLst/>
                <a:gdLst/>
                <a:ahLst/>
                <a:cxnLst/>
                <a:rect l="l" t="t" r="r" b="b"/>
                <a:pathLst>
                  <a:path w="24987" h="24987" extrusionOk="0">
                    <a:moveTo>
                      <a:pt x="1631" y="0"/>
                    </a:moveTo>
                    <a:cubicBezTo>
                      <a:pt x="750" y="0"/>
                      <a:pt x="0" y="750"/>
                      <a:pt x="0" y="1631"/>
                    </a:cubicBezTo>
                    <a:lnTo>
                      <a:pt x="0" y="7340"/>
                    </a:lnTo>
                    <a:cubicBezTo>
                      <a:pt x="0" y="17093"/>
                      <a:pt x="7894" y="24987"/>
                      <a:pt x="17647" y="24987"/>
                    </a:cubicBezTo>
                    <a:lnTo>
                      <a:pt x="24987" y="24987"/>
                    </a:lnTo>
                    <a:lnTo>
                      <a:pt x="24987" y="17647"/>
                    </a:lnTo>
                    <a:cubicBezTo>
                      <a:pt x="24987" y="7894"/>
                      <a:pt x="17093" y="0"/>
                      <a:pt x="7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77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63413" y="38589"/>
                    </a:moveTo>
                    <a:cubicBezTo>
                      <a:pt x="63968" y="38589"/>
                      <a:pt x="64424" y="39046"/>
                      <a:pt x="64424" y="39601"/>
                    </a:cubicBezTo>
                    <a:lnTo>
                      <a:pt x="64424" y="55747"/>
                    </a:lnTo>
                    <a:lnTo>
                      <a:pt x="54410" y="49778"/>
                    </a:lnTo>
                    <a:cubicBezTo>
                      <a:pt x="53285" y="49109"/>
                      <a:pt x="52021" y="48775"/>
                      <a:pt x="50761" y="48775"/>
                    </a:cubicBezTo>
                    <a:cubicBezTo>
                      <a:pt x="49501" y="48775"/>
                      <a:pt x="48245" y="49109"/>
                      <a:pt x="47136" y="49778"/>
                    </a:cubicBezTo>
                    <a:lnTo>
                      <a:pt x="37121" y="55747"/>
                    </a:lnTo>
                    <a:lnTo>
                      <a:pt x="37121" y="39601"/>
                    </a:lnTo>
                    <a:cubicBezTo>
                      <a:pt x="37121" y="39046"/>
                      <a:pt x="37578" y="38589"/>
                      <a:pt x="38133" y="38589"/>
                    </a:cubicBezTo>
                    <a:close/>
                    <a:moveTo>
                      <a:pt x="50757" y="54899"/>
                    </a:moveTo>
                    <a:cubicBezTo>
                      <a:pt x="50952" y="54899"/>
                      <a:pt x="51115" y="54932"/>
                      <a:pt x="51278" y="55030"/>
                    </a:cubicBezTo>
                    <a:lnTo>
                      <a:pt x="66023" y="63804"/>
                    </a:lnTo>
                    <a:lnTo>
                      <a:pt x="94924" y="80963"/>
                    </a:lnTo>
                    <a:cubicBezTo>
                      <a:pt x="95217" y="81158"/>
                      <a:pt x="95413" y="81484"/>
                      <a:pt x="95413" y="81843"/>
                    </a:cubicBezTo>
                    <a:lnTo>
                      <a:pt x="95413" y="88693"/>
                    </a:lnTo>
                    <a:lnTo>
                      <a:pt x="6133" y="88693"/>
                    </a:lnTo>
                    <a:lnTo>
                      <a:pt x="6133" y="81843"/>
                    </a:lnTo>
                    <a:cubicBezTo>
                      <a:pt x="6133" y="81484"/>
                      <a:pt x="6296" y="81158"/>
                      <a:pt x="6622" y="80963"/>
                    </a:cubicBezTo>
                    <a:lnTo>
                      <a:pt x="35490" y="63804"/>
                    </a:lnTo>
                    <a:lnTo>
                      <a:pt x="35523" y="63804"/>
                    </a:lnTo>
                    <a:lnTo>
                      <a:pt x="50235" y="55030"/>
                    </a:lnTo>
                    <a:cubicBezTo>
                      <a:pt x="50398" y="54932"/>
                      <a:pt x="50593" y="54899"/>
                      <a:pt x="50757" y="54899"/>
                    </a:cubicBezTo>
                    <a:close/>
                    <a:moveTo>
                      <a:pt x="164730" y="88889"/>
                    </a:moveTo>
                    <a:cubicBezTo>
                      <a:pt x="165285" y="88889"/>
                      <a:pt x="165742" y="89346"/>
                      <a:pt x="165742" y="89900"/>
                    </a:cubicBezTo>
                    <a:lnTo>
                      <a:pt x="165742" y="102981"/>
                    </a:lnTo>
                    <a:lnTo>
                      <a:pt x="155923" y="98218"/>
                    </a:lnTo>
                    <a:cubicBezTo>
                      <a:pt x="154936" y="97725"/>
                      <a:pt x="153875" y="97480"/>
                      <a:pt x="152814" y="97480"/>
                    </a:cubicBezTo>
                    <a:cubicBezTo>
                      <a:pt x="151771" y="97480"/>
                      <a:pt x="150728" y="97717"/>
                      <a:pt x="149758" y="98186"/>
                    </a:cubicBezTo>
                    <a:lnTo>
                      <a:pt x="138439" y="103535"/>
                    </a:lnTo>
                    <a:lnTo>
                      <a:pt x="138439" y="89900"/>
                    </a:lnTo>
                    <a:cubicBezTo>
                      <a:pt x="138439" y="89346"/>
                      <a:pt x="138895" y="88889"/>
                      <a:pt x="139450" y="88889"/>
                    </a:cubicBezTo>
                    <a:close/>
                    <a:moveTo>
                      <a:pt x="95413" y="94826"/>
                    </a:moveTo>
                    <a:lnTo>
                      <a:pt x="95413" y="105134"/>
                    </a:lnTo>
                    <a:lnTo>
                      <a:pt x="6133" y="105134"/>
                    </a:lnTo>
                    <a:lnTo>
                      <a:pt x="6133" y="94826"/>
                    </a:lnTo>
                    <a:close/>
                    <a:moveTo>
                      <a:pt x="195915" y="64424"/>
                    </a:moveTo>
                    <a:cubicBezTo>
                      <a:pt x="197709" y="64424"/>
                      <a:pt x="199405" y="65109"/>
                      <a:pt x="200677" y="66381"/>
                    </a:cubicBezTo>
                    <a:cubicBezTo>
                      <a:pt x="201950" y="67654"/>
                      <a:pt x="202667" y="69350"/>
                      <a:pt x="202667" y="71144"/>
                    </a:cubicBezTo>
                    <a:lnTo>
                      <a:pt x="202667" y="120889"/>
                    </a:lnTo>
                    <a:lnTo>
                      <a:pt x="189195" y="114365"/>
                    </a:lnTo>
                    <a:lnTo>
                      <a:pt x="189195" y="71144"/>
                    </a:lnTo>
                    <a:cubicBezTo>
                      <a:pt x="189195" y="67458"/>
                      <a:pt x="192229" y="64424"/>
                      <a:pt x="195915" y="64424"/>
                    </a:cubicBezTo>
                    <a:close/>
                    <a:moveTo>
                      <a:pt x="146398" y="6100"/>
                    </a:moveTo>
                    <a:cubicBezTo>
                      <a:pt x="153705" y="6100"/>
                      <a:pt x="159642" y="12069"/>
                      <a:pt x="159642" y="19376"/>
                    </a:cubicBezTo>
                    <a:lnTo>
                      <a:pt x="159642" y="82789"/>
                    </a:lnTo>
                    <a:lnTo>
                      <a:pt x="144539" y="82789"/>
                    </a:lnTo>
                    <a:lnTo>
                      <a:pt x="144539" y="26716"/>
                    </a:lnTo>
                    <a:cubicBezTo>
                      <a:pt x="144539" y="23682"/>
                      <a:pt x="142092" y="21203"/>
                      <a:pt x="139058" y="21203"/>
                    </a:cubicBezTo>
                    <a:lnTo>
                      <a:pt x="106145" y="21203"/>
                    </a:lnTo>
                    <a:cubicBezTo>
                      <a:pt x="104449" y="21203"/>
                      <a:pt x="103079" y="22573"/>
                      <a:pt x="103079" y="24269"/>
                    </a:cubicBezTo>
                    <a:cubicBezTo>
                      <a:pt x="103079" y="25965"/>
                      <a:pt x="104449" y="27335"/>
                      <a:pt x="106145" y="27335"/>
                    </a:cubicBezTo>
                    <a:lnTo>
                      <a:pt x="138439" y="27335"/>
                    </a:lnTo>
                    <a:lnTo>
                      <a:pt x="138439" y="82854"/>
                    </a:lnTo>
                    <a:cubicBezTo>
                      <a:pt x="134981" y="83344"/>
                      <a:pt x="132306" y="86312"/>
                      <a:pt x="132306" y="89900"/>
                    </a:cubicBezTo>
                    <a:lnTo>
                      <a:pt x="132306" y="106406"/>
                    </a:lnTo>
                    <a:lnTo>
                      <a:pt x="101546" y="120954"/>
                    </a:lnTo>
                    <a:lnTo>
                      <a:pt x="101546" y="81843"/>
                    </a:lnTo>
                    <a:cubicBezTo>
                      <a:pt x="101546" y="79332"/>
                      <a:pt x="100208" y="76983"/>
                      <a:pt x="98055" y="75711"/>
                    </a:cubicBezTo>
                    <a:lnTo>
                      <a:pt x="70557" y="59368"/>
                    </a:lnTo>
                    <a:lnTo>
                      <a:pt x="70557" y="39601"/>
                    </a:lnTo>
                    <a:cubicBezTo>
                      <a:pt x="70557" y="36012"/>
                      <a:pt x="67882" y="33044"/>
                      <a:pt x="64424" y="32555"/>
                    </a:cubicBezTo>
                    <a:lnTo>
                      <a:pt x="64424" y="27303"/>
                    </a:lnTo>
                    <a:lnTo>
                      <a:pt x="93913" y="27303"/>
                    </a:lnTo>
                    <a:cubicBezTo>
                      <a:pt x="95576" y="27303"/>
                      <a:pt x="96946" y="25965"/>
                      <a:pt x="96946" y="24269"/>
                    </a:cubicBezTo>
                    <a:cubicBezTo>
                      <a:pt x="96946" y="22573"/>
                      <a:pt x="95576" y="21203"/>
                      <a:pt x="93913" y="21203"/>
                    </a:cubicBezTo>
                    <a:lnTo>
                      <a:pt x="63804" y="21203"/>
                    </a:lnTo>
                    <a:cubicBezTo>
                      <a:pt x="60771" y="21203"/>
                      <a:pt x="58324" y="23682"/>
                      <a:pt x="58324" y="26716"/>
                    </a:cubicBezTo>
                    <a:lnTo>
                      <a:pt x="58324" y="32457"/>
                    </a:lnTo>
                    <a:lnTo>
                      <a:pt x="43221" y="32457"/>
                    </a:lnTo>
                    <a:lnTo>
                      <a:pt x="43221" y="19376"/>
                    </a:lnTo>
                    <a:cubicBezTo>
                      <a:pt x="43221" y="12069"/>
                      <a:pt x="49158" y="6100"/>
                      <a:pt x="56465" y="6100"/>
                    </a:cubicBezTo>
                    <a:close/>
                    <a:moveTo>
                      <a:pt x="152796" y="103601"/>
                    </a:moveTo>
                    <a:cubicBezTo>
                      <a:pt x="152946" y="103601"/>
                      <a:pt x="153101" y="103633"/>
                      <a:pt x="153248" y="103699"/>
                    </a:cubicBezTo>
                    <a:lnTo>
                      <a:pt x="202080" y="127413"/>
                    </a:lnTo>
                    <a:cubicBezTo>
                      <a:pt x="202439" y="127609"/>
                      <a:pt x="202667" y="127968"/>
                      <a:pt x="202667" y="128359"/>
                    </a:cubicBezTo>
                    <a:lnTo>
                      <a:pt x="202667" y="134851"/>
                    </a:lnTo>
                    <a:lnTo>
                      <a:pt x="101546" y="134851"/>
                    </a:lnTo>
                    <a:lnTo>
                      <a:pt x="101546" y="128359"/>
                    </a:lnTo>
                    <a:cubicBezTo>
                      <a:pt x="101546" y="127968"/>
                      <a:pt x="101774" y="127609"/>
                      <a:pt x="102100" y="127446"/>
                    </a:cubicBezTo>
                    <a:lnTo>
                      <a:pt x="152367" y="103699"/>
                    </a:lnTo>
                    <a:cubicBezTo>
                      <a:pt x="152498" y="103633"/>
                      <a:pt x="152645" y="103601"/>
                      <a:pt x="152796" y="103601"/>
                    </a:cubicBezTo>
                    <a:close/>
                    <a:moveTo>
                      <a:pt x="202667" y="140950"/>
                    </a:moveTo>
                    <a:lnTo>
                      <a:pt x="202667" y="151258"/>
                    </a:lnTo>
                    <a:lnTo>
                      <a:pt x="101546" y="151258"/>
                    </a:lnTo>
                    <a:lnTo>
                      <a:pt x="101546" y="140950"/>
                    </a:lnTo>
                    <a:close/>
                    <a:moveTo>
                      <a:pt x="58781" y="131067"/>
                    </a:moveTo>
                    <a:cubicBezTo>
                      <a:pt x="58911" y="131099"/>
                      <a:pt x="58944" y="131132"/>
                      <a:pt x="58944" y="131164"/>
                    </a:cubicBezTo>
                    <a:cubicBezTo>
                      <a:pt x="56824" y="136677"/>
                      <a:pt x="54443" y="142125"/>
                      <a:pt x="52159" y="147540"/>
                    </a:cubicBezTo>
                    <a:cubicBezTo>
                      <a:pt x="51409" y="149269"/>
                      <a:pt x="52029" y="151063"/>
                      <a:pt x="53660" y="152009"/>
                    </a:cubicBezTo>
                    <a:cubicBezTo>
                      <a:pt x="58031" y="154520"/>
                      <a:pt x="62337" y="157065"/>
                      <a:pt x="66675" y="159544"/>
                    </a:cubicBezTo>
                    <a:cubicBezTo>
                      <a:pt x="66936" y="159674"/>
                      <a:pt x="66969" y="159968"/>
                      <a:pt x="66805" y="160098"/>
                    </a:cubicBezTo>
                    <a:cubicBezTo>
                      <a:pt x="60445" y="166133"/>
                      <a:pt x="43189" y="182639"/>
                      <a:pt x="42699" y="182834"/>
                    </a:cubicBezTo>
                    <a:cubicBezTo>
                      <a:pt x="42634" y="182802"/>
                      <a:pt x="42569" y="182769"/>
                      <a:pt x="42569" y="182704"/>
                    </a:cubicBezTo>
                    <a:cubicBezTo>
                      <a:pt x="44624" y="177126"/>
                      <a:pt x="46973" y="172037"/>
                      <a:pt x="49386" y="166329"/>
                    </a:cubicBezTo>
                    <a:cubicBezTo>
                      <a:pt x="49974" y="164893"/>
                      <a:pt x="49745" y="162936"/>
                      <a:pt x="47853" y="161860"/>
                    </a:cubicBezTo>
                    <a:cubicBezTo>
                      <a:pt x="43482" y="159348"/>
                      <a:pt x="39079" y="156902"/>
                      <a:pt x="34740" y="154259"/>
                    </a:cubicBezTo>
                    <a:cubicBezTo>
                      <a:pt x="34414" y="154096"/>
                      <a:pt x="34447" y="154031"/>
                      <a:pt x="34708" y="153770"/>
                    </a:cubicBezTo>
                    <a:cubicBezTo>
                      <a:pt x="43091" y="145843"/>
                      <a:pt x="58096" y="131491"/>
                      <a:pt x="58781" y="131067"/>
                    </a:cubicBezTo>
                    <a:close/>
                    <a:moveTo>
                      <a:pt x="58937" y="124959"/>
                    </a:moveTo>
                    <a:cubicBezTo>
                      <a:pt x="57255" y="124959"/>
                      <a:pt x="55527" y="125639"/>
                      <a:pt x="54116" y="126989"/>
                    </a:cubicBezTo>
                    <a:cubicBezTo>
                      <a:pt x="46222" y="134492"/>
                      <a:pt x="38394" y="141864"/>
                      <a:pt x="30532" y="149334"/>
                    </a:cubicBezTo>
                    <a:cubicBezTo>
                      <a:pt x="28999" y="150769"/>
                      <a:pt x="28249" y="152759"/>
                      <a:pt x="28445" y="154716"/>
                    </a:cubicBezTo>
                    <a:cubicBezTo>
                      <a:pt x="28673" y="156706"/>
                      <a:pt x="29815" y="158435"/>
                      <a:pt x="31576" y="159511"/>
                    </a:cubicBezTo>
                    <a:cubicBezTo>
                      <a:pt x="35327" y="161762"/>
                      <a:pt x="39111" y="163915"/>
                      <a:pt x="42863" y="166035"/>
                    </a:cubicBezTo>
                    <a:cubicBezTo>
                      <a:pt x="40742" y="171124"/>
                      <a:pt x="38785" y="175527"/>
                      <a:pt x="36860" y="180518"/>
                    </a:cubicBezTo>
                    <a:cubicBezTo>
                      <a:pt x="35686" y="183552"/>
                      <a:pt x="37024" y="186879"/>
                      <a:pt x="39992" y="188314"/>
                    </a:cubicBezTo>
                    <a:cubicBezTo>
                      <a:pt x="40872" y="188736"/>
                      <a:pt x="41799" y="188969"/>
                      <a:pt x="42744" y="188969"/>
                    </a:cubicBezTo>
                    <a:cubicBezTo>
                      <a:pt x="44287" y="188969"/>
                      <a:pt x="45880" y="188348"/>
                      <a:pt x="47397" y="186912"/>
                    </a:cubicBezTo>
                    <a:cubicBezTo>
                      <a:pt x="55225" y="179442"/>
                      <a:pt x="63185" y="171972"/>
                      <a:pt x="71013" y="164535"/>
                    </a:cubicBezTo>
                    <a:cubicBezTo>
                      <a:pt x="72547" y="163067"/>
                      <a:pt x="73297" y="161110"/>
                      <a:pt x="73068" y="159120"/>
                    </a:cubicBezTo>
                    <a:cubicBezTo>
                      <a:pt x="72840" y="157097"/>
                      <a:pt x="71633" y="155336"/>
                      <a:pt x="69741" y="154259"/>
                    </a:cubicBezTo>
                    <a:cubicBezTo>
                      <a:pt x="66055" y="152139"/>
                      <a:pt x="62369" y="149986"/>
                      <a:pt x="58683" y="147833"/>
                    </a:cubicBezTo>
                    <a:cubicBezTo>
                      <a:pt x="60673" y="143136"/>
                      <a:pt x="62761" y="138243"/>
                      <a:pt x="64653" y="133350"/>
                    </a:cubicBezTo>
                    <a:cubicBezTo>
                      <a:pt x="65403" y="131458"/>
                      <a:pt x="65142" y="129338"/>
                      <a:pt x="64000" y="127674"/>
                    </a:cubicBezTo>
                    <a:cubicBezTo>
                      <a:pt x="62744" y="125859"/>
                      <a:pt x="60871" y="124959"/>
                      <a:pt x="58937" y="124959"/>
                    </a:cubicBezTo>
                    <a:close/>
                    <a:moveTo>
                      <a:pt x="134426" y="171580"/>
                    </a:moveTo>
                    <a:cubicBezTo>
                      <a:pt x="142484" y="171580"/>
                      <a:pt x="149040" y="178137"/>
                      <a:pt x="149040" y="186194"/>
                    </a:cubicBezTo>
                    <a:lnTo>
                      <a:pt x="149040" y="190500"/>
                    </a:lnTo>
                    <a:lnTo>
                      <a:pt x="144734" y="190500"/>
                    </a:lnTo>
                    <a:cubicBezTo>
                      <a:pt x="136677" y="190500"/>
                      <a:pt x="130121" y="183943"/>
                      <a:pt x="130121" y="175886"/>
                    </a:cubicBezTo>
                    <a:lnTo>
                      <a:pt x="130121" y="171580"/>
                    </a:lnTo>
                    <a:close/>
                    <a:moveTo>
                      <a:pt x="174060" y="171580"/>
                    </a:moveTo>
                    <a:lnTo>
                      <a:pt x="174060" y="175886"/>
                    </a:lnTo>
                    <a:cubicBezTo>
                      <a:pt x="174060" y="183943"/>
                      <a:pt x="167503" y="190500"/>
                      <a:pt x="159446" y="190500"/>
                    </a:cubicBezTo>
                    <a:lnTo>
                      <a:pt x="155140" y="190500"/>
                    </a:lnTo>
                    <a:lnTo>
                      <a:pt x="155140" y="186194"/>
                    </a:lnTo>
                    <a:cubicBezTo>
                      <a:pt x="155140" y="178137"/>
                      <a:pt x="161697" y="171580"/>
                      <a:pt x="169754" y="171580"/>
                    </a:cubicBezTo>
                    <a:close/>
                    <a:moveTo>
                      <a:pt x="95413" y="111234"/>
                    </a:moveTo>
                    <a:lnTo>
                      <a:pt x="95413" y="202667"/>
                    </a:lnTo>
                    <a:lnTo>
                      <a:pt x="7144" y="202667"/>
                    </a:lnTo>
                    <a:cubicBezTo>
                      <a:pt x="6589" y="202667"/>
                      <a:pt x="6133" y="202178"/>
                      <a:pt x="6133" y="201623"/>
                    </a:cubicBezTo>
                    <a:lnTo>
                      <a:pt x="6133" y="111234"/>
                    </a:lnTo>
                    <a:close/>
                    <a:moveTo>
                      <a:pt x="56465" y="0"/>
                    </a:moveTo>
                    <a:cubicBezTo>
                      <a:pt x="45798" y="0"/>
                      <a:pt x="37121" y="8677"/>
                      <a:pt x="37121" y="19376"/>
                    </a:cubicBezTo>
                    <a:lnTo>
                      <a:pt x="37121" y="32555"/>
                    </a:lnTo>
                    <a:cubicBezTo>
                      <a:pt x="33664" y="33044"/>
                      <a:pt x="30989" y="36012"/>
                      <a:pt x="30989" y="39601"/>
                    </a:cubicBezTo>
                    <a:lnTo>
                      <a:pt x="30989" y="59368"/>
                    </a:lnTo>
                    <a:lnTo>
                      <a:pt x="3490" y="75711"/>
                    </a:lnTo>
                    <a:cubicBezTo>
                      <a:pt x="1337" y="76983"/>
                      <a:pt x="0" y="79332"/>
                      <a:pt x="0" y="81843"/>
                    </a:cubicBezTo>
                    <a:lnTo>
                      <a:pt x="0" y="201623"/>
                    </a:lnTo>
                    <a:cubicBezTo>
                      <a:pt x="0" y="205570"/>
                      <a:pt x="3197" y="208767"/>
                      <a:pt x="7144" y="208767"/>
                    </a:cubicBezTo>
                    <a:lnTo>
                      <a:pt x="201623" y="208767"/>
                    </a:lnTo>
                    <a:cubicBezTo>
                      <a:pt x="205570" y="208767"/>
                      <a:pt x="208767" y="205570"/>
                      <a:pt x="208767" y="201623"/>
                    </a:cubicBezTo>
                    <a:lnTo>
                      <a:pt x="208767" y="192033"/>
                    </a:lnTo>
                    <a:cubicBezTo>
                      <a:pt x="208767" y="190337"/>
                      <a:pt x="207397" y="188967"/>
                      <a:pt x="205701" y="188967"/>
                    </a:cubicBezTo>
                    <a:cubicBezTo>
                      <a:pt x="204005" y="188967"/>
                      <a:pt x="202667" y="190337"/>
                      <a:pt x="202667" y="192033"/>
                    </a:cubicBezTo>
                    <a:lnTo>
                      <a:pt x="202667" y="201623"/>
                    </a:lnTo>
                    <a:cubicBezTo>
                      <a:pt x="202667" y="202178"/>
                      <a:pt x="202178" y="202635"/>
                      <a:pt x="201623" y="202635"/>
                    </a:cubicBezTo>
                    <a:lnTo>
                      <a:pt x="155140" y="202635"/>
                    </a:lnTo>
                    <a:lnTo>
                      <a:pt x="155140" y="196600"/>
                    </a:lnTo>
                    <a:lnTo>
                      <a:pt x="159446" y="196600"/>
                    </a:lnTo>
                    <a:cubicBezTo>
                      <a:pt x="170863" y="196600"/>
                      <a:pt x="180192" y="187303"/>
                      <a:pt x="180192" y="175886"/>
                    </a:cubicBezTo>
                    <a:lnTo>
                      <a:pt x="180192" y="170145"/>
                    </a:lnTo>
                    <a:cubicBezTo>
                      <a:pt x="180192" y="167568"/>
                      <a:pt x="178072" y="165448"/>
                      <a:pt x="175495" y="165448"/>
                    </a:cubicBezTo>
                    <a:lnTo>
                      <a:pt x="169754" y="165448"/>
                    </a:lnTo>
                    <a:cubicBezTo>
                      <a:pt x="162284" y="165448"/>
                      <a:pt x="155727" y="169428"/>
                      <a:pt x="152106" y="175364"/>
                    </a:cubicBezTo>
                    <a:cubicBezTo>
                      <a:pt x="148453" y="169428"/>
                      <a:pt x="141896" y="165448"/>
                      <a:pt x="134426" y="165448"/>
                    </a:cubicBezTo>
                    <a:lnTo>
                      <a:pt x="128685" y="165448"/>
                    </a:lnTo>
                    <a:cubicBezTo>
                      <a:pt x="126108" y="165448"/>
                      <a:pt x="123988" y="167568"/>
                      <a:pt x="123988" y="170145"/>
                    </a:cubicBezTo>
                    <a:lnTo>
                      <a:pt x="123988" y="175886"/>
                    </a:lnTo>
                    <a:cubicBezTo>
                      <a:pt x="123988" y="187303"/>
                      <a:pt x="133317" y="196600"/>
                      <a:pt x="144734" y="196600"/>
                    </a:cubicBezTo>
                    <a:lnTo>
                      <a:pt x="149040" y="196600"/>
                    </a:lnTo>
                    <a:lnTo>
                      <a:pt x="149040" y="202635"/>
                    </a:lnTo>
                    <a:lnTo>
                      <a:pt x="101546" y="202635"/>
                    </a:lnTo>
                    <a:lnTo>
                      <a:pt x="101546" y="157391"/>
                    </a:lnTo>
                    <a:lnTo>
                      <a:pt x="202667" y="157391"/>
                    </a:lnTo>
                    <a:lnTo>
                      <a:pt x="202667" y="179801"/>
                    </a:lnTo>
                    <a:cubicBezTo>
                      <a:pt x="202667" y="181464"/>
                      <a:pt x="204005" y="182834"/>
                      <a:pt x="205701" y="182834"/>
                    </a:cubicBezTo>
                    <a:cubicBezTo>
                      <a:pt x="207397" y="182834"/>
                      <a:pt x="208767" y="181464"/>
                      <a:pt x="208767" y="179801"/>
                    </a:cubicBezTo>
                    <a:lnTo>
                      <a:pt x="208767" y="71144"/>
                    </a:lnTo>
                    <a:cubicBezTo>
                      <a:pt x="208767" y="67719"/>
                      <a:pt x="207430" y="64489"/>
                      <a:pt x="205016" y="62076"/>
                    </a:cubicBezTo>
                    <a:cubicBezTo>
                      <a:pt x="202569" y="59629"/>
                      <a:pt x="199340" y="58324"/>
                      <a:pt x="195915" y="58324"/>
                    </a:cubicBezTo>
                    <a:cubicBezTo>
                      <a:pt x="188836" y="58324"/>
                      <a:pt x="183095" y="64065"/>
                      <a:pt x="183095" y="71144"/>
                    </a:cubicBezTo>
                    <a:lnTo>
                      <a:pt x="183095" y="111397"/>
                    </a:lnTo>
                    <a:lnTo>
                      <a:pt x="171874" y="105949"/>
                    </a:lnTo>
                    <a:lnTo>
                      <a:pt x="171874" y="89900"/>
                    </a:lnTo>
                    <a:cubicBezTo>
                      <a:pt x="171874" y="86312"/>
                      <a:pt x="169199" y="83344"/>
                      <a:pt x="165742" y="82854"/>
                    </a:cubicBezTo>
                    <a:lnTo>
                      <a:pt x="165742" y="19376"/>
                    </a:lnTo>
                    <a:cubicBezTo>
                      <a:pt x="165742" y="8677"/>
                      <a:pt x="157065" y="0"/>
                      <a:pt x="146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8" name="Google Shape;1688;p77"/>
          <p:cNvGrpSpPr/>
          <p:nvPr/>
        </p:nvGrpSpPr>
        <p:grpSpPr>
          <a:xfrm>
            <a:off x="6620448" y="1445780"/>
            <a:ext cx="1646243" cy="1328447"/>
            <a:chOff x="4872412" y="466850"/>
            <a:chExt cx="2565600" cy="1898100"/>
          </a:xfrm>
        </p:grpSpPr>
        <p:sp>
          <p:nvSpPr>
            <p:cNvPr id="1689" name="Google Shape;1689;p77"/>
            <p:cNvSpPr/>
            <p:nvPr/>
          </p:nvSpPr>
          <p:spPr>
            <a:xfrm>
              <a:off x="4872412" y="466850"/>
              <a:ext cx="2565600" cy="1898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0" name="Google Shape;1690;p77"/>
            <p:cNvGrpSpPr/>
            <p:nvPr/>
          </p:nvGrpSpPr>
          <p:grpSpPr>
            <a:xfrm>
              <a:off x="5219139" y="576070"/>
              <a:ext cx="1872127" cy="1679658"/>
              <a:chOff x="1190625" y="506400"/>
              <a:chExt cx="5219200" cy="4682625"/>
            </a:xfrm>
          </p:grpSpPr>
          <p:sp>
            <p:nvSpPr>
              <p:cNvPr id="1691" name="Google Shape;1691;p77"/>
              <p:cNvSpPr/>
              <p:nvPr/>
            </p:nvSpPr>
            <p:spPr>
              <a:xfrm>
                <a:off x="4990825" y="4124975"/>
                <a:ext cx="1083825" cy="987175"/>
              </a:xfrm>
              <a:custGeom>
                <a:avLst/>
                <a:gdLst/>
                <a:ahLst/>
                <a:cxnLst/>
                <a:rect l="l" t="t" r="r" b="b"/>
                <a:pathLst>
                  <a:path w="43353" h="39487" extrusionOk="0">
                    <a:moveTo>
                      <a:pt x="21681" y="0"/>
                    </a:moveTo>
                    <a:cubicBezTo>
                      <a:pt x="16629" y="0"/>
                      <a:pt x="11581" y="1933"/>
                      <a:pt x="7731" y="5799"/>
                    </a:cubicBezTo>
                    <a:cubicBezTo>
                      <a:pt x="1" y="13497"/>
                      <a:pt x="1" y="25990"/>
                      <a:pt x="7731" y="33689"/>
                    </a:cubicBezTo>
                    <a:cubicBezTo>
                      <a:pt x="11581" y="37554"/>
                      <a:pt x="16629" y="39487"/>
                      <a:pt x="21681" y="39487"/>
                    </a:cubicBezTo>
                    <a:cubicBezTo>
                      <a:pt x="26733" y="39487"/>
                      <a:pt x="31789" y="37554"/>
                      <a:pt x="35654" y="33689"/>
                    </a:cubicBezTo>
                    <a:cubicBezTo>
                      <a:pt x="43352" y="25990"/>
                      <a:pt x="43352" y="13497"/>
                      <a:pt x="35654" y="5799"/>
                    </a:cubicBezTo>
                    <a:cubicBezTo>
                      <a:pt x="31789" y="1933"/>
                      <a:pt x="26733" y="0"/>
                      <a:pt x="21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77"/>
              <p:cNvSpPr/>
              <p:nvPr/>
            </p:nvSpPr>
            <p:spPr>
              <a:xfrm>
                <a:off x="1267275" y="1500500"/>
                <a:ext cx="5065875" cy="2157025"/>
              </a:xfrm>
              <a:custGeom>
                <a:avLst/>
                <a:gdLst/>
                <a:ahLst/>
                <a:cxnLst/>
                <a:rect l="l" t="t" r="r" b="b"/>
                <a:pathLst>
                  <a:path w="202635" h="86281" extrusionOk="0">
                    <a:moveTo>
                      <a:pt x="43124" y="1"/>
                    </a:moveTo>
                    <a:cubicBezTo>
                      <a:pt x="19311" y="1"/>
                      <a:pt x="0" y="19312"/>
                      <a:pt x="0" y="43124"/>
                    </a:cubicBezTo>
                    <a:cubicBezTo>
                      <a:pt x="0" y="66969"/>
                      <a:pt x="19311" y="86280"/>
                      <a:pt x="43124" y="86280"/>
                    </a:cubicBezTo>
                    <a:lnTo>
                      <a:pt x="159511" y="86280"/>
                    </a:lnTo>
                    <a:cubicBezTo>
                      <a:pt x="183324" y="86280"/>
                      <a:pt x="202635" y="66969"/>
                      <a:pt x="202635" y="43124"/>
                    </a:cubicBezTo>
                    <a:cubicBezTo>
                      <a:pt x="202635" y="19312"/>
                      <a:pt x="183324" y="1"/>
                      <a:pt x="1595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77"/>
              <p:cNvSpPr/>
              <p:nvPr/>
            </p:nvSpPr>
            <p:spPr>
              <a:xfrm>
                <a:off x="1267275" y="3657500"/>
                <a:ext cx="5065875" cy="467300"/>
              </a:xfrm>
              <a:custGeom>
                <a:avLst/>
                <a:gdLst/>
                <a:ahLst/>
                <a:cxnLst/>
                <a:rect l="l" t="t" r="r" b="b"/>
                <a:pathLst>
                  <a:path w="202635" h="18692" extrusionOk="0">
                    <a:moveTo>
                      <a:pt x="4078" y="0"/>
                    </a:moveTo>
                    <a:cubicBezTo>
                      <a:pt x="1827" y="0"/>
                      <a:pt x="0" y="1827"/>
                      <a:pt x="0" y="4078"/>
                    </a:cubicBezTo>
                    <a:lnTo>
                      <a:pt x="0" y="14614"/>
                    </a:lnTo>
                    <a:cubicBezTo>
                      <a:pt x="0" y="16865"/>
                      <a:pt x="1827" y="18691"/>
                      <a:pt x="4078" y="18691"/>
                    </a:cubicBezTo>
                    <a:lnTo>
                      <a:pt x="198557" y="18691"/>
                    </a:lnTo>
                    <a:cubicBezTo>
                      <a:pt x="200808" y="18691"/>
                      <a:pt x="202635" y="16865"/>
                      <a:pt x="202635" y="14614"/>
                    </a:cubicBezTo>
                    <a:lnTo>
                      <a:pt x="202635" y="4078"/>
                    </a:lnTo>
                    <a:cubicBezTo>
                      <a:pt x="202635" y="1827"/>
                      <a:pt x="200808" y="0"/>
                      <a:pt x="1985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77"/>
              <p:cNvSpPr/>
              <p:nvPr/>
            </p:nvSpPr>
            <p:spPr>
              <a:xfrm>
                <a:off x="1516000" y="4122625"/>
                <a:ext cx="1103375" cy="987800"/>
              </a:xfrm>
              <a:custGeom>
                <a:avLst/>
                <a:gdLst/>
                <a:ahLst/>
                <a:cxnLst/>
                <a:rect l="l" t="t" r="r" b="b"/>
                <a:pathLst>
                  <a:path w="44135" h="39512" extrusionOk="0">
                    <a:moveTo>
                      <a:pt x="22052" y="0"/>
                    </a:moveTo>
                    <a:cubicBezTo>
                      <a:pt x="13592" y="0"/>
                      <a:pt x="5773" y="5499"/>
                      <a:pt x="3164" y="14015"/>
                    </a:cubicBezTo>
                    <a:cubicBezTo>
                      <a:pt x="0" y="24453"/>
                      <a:pt x="5905" y="35479"/>
                      <a:pt x="16343" y="38643"/>
                    </a:cubicBezTo>
                    <a:cubicBezTo>
                      <a:pt x="18265" y="39232"/>
                      <a:pt x="20207" y="39512"/>
                      <a:pt x="22116" y="39512"/>
                    </a:cubicBezTo>
                    <a:cubicBezTo>
                      <a:pt x="30575" y="39512"/>
                      <a:pt x="38389" y="34013"/>
                      <a:pt x="40971" y="25497"/>
                    </a:cubicBezTo>
                    <a:cubicBezTo>
                      <a:pt x="44135" y="15059"/>
                      <a:pt x="38263" y="4033"/>
                      <a:pt x="27825" y="869"/>
                    </a:cubicBezTo>
                    <a:cubicBezTo>
                      <a:pt x="25903" y="281"/>
                      <a:pt x="23961" y="0"/>
                      <a:pt x="220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77"/>
              <p:cNvSpPr/>
              <p:nvPr/>
            </p:nvSpPr>
            <p:spPr>
              <a:xfrm>
                <a:off x="2612850" y="1042200"/>
                <a:ext cx="1187375" cy="458325"/>
              </a:xfrm>
              <a:custGeom>
                <a:avLst/>
                <a:gdLst/>
                <a:ahLst/>
                <a:cxnLst/>
                <a:rect l="l" t="t" r="r" b="b"/>
                <a:pathLst>
                  <a:path w="47495" h="18333" extrusionOk="0">
                    <a:moveTo>
                      <a:pt x="4078" y="0"/>
                    </a:moveTo>
                    <a:cubicBezTo>
                      <a:pt x="1827" y="0"/>
                      <a:pt x="0" y="1827"/>
                      <a:pt x="0" y="4078"/>
                    </a:cubicBezTo>
                    <a:lnTo>
                      <a:pt x="0" y="18333"/>
                    </a:lnTo>
                    <a:lnTo>
                      <a:pt x="47495" y="18333"/>
                    </a:lnTo>
                    <a:lnTo>
                      <a:pt x="47495" y="4078"/>
                    </a:lnTo>
                    <a:cubicBezTo>
                      <a:pt x="47495" y="1827"/>
                      <a:pt x="45668" y="0"/>
                      <a:pt x="434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77"/>
              <p:cNvSpPr/>
              <p:nvPr/>
            </p:nvSpPr>
            <p:spPr>
              <a:xfrm>
                <a:off x="2766150" y="583075"/>
                <a:ext cx="881575" cy="459150"/>
              </a:xfrm>
              <a:custGeom>
                <a:avLst/>
                <a:gdLst/>
                <a:ahLst/>
                <a:cxnLst/>
                <a:rect l="l" t="t" r="r" b="b"/>
                <a:pathLst>
                  <a:path w="35263" h="18366" extrusionOk="0">
                    <a:moveTo>
                      <a:pt x="4078" y="0"/>
                    </a:moveTo>
                    <a:cubicBezTo>
                      <a:pt x="1827" y="0"/>
                      <a:pt x="1" y="1827"/>
                      <a:pt x="1" y="4078"/>
                    </a:cubicBezTo>
                    <a:lnTo>
                      <a:pt x="1" y="18365"/>
                    </a:lnTo>
                    <a:lnTo>
                      <a:pt x="35263" y="18365"/>
                    </a:lnTo>
                    <a:lnTo>
                      <a:pt x="35263" y="4078"/>
                    </a:lnTo>
                    <a:cubicBezTo>
                      <a:pt x="35263" y="1827"/>
                      <a:pt x="33436" y="0"/>
                      <a:pt x="311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77"/>
              <p:cNvSpPr/>
              <p:nvPr/>
            </p:nvSpPr>
            <p:spPr>
              <a:xfrm>
                <a:off x="3473200" y="2152700"/>
                <a:ext cx="654050" cy="852425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34097" extrusionOk="0">
                    <a:moveTo>
                      <a:pt x="13081" y="0"/>
                    </a:moveTo>
                    <a:cubicBezTo>
                      <a:pt x="12705" y="0"/>
                      <a:pt x="12330" y="155"/>
                      <a:pt x="12069" y="465"/>
                    </a:cubicBezTo>
                    <a:cubicBezTo>
                      <a:pt x="9036" y="4119"/>
                      <a:pt x="0" y="15405"/>
                      <a:pt x="0" y="21277"/>
                    </a:cubicBezTo>
                    <a:cubicBezTo>
                      <a:pt x="0" y="28355"/>
                      <a:pt x="5839" y="34096"/>
                      <a:pt x="13081" y="34096"/>
                    </a:cubicBezTo>
                    <a:cubicBezTo>
                      <a:pt x="20322" y="34096"/>
                      <a:pt x="26161" y="28355"/>
                      <a:pt x="26161" y="21277"/>
                    </a:cubicBezTo>
                    <a:cubicBezTo>
                      <a:pt x="26161" y="15405"/>
                      <a:pt x="17125" y="4119"/>
                      <a:pt x="14092" y="465"/>
                    </a:cubicBezTo>
                    <a:cubicBezTo>
                      <a:pt x="13831" y="155"/>
                      <a:pt x="13456" y="0"/>
                      <a:pt x="130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77"/>
              <p:cNvSpPr/>
              <p:nvPr/>
            </p:nvSpPr>
            <p:spPr>
              <a:xfrm>
                <a:off x="1190625" y="506400"/>
                <a:ext cx="5219200" cy="46826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87305" extrusionOk="0">
                    <a:moveTo>
                      <a:pt x="94174" y="6133"/>
                    </a:moveTo>
                    <a:cubicBezTo>
                      <a:pt x="94761" y="6133"/>
                      <a:pt x="95217" y="6590"/>
                      <a:pt x="95217" y="7145"/>
                    </a:cubicBezTo>
                    <a:lnTo>
                      <a:pt x="95217" y="18366"/>
                    </a:lnTo>
                    <a:lnTo>
                      <a:pt x="66055" y="18366"/>
                    </a:lnTo>
                    <a:lnTo>
                      <a:pt x="66055" y="7145"/>
                    </a:lnTo>
                    <a:cubicBezTo>
                      <a:pt x="66055" y="6590"/>
                      <a:pt x="66512" y="6133"/>
                      <a:pt x="67099" y="6133"/>
                    </a:cubicBezTo>
                    <a:close/>
                    <a:moveTo>
                      <a:pt x="100306" y="24466"/>
                    </a:moveTo>
                    <a:cubicBezTo>
                      <a:pt x="100861" y="24466"/>
                      <a:pt x="101317" y="24923"/>
                      <a:pt x="101317" y="25510"/>
                    </a:cubicBezTo>
                    <a:lnTo>
                      <a:pt x="101317" y="36698"/>
                    </a:lnTo>
                    <a:lnTo>
                      <a:pt x="59955" y="36698"/>
                    </a:lnTo>
                    <a:lnTo>
                      <a:pt x="59955" y="25510"/>
                    </a:lnTo>
                    <a:cubicBezTo>
                      <a:pt x="59955" y="24923"/>
                      <a:pt x="60412" y="24466"/>
                      <a:pt x="60967" y="24466"/>
                    </a:cubicBezTo>
                    <a:close/>
                    <a:moveTo>
                      <a:pt x="162577" y="42831"/>
                    </a:moveTo>
                    <a:cubicBezTo>
                      <a:pt x="163360" y="42831"/>
                      <a:pt x="164143" y="42863"/>
                      <a:pt x="164926" y="42896"/>
                    </a:cubicBezTo>
                    <a:lnTo>
                      <a:pt x="164926" y="48931"/>
                    </a:lnTo>
                    <a:lnTo>
                      <a:pt x="143397" y="48931"/>
                    </a:lnTo>
                    <a:lnTo>
                      <a:pt x="143397" y="42831"/>
                    </a:lnTo>
                    <a:close/>
                    <a:moveTo>
                      <a:pt x="164926" y="55063"/>
                    </a:moveTo>
                    <a:lnTo>
                      <a:pt x="164926" y="61163"/>
                    </a:lnTo>
                    <a:lnTo>
                      <a:pt x="143397" y="61163"/>
                    </a:lnTo>
                    <a:lnTo>
                      <a:pt x="143397" y="55063"/>
                    </a:lnTo>
                    <a:close/>
                    <a:moveTo>
                      <a:pt x="164926" y="67296"/>
                    </a:moveTo>
                    <a:lnTo>
                      <a:pt x="164926" y="73396"/>
                    </a:lnTo>
                    <a:lnTo>
                      <a:pt x="143397" y="73396"/>
                    </a:lnTo>
                    <a:lnTo>
                      <a:pt x="143397" y="67296"/>
                    </a:lnTo>
                    <a:close/>
                    <a:moveTo>
                      <a:pt x="164926" y="79528"/>
                    </a:moveTo>
                    <a:lnTo>
                      <a:pt x="164926" y="85628"/>
                    </a:lnTo>
                    <a:lnTo>
                      <a:pt x="143397" y="85628"/>
                    </a:lnTo>
                    <a:lnTo>
                      <a:pt x="143397" y="79528"/>
                    </a:lnTo>
                    <a:close/>
                    <a:moveTo>
                      <a:pt x="104384" y="69938"/>
                    </a:moveTo>
                    <a:cubicBezTo>
                      <a:pt x="110451" y="77408"/>
                      <a:pt x="114398" y="84193"/>
                      <a:pt x="114398" y="87129"/>
                    </a:cubicBezTo>
                    <a:cubicBezTo>
                      <a:pt x="114398" y="92511"/>
                      <a:pt x="109929" y="96882"/>
                      <a:pt x="104384" y="96882"/>
                    </a:cubicBezTo>
                    <a:cubicBezTo>
                      <a:pt x="98838" y="96882"/>
                      <a:pt x="94369" y="92511"/>
                      <a:pt x="94369" y="87129"/>
                    </a:cubicBezTo>
                    <a:cubicBezTo>
                      <a:pt x="94369" y="84193"/>
                      <a:pt x="98316" y="77408"/>
                      <a:pt x="104384" y="69938"/>
                    </a:cubicBezTo>
                    <a:close/>
                    <a:moveTo>
                      <a:pt x="164926" y="91761"/>
                    </a:moveTo>
                    <a:lnTo>
                      <a:pt x="164926" y="97861"/>
                    </a:lnTo>
                    <a:lnTo>
                      <a:pt x="143397" y="97861"/>
                    </a:lnTo>
                    <a:lnTo>
                      <a:pt x="143397" y="91761"/>
                    </a:lnTo>
                    <a:close/>
                    <a:moveTo>
                      <a:pt x="104384" y="62794"/>
                    </a:moveTo>
                    <a:cubicBezTo>
                      <a:pt x="103079" y="62794"/>
                      <a:pt x="101872" y="63381"/>
                      <a:pt x="101056" y="64360"/>
                    </a:cubicBezTo>
                    <a:cubicBezTo>
                      <a:pt x="89900" y="77636"/>
                      <a:pt x="88237" y="84323"/>
                      <a:pt x="88237" y="87129"/>
                    </a:cubicBezTo>
                    <a:cubicBezTo>
                      <a:pt x="88237" y="95871"/>
                      <a:pt x="95478" y="103014"/>
                      <a:pt x="104384" y="103014"/>
                    </a:cubicBezTo>
                    <a:cubicBezTo>
                      <a:pt x="113289" y="103014"/>
                      <a:pt x="120530" y="95871"/>
                      <a:pt x="120530" y="87129"/>
                    </a:cubicBezTo>
                    <a:cubicBezTo>
                      <a:pt x="120530" y="84323"/>
                      <a:pt x="118867" y="77636"/>
                      <a:pt x="107711" y="64360"/>
                    </a:cubicBezTo>
                    <a:cubicBezTo>
                      <a:pt x="106895" y="63381"/>
                      <a:pt x="105688" y="62794"/>
                      <a:pt x="104384" y="62794"/>
                    </a:cubicBezTo>
                    <a:close/>
                    <a:moveTo>
                      <a:pt x="164926" y="103993"/>
                    </a:moveTo>
                    <a:lnTo>
                      <a:pt x="164926" y="110093"/>
                    </a:lnTo>
                    <a:lnTo>
                      <a:pt x="143397" y="110093"/>
                    </a:lnTo>
                    <a:lnTo>
                      <a:pt x="143397" y="103993"/>
                    </a:lnTo>
                    <a:close/>
                    <a:moveTo>
                      <a:pt x="137297" y="42831"/>
                    </a:moveTo>
                    <a:lnTo>
                      <a:pt x="137297" y="122978"/>
                    </a:lnTo>
                    <a:lnTo>
                      <a:pt x="46190" y="122978"/>
                    </a:lnTo>
                    <a:cubicBezTo>
                      <a:pt x="24106" y="122978"/>
                      <a:pt x="6100" y="105004"/>
                      <a:pt x="6100" y="82888"/>
                    </a:cubicBezTo>
                    <a:cubicBezTo>
                      <a:pt x="6100" y="60804"/>
                      <a:pt x="24106" y="42831"/>
                      <a:pt x="46190" y="42831"/>
                    </a:cubicBezTo>
                    <a:close/>
                    <a:moveTo>
                      <a:pt x="164926" y="116226"/>
                    </a:moveTo>
                    <a:lnTo>
                      <a:pt x="164926" y="122913"/>
                    </a:lnTo>
                    <a:cubicBezTo>
                      <a:pt x="163732" y="122971"/>
                      <a:pt x="157007" y="122983"/>
                      <a:pt x="151346" y="122983"/>
                    </a:cubicBezTo>
                    <a:cubicBezTo>
                      <a:pt x="147572" y="122983"/>
                      <a:pt x="144271" y="122978"/>
                      <a:pt x="143397" y="122978"/>
                    </a:cubicBezTo>
                    <a:lnTo>
                      <a:pt x="143397" y="116226"/>
                    </a:lnTo>
                    <a:close/>
                    <a:moveTo>
                      <a:pt x="35034" y="161437"/>
                    </a:moveTo>
                    <a:cubicBezTo>
                      <a:pt x="33338" y="161437"/>
                      <a:pt x="31967" y="162807"/>
                      <a:pt x="31967" y="164503"/>
                    </a:cubicBezTo>
                    <a:cubicBezTo>
                      <a:pt x="31967" y="166167"/>
                      <a:pt x="33338" y="167537"/>
                      <a:pt x="35034" y="167537"/>
                    </a:cubicBezTo>
                    <a:cubicBezTo>
                      <a:pt x="36730" y="167537"/>
                      <a:pt x="38100" y="166167"/>
                      <a:pt x="38100" y="164503"/>
                    </a:cubicBezTo>
                    <a:cubicBezTo>
                      <a:pt x="38100" y="162807"/>
                      <a:pt x="36730" y="161437"/>
                      <a:pt x="35034" y="161437"/>
                    </a:cubicBezTo>
                    <a:close/>
                    <a:moveTo>
                      <a:pt x="173733" y="161437"/>
                    </a:moveTo>
                    <a:cubicBezTo>
                      <a:pt x="172037" y="161437"/>
                      <a:pt x="170667" y="162807"/>
                      <a:pt x="170667" y="164503"/>
                    </a:cubicBezTo>
                    <a:cubicBezTo>
                      <a:pt x="170667" y="166167"/>
                      <a:pt x="172037" y="167537"/>
                      <a:pt x="173733" y="167537"/>
                    </a:cubicBezTo>
                    <a:cubicBezTo>
                      <a:pt x="175430" y="167537"/>
                      <a:pt x="176800" y="166167"/>
                      <a:pt x="176800" y="164503"/>
                    </a:cubicBezTo>
                    <a:cubicBezTo>
                      <a:pt x="176800" y="162807"/>
                      <a:pt x="175430" y="161437"/>
                      <a:pt x="173733" y="161437"/>
                    </a:cubicBezTo>
                    <a:close/>
                    <a:moveTo>
                      <a:pt x="35034" y="147802"/>
                    </a:moveTo>
                    <a:cubicBezTo>
                      <a:pt x="44233" y="147802"/>
                      <a:pt x="51735" y="155271"/>
                      <a:pt x="51735" y="164503"/>
                    </a:cubicBezTo>
                    <a:cubicBezTo>
                      <a:pt x="51735" y="173702"/>
                      <a:pt x="44233" y="181172"/>
                      <a:pt x="35034" y="181172"/>
                    </a:cubicBezTo>
                    <a:cubicBezTo>
                      <a:pt x="25835" y="181172"/>
                      <a:pt x="18332" y="173702"/>
                      <a:pt x="18332" y="164503"/>
                    </a:cubicBezTo>
                    <a:cubicBezTo>
                      <a:pt x="18332" y="155271"/>
                      <a:pt x="25835" y="147802"/>
                      <a:pt x="35034" y="147802"/>
                    </a:cubicBezTo>
                    <a:close/>
                    <a:moveTo>
                      <a:pt x="173733" y="147802"/>
                    </a:moveTo>
                    <a:cubicBezTo>
                      <a:pt x="182932" y="147802"/>
                      <a:pt x="190402" y="155271"/>
                      <a:pt x="190402" y="164503"/>
                    </a:cubicBezTo>
                    <a:cubicBezTo>
                      <a:pt x="190402" y="173702"/>
                      <a:pt x="182932" y="181172"/>
                      <a:pt x="173733" y="181172"/>
                    </a:cubicBezTo>
                    <a:cubicBezTo>
                      <a:pt x="164535" y="181172"/>
                      <a:pt x="157032" y="173702"/>
                      <a:pt x="157032" y="164503"/>
                    </a:cubicBezTo>
                    <a:cubicBezTo>
                      <a:pt x="157032" y="155271"/>
                      <a:pt x="164535" y="147802"/>
                      <a:pt x="173733" y="147802"/>
                    </a:cubicBezTo>
                    <a:close/>
                    <a:moveTo>
                      <a:pt x="67099" y="1"/>
                    </a:moveTo>
                    <a:cubicBezTo>
                      <a:pt x="63152" y="1"/>
                      <a:pt x="59955" y="3230"/>
                      <a:pt x="59955" y="7145"/>
                    </a:cubicBezTo>
                    <a:lnTo>
                      <a:pt x="59955" y="18431"/>
                    </a:lnTo>
                    <a:cubicBezTo>
                      <a:pt x="56498" y="18953"/>
                      <a:pt x="53823" y="21921"/>
                      <a:pt x="53823" y="25510"/>
                    </a:cubicBezTo>
                    <a:lnTo>
                      <a:pt x="53823" y="36698"/>
                    </a:lnTo>
                    <a:lnTo>
                      <a:pt x="46190" y="36698"/>
                    </a:lnTo>
                    <a:cubicBezTo>
                      <a:pt x="20714" y="36698"/>
                      <a:pt x="0" y="57445"/>
                      <a:pt x="0" y="82888"/>
                    </a:cubicBezTo>
                    <a:cubicBezTo>
                      <a:pt x="0" y="100013"/>
                      <a:pt x="9362" y="114986"/>
                      <a:pt x="23225" y="122978"/>
                    </a:cubicBezTo>
                    <a:lnTo>
                      <a:pt x="7144" y="122978"/>
                    </a:lnTo>
                    <a:cubicBezTo>
                      <a:pt x="3197" y="122978"/>
                      <a:pt x="0" y="126175"/>
                      <a:pt x="0" y="130122"/>
                    </a:cubicBezTo>
                    <a:lnTo>
                      <a:pt x="0" y="140658"/>
                    </a:lnTo>
                    <a:cubicBezTo>
                      <a:pt x="0" y="144605"/>
                      <a:pt x="3197" y="147802"/>
                      <a:pt x="7144" y="147802"/>
                    </a:cubicBezTo>
                    <a:lnTo>
                      <a:pt x="19507" y="147802"/>
                    </a:lnTo>
                    <a:cubicBezTo>
                      <a:pt x="15038" y="151977"/>
                      <a:pt x="12232" y="157914"/>
                      <a:pt x="12232" y="164503"/>
                    </a:cubicBezTo>
                    <a:cubicBezTo>
                      <a:pt x="12232" y="177062"/>
                      <a:pt x="22475" y="187304"/>
                      <a:pt x="35034" y="187304"/>
                    </a:cubicBezTo>
                    <a:cubicBezTo>
                      <a:pt x="47625" y="187304"/>
                      <a:pt x="57835" y="177062"/>
                      <a:pt x="57835" y="164503"/>
                    </a:cubicBezTo>
                    <a:cubicBezTo>
                      <a:pt x="57835" y="157914"/>
                      <a:pt x="55030" y="151977"/>
                      <a:pt x="50561" y="147802"/>
                    </a:cubicBezTo>
                    <a:lnTo>
                      <a:pt x="68567" y="147802"/>
                    </a:lnTo>
                    <a:cubicBezTo>
                      <a:pt x="70263" y="147802"/>
                      <a:pt x="71633" y="146432"/>
                      <a:pt x="71633" y="144735"/>
                    </a:cubicBezTo>
                    <a:cubicBezTo>
                      <a:pt x="71633" y="143039"/>
                      <a:pt x="70263" y="141669"/>
                      <a:pt x="68567" y="141669"/>
                    </a:cubicBezTo>
                    <a:lnTo>
                      <a:pt x="7144" y="141669"/>
                    </a:lnTo>
                    <a:cubicBezTo>
                      <a:pt x="6589" y="141669"/>
                      <a:pt x="6100" y="141212"/>
                      <a:pt x="6100" y="140658"/>
                    </a:cubicBezTo>
                    <a:lnTo>
                      <a:pt x="6100" y="130122"/>
                    </a:lnTo>
                    <a:cubicBezTo>
                      <a:pt x="6100" y="129534"/>
                      <a:pt x="6589" y="129078"/>
                      <a:pt x="7144" y="129078"/>
                    </a:cubicBezTo>
                    <a:lnTo>
                      <a:pt x="201623" y="129078"/>
                    </a:lnTo>
                    <a:cubicBezTo>
                      <a:pt x="202178" y="129078"/>
                      <a:pt x="202667" y="129534"/>
                      <a:pt x="202667" y="130122"/>
                    </a:cubicBezTo>
                    <a:lnTo>
                      <a:pt x="202667" y="140658"/>
                    </a:lnTo>
                    <a:cubicBezTo>
                      <a:pt x="202667" y="141212"/>
                      <a:pt x="202178" y="141669"/>
                      <a:pt x="201623" y="141669"/>
                    </a:cubicBezTo>
                    <a:lnTo>
                      <a:pt x="80799" y="141669"/>
                    </a:lnTo>
                    <a:cubicBezTo>
                      <a:pt x="79103" y="141669"/>
                      <a:pt x="77733" y="143039"/>
                      <a:pt x="77733" y="144735"/>
                    </a:cubicBezTo>
                    <a:cubicBezTo>
                      <a:pt x="77733" y="146432"/>
                      <a:pt x="79103" y="147802"/>
                      <a:pt x="80799" y="147802"/>
                    </a:cubicBezTo>
                    <a:lnTo>
                      <a:pt x="158206" y="147802"/>
                    </a:lnTo>
                    <a:cubicBezTo>
                      <a:pt x="153737" y="151977"/>
                      <a:pt x="150932" y="157914"/>
                      <a:pt x="150932" y="164503"/>
                    </a:cubicBezTo>
                    <a:cubicBezTo>
                      <a:pt x="150932" y="177062"/>
                      <a:pt x="161142" y="187304"/>
                      <a:pt x="173733" y="187304"/>
                    </a:cubicBezTo>
                    <a:cubicBezTo>
                      <a:pt x="186292" y="187304"/>
                      <a:pt x="196535" y="177062"/>
                      <a:pt x="196535" y="164503"/>
                    </a:cubicBezTo>
                    <a:cubicBezTo>
                      <a:pt x="196535" y="157914"/>
                      <a:pt x="193729" y="151977"/>
                      <a:pt x="189260" y="147802"/>
                    </a:cubicBezTo>
                    <a:lnTo>
                      <a:pt x="201623" y="147802"/>
                    </a:lnTo>
                    <a:cubicBezTo>
                      <a:pt x="205570" y="147802"/>
                      <a:pt x="208767" y="144605"/>
                      <a:pt x="208767" y="140658"/>
                    </a:cubicBezTo>
                    <a:lnTo>
                      <a:pt x="208767" y="130122"/>
                    </a:lnTo>
                    <a:cubicBezTo>
                      <a:pt x="208767" y="126175"/>
                      <a:pt x="205570" y="122978"/>
                      <a:pt x="201623" y="122978"/>
                    </a:cubicBezTo>
                    <a:lnTo>
                      <a:pt x="185542" y="122978"/>
                    </a:lnTo>
                    <a:cubicBezTo>
                      <a:pt x="199405" y="114986"/>
                      <a:pt x="208767" y="100013"/>
                      <a:pt x="208767" y="82888"/>
                    </a:cubicBezTo>
                    <a:cubicBezTo>
                      <a:pt x="208767" y="76723"/>
                      <a:pt x="207560" y="70688"/>
                      <a:pt x="205179" y="65045"/>
                    </a:cubicBezTo>
                    <a:cubicBezTo>
                      <a:pt x="204690" y="63871"/>
                      <a:pt x="203558" y="63173"/>
                      <a:pt x="202362" y="63173"/>
                    </a:cubicBezTo>
                    <a:cubicBezTo>
                      <a:pt x="201964" y="63173"/>
                      <a:pt x="201558" y="63251"/>
                      <a:pt x="201167" y="63414"/>
                    </a:cubicBezTo>
                    <a:cubicBezTo>
                      <a:pt x="199634" y="64066"/>
                      <a:pt x="198883" y="65860"/>
                      <a:pt x="199536" y="67394"/>
                    </a:cubicBezTo>
                    <a:cubicBezTo>
                      <a:pt x="201591" y="72319"/>
                      <a:pt x="202667" y="77538"/>
                      <a:pt x="202667" y="82888"/>
                    </a:cubicBezTo>
                    <a:cubicBezTo>
                      <a:pt x="202667" y="102101"/>
                      <a:pt x="189097" y="118150"/>
                      <a:pt x="171059" y="122064"/>
                    </a:cubicBezTo>
                    <a:lnTo>
                      <a:pt x="171059" y="43712"/>
                    </a:lnTo>
                    <a:cubicBezTo>
                      <a:pt x="180355" y="45701"/>
                      <a:pt x="188641" y="50921"/>
                      <a:pt x="194545" y="58717"/>
                    </a:cubicBezTo>
                    <a:cubicBezTo>
                      <a:pt x="195141" y="59505"/>
                      <a:pt x="196055" y="59920"/>
                      <a:pt x="196979" y="59920"/>
                    </a:cubicBezTo>
                    <a:cubicBezTo>
                      <a:pt x="197621" y="59920"/>
                      <a:pt x="198269" y="59719"/>
                      <a:pt x="198818" y="59304"/>
                    </a:cubicBezTo>
                    <a:cubicBezTo>
                      <a:pt x="200155" y="58293"/>
                      <a:pt x="200416" y="56368"/>
                      <a:pt x="199405" y="55031"/>
                    </a:cubicBezTo>
                    <a:cubicBezTo>
                      <a:pt x="192327" y="45669"/>
                      <a:pt x="182280" y="39536"/>
                      <a:pt x="171059" y="37481"/>
                    </a:cubicBezTo>
                    <a:lnTo>
                      <a:pt x="171059" y="27532"/>
                    </a:lnTo>
                    <a:cubicBezTo>
                      <a:pt x="171059" y="25836"/>
                      <a:pt x="169689" y="24466"/>
                      <a:pt x="167992" y="24466"/>
                    </a:cubicBezTo>
                    <a:cubicBezTo>
                      <a:pt x="166296" y="24466"/>
                      <a:pt x="164926" y="25836"/>
                      <a:pt x="164926" y="27532"/>
                    </a:cubicBezTo>
                    <a:lnTo>
                      <a:pt x="164926" y="36764"/>
                    </a:lnTo>
                    <a:cubicBezTo>
                      <a:pt x="164143" y="36731"/>
                      <a:pt x="163360" y="36698"/>
                      <a:pt x="162577" y="36698"/>
                    </a:cubicBezTo>
                    <a:lnTo>
                      <a:pt x="143397" y="36698"/>
                    </a:lnTo>
                    <a:lnTo>
                      <a:pt x="143397" y="27532"/>
                    </a:lnTo>
                    <a:cubicBezTo>
                      <a:pt x="143397" y="25836"/>
                      <a:pt x="142060" y="24466"/>
                      <a:pt x="140363" y="24466"/>
                    </a:cubicBezTo>
                    <a:cubicBezTo>
                      <a:pt x="138667" y="24466"/>
                      <a:pt x="137297" y="25836"/>
                      <a:pt x="137297" y="27532"/>
                    </a:cubicBezTo>
                    <a:lnTo>
                      <a:pt x="137297" y="36698"/>
                    </a:lnTo>
                    <a:lnTo>
                      <a:pt x="107450" y="36698"/>
                    </a:lnTo>
                    <a:lnTo>
                      <a:pt x="107450" y="25510"/>
                    </a:lnTo>
                    <a:cubicBezTo>
                      <a:pt x="107450" y="21921"/>
                      <a:pt x="104775" y="18953"/>
                      <a:pt x="101317" y="18431"/>
                    </a:cubicBezTo>
                    <a:lnTo>
                      <a:pt x="101317" y="7145"/>
                    </a:lnTo>
                    <a:cubicBezTo>
                      <a:pt x="101317" y="3230"/>
                      <a:pt x="98121" y="1"/>
                      <a:pt x="94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9" name="Google Shape;1699;p77"/>
          <p:cNvGrpSpPr/>
          <p:nvPr/>
        </p:nvGrpSpPr>
        <p:grpSpPr>
          <a:xfrm>
            <a:off x="6017034" y="2813628"/>
            <a:ext cx="1381990" cy="1328485"/>
            <a:chOff x="2818600" y="3057900"/>
            <a:chExt cx="1905900" cy="1679700"/>
          </a:xfrm>
        </p:grpSpPr>
        <p:sp>
          <p:nvSpPr>
            <p:cNvPr id="1700" name="Google Shape;1700;p77"/>
            <p:cNvSpPr/>
            <p:nvPr/>
          </p:nvSpPr>
          <p:spPr>
            <a:xfrm>
              <a:off x="2818600" y="3057900"/>
              <a:ext cx="1905900" cy="1679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1" name="Google Shape;1701;p77"/>
            <p:cNvGrpSpPr/>
            <p:nvPr/>
          </p:nvGrpSpPr>
          <p:grpSpPr>
            <a:xfrm>
              <a:off x="3052699" y="3186919"/>
              <a:ext cx="1437707" cy="1421656"/>
              <a:chOff x="1161250" y="238325"/>
              <a:chExt cx="5277925" cy="5219000"/>
            </a:xfrm>
          </p:grpSpPr>
          <p:sp>
            <p:nvSpPr>
              <p:cNvPr id="1702" name="Google Shape;1702;p77"/>
              <p:cNvSpPr/>
              <p:nvPr/>
            </p:nvSpPr>
            <p:spPr>
              <a:xfrm>
                <a:off x="4125575" y="314350"/>
                <a:ext cx="2313600" cy="2911575"/>
              </a:xfrm>
              <a:custGeom>
                <a:avLst/>
                <a:gdLst/>
                <a:ahLst/>
                <a:cxnLst/>
                <a:rect l="l" t="t" r="r" b="b"/>
                <a:pathLst>
                  <a:path w="92544" h="116463" extrusionOk="0">
                    <a:moveTo>
                      <a:pt x="46284" y="1"/>
                    </a:moveTo>
                    <a:cubicBezTo>
                      <a:pt x="45228" y="1"/>
                      <a:pt x="44168" y="409"/>
                      <a:pt x="43353" y="1224"/>
                    </a:cubicBezTo>
                    <a:lnTo>
                      <a:pt x="16898" y="27679"/>
                    </a:lnTo>
                    <a:cubicBezTo>
                      <a:pt x="1" y="44543"/>
                      <a:pt x="1" y="71944"/>
                      <a:pt x="16898" y="88809"/>
                    </a:cubicBezTo>
                    <a:lnTo>
                      <a:pt x="43353" y="115263"/>
                    </a:lnTo>
                    <a:cubicBezTo>
                      <a:pt x="44168" y="116062"/>
                      <a:pt x="45220" y="116462"/>
                      <a:pt x="46272" y="116462"/>
                    </a:cubicBezTo>
                    <a:cubicBezTo>
                      <a:pt x="47324" y="116462"/>
                      <a:pt x="48376" y="116062"/>
                      <a:pt x="49192" y="115263"/>
                    </a:cubicBezTo>
                    <a:lnTo>
                      <a:pt x="75646" y="88809"/>
                    </a:lnTo>
                    <a:cubicBezTo>
                      <a:pt x="92543" y="71944"/>
                      <a:pt x="92543" y="44543"/>
                      <a:pt x="75646" y="27679"/>
                    </a:cubicBezTo>
                    <a:lnTo>
                      <a:pt x="49192" y="1224"/>
                    </a:lnTo>
                    <a:cubicBezTo>
                      <a:pt x="48392" y="409"/>
                      <a:pt x="47340" y="1"/>
                      <a:pt x="46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77"/>
              <p:cNvSpPr/>
              <p:nvPr/>
            </p:nvSpPr>
            <p:spPr>
              <a:xfrm>
                <a:off x="4901125" y="4357175"/>
                <a:ext cx="1086275" cy="1023475"/>
              </a:xfrm>
              <a:custGeom>
                <a:avLst/>
                <a:gdLst/>
                <a:ahLst/>
                <a:cxnLst/>
                <a:rect l="l" t="t" r="r" b="b"/>
                <a:pathLst>
                  <a:path w="43451" h="40939" extrusionOk="0">
                    <a:moveTo>
                      <a:pt x="20453" y="1"/>
                    </a:moveTo>
                    <a:cubicBezTo>
                      <a:pt x="9167" y="1"/>
                      <a:pt x="0" y="9167"/>
                      <a:pt x="0" y="20486"/>
                    </a:cubicBezTo>
                    <a:cubicBezTo>
                      <a:pt x="0" y="31773"/>
                      <a:pt x="9167" y="40939"/>
                      <a:pt x="20453" y="40939"/>
                    </a:cubicBezTo>
                    <a:lnTo>
                      <a:pt x="40677" y="40939"/>
                    </a:lnTo>
                    <a:cubicBezTo>
                      <a:pt x="42210" y="40939"/>
                      <a:pt x="43450" y="39699"/>
                      <a:pt x="43450" y="38166"/>
                    </a:cubicBezTo>
                    <a:lnTo>
                      <a:pt x="43450" y="2774"/>
                    </a:lnTo>
                    <a:cubicBezTo>
                      <a:pt x="43450" y="1240"/>
                      <a:pt x="42210" y="1"/>
                      <a:pt x="406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77"/>
              <p:cNvSpPr/>
              <p:nvPr/>
            </p:nvSpPr>
            <p:spPr>
              <a:xfrm>
                <a:off x="1161250" y="314350"/>
                <a:ext cx="2313600" cy="2911575"/>
              </a:xfrm>
              <a:custGeom>
                <a:avLst/>
                <a:gdLst/>
                <a:ahLst/>
                <a:cxnLst/>
                <a:rect l="l" t="t" r="r" b="b"/>
                <a:pathLst>
                  <a:path w="92544" h="116463" extrusionOk="0">
                    <a:moveTo>
                      <a:pt x="46272" y="1"/>
                    </a:moveTo>
                    <a:cubicBezTo>
                      <a:pt x="45220" y="1"/>
                      <a:pt x="44168" y="409"/>
                      <a:pt x="43352" y="1224"/>
                    </a:cubicBezTo>
                    <a:lnTo>
                      <a:pt x="16898" y="27679"/>
                    </a:lnTo>
                    <a:cubicBezTo>
                      <a:pt x="1" y="44543"/>
                      <a:pt x="1" y="71944"/>
                      <a:pt x="16898" y="88809"/>
                    </a:cubicBezTo>
                    <a:lnTo>
                      <a:pt x="43352" y="115263"/>
                    </a:lnTo>
                    <a:cubicBezTo>
                      <a:pt x="44168" y="116062"/>
                      <a:pt x="45220" y="116462"/>
                      <a:pt x="46272" y="116462"/>
                    </a:cubicBezTo>
                    <a:cubicBezTo>
                      <a:pt x="47324" y="116462"/>
                      <a:pt x="48376" y="116062"/>
                      <a:pt x="49191" y="115263"/>
                    </a:cubicBezTo>
                    <a:lnTo>
                      <a:pt x="75646" y="88809"/>
                    </a:lnTo>
                    <a:cubicBezTo>
                      <a:pt x="92543" y="71944"/>
                      <a:pt x="92543" y="44543"/>
                      <a:pt x="75646" y="27679"/>
                    </a:cubicBezTo>
                    <a:lnTo>
                      <a:pt x="49191" y="1224"/>
                    </a:lnTo>
                    <a:cubicBezTo>
                      <a:pt x="48376" y="409"/>
                      <a:pt x="47324" y="1"/>
                      <a:pt x="46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77"/>
              <p:cNvSpPr/>
              <p:nvPr/>
            </p:nvSpPr>
            <p:spPr>
              <a:xfrm>
                <a:off x="1613050" y="4357175"/>
                <a:ext cx="1086250" cy="1023475"/>
              </a:xfrm>
              <a:custGeom>
                <a:avLst/>
                <a:gdLst/>
                <a:ahLst/>
                <a:cxnLst/>
                <a:rect l="l" t="t" r="r" b="b"/>
                <a:pathLst>
                  <a:path w="43450" h="40939" extrusionOk="0">
                    <a:moveTo>
                      <a:pt x="2773" y="1"/>
                    </a:moveTo>
                    <a:cubicBezTo>
                      <a:pt x="1240" y="1"/>
                      <a:pt x="0" y="1240"/>
                      <a:pt x="0" y="2774"/>
                    </a:cubicBezTo>
                    <a:lnTo>
                      <a:pt x="0" y="38166"/>
                    </a:lnTo>
                    <a:cubicBezTo>
                      <a:pt x="0" y="39699"/>
                      <a:pt x="1240" y="40939"/>
                      <a:pt x="2773" y="40939"/>
                    </a:cubicBezTo>
                    <a:lnTo>
                      <a:pt x="22997" y="40939"/>
                    </a:lnTo>
                    <a:cubicBezTo>
                      <a:pt x="34284" y="40939"/>
                      <a:pt x="43450" y="31773"/>
                      <a:pt x="43450" y="20486"/>
                    </a:cubicBezTo>
                    <a:cubicBezTo>
                      <a:pt x="43450" y="9167"/>
                      <a:pt x="34284" y="1"/>
                      <a:pt x="22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77"/>
              <p:cNvSpPr/>
              <p:nvPr/>
            </p:nvSpPr>
            <p:spPr>
              <a:xfrm>
                <a:off x="1190625" y="238325"/>
                <a:ext cx="5219200" cy="52190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0" extrusionOk="0">
                    <a:moveTo>
                      <a:pt x="112865" y="152588"/>
                    </a:moveTo>
                    <a:cubicBezTo>
                      <a:pt x="121020" y="152588"/>
                      <a:pt x="127674" y="159210"/>
                      <a:pt x="127674" y="167365"/>
                    </a:cubicBezTo>
                    <a:cubicBezTo>
                      <a:pt x="127674" y="175519"/>
                      <a:pt x="121020" y="182174"/>
                      <a:pt x="112865" y="182174"/>
                    </a:cubicBezTo>
                    <a:lnTo>
                      <a:pt x="95902" y="182174"/>
                    </a:lnTo>
                    <a:cubicBezTo>
                      <a:pt x="87747" y="182174"/>
                      <a:pt x="81093" y="175519"/>
                      <a:pt x="81093" y="167365"/>
                    </a:cubicBezTo>
                    <a:cubicBezTo>
                      <a:pt x="81093" y="159210"/>
                      <a:pt x="87747" y="152588"/>
                      <a:pt x="95902" y="152588"/>
                    </a:cubicBezTo>
                    <a:close/>
                    <a:moveTo>
                      <a:pt x="39894" y="167821"/>
                    </a:moveTo>
                    <a:cubicBezTo>
                      <a:pt x="49484" y="167821"/>
                      <a:pt x="57313" y="175617"/>
                      <a:pt x="57313" y="185240"/>
                    </a:cubicBezTo>
                    <a:cubicBezTo>
                      <a:pt x="57313" y="194830"/>
                      <a:pt x="49484" y="202627"/>
                      <a:pt x="39894" y="202627"/>
                    </a:cubicBezTo>
                    <a:lnTo>
                      <a:pt x="19963" y="202627"/>
                    </a:lnTo>
                    <a:lnTo>
                      <a:pt x="19963" y="167821"/>
                    </a:lnTo>
                    <a:close/>
                    <a:moveTo>
                      <a:pt x="188804" y="167821"/>
                    </a:moveTo>
                    <a:lnTo>
                      <a:pt x="188804" y="202627"/>
                    </a:lnTo>
                    <a:lnTo>
                      <a:pt x="168873" y="202627"/>
                    </a:lnTo>
                    <a:cubicBezTo>
                      <a:pt x="159283" y="202627"/>
                      <a:pt x="151454" y="194830"/>
                      <a:pt x="151454" y="185240"/>
                    </a:cubicBezTo>
                    <a:cubicBezTo>
                      <a:pt x="151454" y="175617"/>
                      <a:pt x="159283" y="167821"/>
                      <a:pt x="168873" y="167821"/>
                    </a:cubicBezTo>
                    <a:close/>
                    <a:moveTo>
                      <a:pt x="45097" y="0"/>
                    </a:moveTo>
                    <a:cubicBezTo>
                      <a:pt x="43262" y="0"/>
                      <a:pt x="41427" y="693"/>
                      <a:pt x="40025" y="2080"/>
                    </a:cubicBezTo>
                    <a:lnTo>
                      <a:pt x="13570" y="28534"/>
                    </a:lnTo>
                    <a:cubicBezTo>
                      <a:pt x="4828" y="37277"/>
                      <a:pt x="0" y="48922"/>
                      <a:pt x="0" y="61285"/>
                    </a:cubicBezTo>
                    <a:cubicBezTo>
                      <a:pt x="0" y="73648"/>
                      <a:pt x="4828" y="85260"/>
                      <a:pt x="13570" y="94002"/>
                    </a:cubicBezTo>
                    <a:lnTo>
                      <a:pt x="21496" y="101962"/>
                    </a:lnTo>
                    <a:cubicBezTo>
                      <a:pt x="22100" y="102549"/>
                      <a:pt x="22883" y="102842"/>
                      <a:pt x="23666" y="102842"/>
                    </a:cubicBezTo>
                    <a:cubicBezTo>
                      <a:pt x="24449" y="102842"/>
                      <a:pt x="25231" y="102549"/>
                      <a:pt x="25835" y="101962"/>
                    </a:cubicBezTo>
                    <a:cubicBezTo>
                      <a:pt x="27009" y="100755"/>
                      <a:pt x="27009" y="98830"/>
                      <a:pt x="25835" y="97623"/>
                    </a:cubicBezTo>
                    <a:lnTo>
                      <a:pt x="17876" y="89697"/>
                    </a:lnTo>
                    <a:cubicBezTo>
                      <a:pt x="10308" y="82096"/>
                      <a:pt x="6133" y="72017"/>
                      <a:pt x="6133" y="61285"/>
                    </a:cubicBezTo>
                    <a:cubicBezTo>
                      <a:pt x="6133" y="50553"/>
                      <a:pt x="10308" y="40441"/>
                      <a:pt x="17876" y="32873"/>
                    </a:cubicBezTo>
                    <a:lnTo>
                      <a:pt x="44363" y="6418"/>
                    </a:lnTo>
                    <a:cubicBezTo>
                      <a:pt x="44559" y="6206"/>
                      <a:pt x="44828" y="6100"/>
                      <a:pt x="45097" y="6100"/>
                    </a:cubicBezTo>
                    <a:cubicBezTo>
                      <a:pt x="45366" y="6100"/>
                      <a:pt x="45635" y="6206"/>
                      <a:pt x="45831" y="6418"/>
                    </a:cubicBezTo>
                    <a:lnTo>
                      <a:pt x="72318" y="32873"/>
                    </a:lnTo>
                    <a:cubicBezTo>
                      <a:pt x="79886" y="40441"/>
                      <a:pt x="84061" y="50553"/>
                      <a:pt x="84061" y="61285"/>
                    </a:cubicBezTo>
                    <a:cubicBezTo>
                      <a:pt x="84061" y="72017"/>
                      <a:pt x="79886" y="82096"/>
                      <a:pt x="72318" y="89697"/>
                    </a:cubicBezTo>
                    <a:lnTo>
                      <a:pt x="48147" y="113835"/>
                    </a:lnTo>
                    <a:lnTo>
                      <a:pt x="48147" y="96612"/>
                    </a:lnTo>
                    <a:lnTo>
                      <a:pt x="59238" y="85521"/>
                    </a:lnTo>
                    <a:cubicBezTo>
                      <a:pt x="60445" y="84314"/>
                      <a:pt x="60445" y="82390"/>
                      <a:pt x="59238" y="81183"/>
                    </a:cubicBezTo>
                    <a:cubicBezTo>
                      <a:pt x="58651" y="80579"/>
                      <a:pt x="57868" y="80278"/>
                      <a:pt x="57085" y="80278"/>
                    </a:cubicBezTo>
                    <a:cubicBezTo>
                      <a:pt x="56302" y="80278"/>
                      <a:pt x="55519" y="80579"/>
                      <a:pt x="54932" y="81183"/>
                    </a:cubicBezTo>
                    <a:lnTo>
                      <a:pt x="48147" y="87935"/>
                    </a:lnTo>
                    <a:lnTo>
                      <a:pt x="48147" y="78084"/>
                    </a:lnTo>
                    <a:lnTo>
                      <a:pt x="59238" y="66993"/>
                    </a:lnTo>
                    <a:cubicBezTo>
                      <a:pt x="60445" y="65786"/>
                      <a:pt x="60445" y="63862"/>
                      <a:pt x="59238" y="62655"/>
                    </a:cubicBezTo>
                    <a:cubicBezTo>
                      <a:pt x="58651" y="62068"/>
                      <a:pt x="57868" y="61774"/>
                      <a:pt x="57085" y="61774"/>
                    </a:cubicBezTo>
                    <a:cubicBezTo>
                      <a:pt x="56302" y="61774"/>
                      <a:pt x="55519" y="62068"/>
                      <a:pt x="54932" y="62655"/>
                    </a:cubicBezTo>
                    <a:lnTo>
                      <a:pt x="48147" y="69440"/>
                    </a:lnTo>
                    <a:lnTo>
                      <a:pt x="48147" y="48922"/>
                    </a:lnTo>
                    <a:cubicBezTo>
                      <a:pt x="48147" y="47258"/>
                      <a:pt x="46777" y="45888"/>
                      <a:pt x="45081" y="45888"/>
                    </a:cubicBezTo>
                    <a:cubicBezTo>
                      <a:pt x="43417" y="45888"/>
                      <a:pt x="42047" y="47258"/>
                      <a:pt x="42047" y="48922"/>
                    </a:cubicBezTo>
                    <a:lnTo>
                      <a:pt x="42047" y="63275"/>
                    </a:lnTo>
                    <a:lnTo>
                      <a:pt x="35262" y="56490"/>
                    </a:lnTo>
                    <a:cubicBezTo>
                      <a:pt x="34675" y="55902"/>
                      <a:pt x="33892" y="55609"/>
                      <a:pt x="33109" y="55609"/>
                    </a:cubicBezTo>
                    <a:cubicBezTo>
                      <a:pt x="32326" y="55609"/>
                      <a:pt x="31543" y="55902"/>
                      <a:pt x="30956" y="56490"/>
                    </a:cubicBezTo>
                    <a:cubicBezTo>
                      <a:pt x="29749" y="57697"/>
                      <a:pt x="29749" y="59621"/>
                      <a:pt x="30956" y="60828"/>
                    </a:cubicBezTo>
                    <a:lnTo>
                      <a:pt x="42047" y="71919"/>
                    </a:lnTo>
                    <a:lnTo>
                      <a:pt x="42047" y="81770"/>
                    </a:lnTo>
                    <a:lnTo>
                      <a:pt x="35262" y="75018"/>
                    </a:lnTo>
                    <a:cubicBezTo>
                      <a:pt x="34675" y="74414"/>
                      <a:pt x="33892" y="74112"/>
                      <a:pt x="33109" y="74112"/>
                    </a:cubicBezTo>
                    <a:cubicBezTo>
                      <a:pt x="32326" y="74112"/>
                      <a:pt x="31543" y="74414"/>
                      <a:pt x="30956" y="75018"/>
                    </a:cubicBezTo>
                    <a:cubicBezTo>
                      <a:pt x="29749" y="76225"/>
                      <a:pt x="29749" y="78149"/>
                      <a:pt x="30956" y="79324"/>
                    </a:cubicBezTo>
                    <a:lnTo>
                      <a:pt x="42047" y="90414"/>
                    </a:lnTo>
                    <a:lnTo>
                      <a:pt x="42047" y="113835"/>
                    </a:lnTo>
                    <a:lnTo>
                      <a:pt x="33174" y="104963"/>
                    </a:lnTo>
                    <a:cubicBezTo>
                      <a:pt x="32571" y="104359"/>
                      <a:pt x="31788" y="104058"/>
                      <a:pt x="31005" y="104058"/>
                    </a:cubicBezTo>
                    <a:cubicBezTo>
                      <a:pt x="30222" y="104058"/>
                      <a:pt x="29439" y="104359"/>
                      <a:pt x="28836" y="104963"/>
                    </a:cubicBezTo>
                    <a:cubicBezTo>
                      <a:pt x="27662" y="106170"/>
                      <a:pt x="27662" y="108094"/>
                      <a:pt x="28836" y="109301"/>
                    </a:cubicBezTo>
                    <a:lnTo>
                      <a:pt x="40025" y="120457"/>
                    </a:lnTo>
                    <a:cubicBezTo>
                      <a:pt x="40612" y="121077"/>
                      <a:pt x="41297" y="121534"/>
                      <a:pt x="42047" y="121860"/>
                    </a:cubicBezTo>
                    <a:lnTo>
                      <a:pt x="42047" y="132005"/>
                    </a:lnTo>
                    <a:cubicBezTo>
                      <a:pt x="42047" y="143356"/>
                      <a:pt x="51246" y="152588"/>
                      <a:pt x="62598" y="152588"/>
                    </a:cubicBezTo>
                    <a:lnTo>
                      <a:pt x="81126" y="152588"/>
                    </a:lnTo>
                    <a:cubicBezTo>
                      <a:pt x="77342" y="156372"/>
                      <a:pt x="74993" y="161591"/>
                      <a:pt x="74993" y="167365"/>
                    </a:cubicBezTo>
                    <a:cubicBezTo>
                      <a:pt x="74993" y="173138"/>
                      <a:pt x="77342" y="178390"/>
                      <a:pt x="81126" y="182174"/>
                    </a:cubicBezTo>
                    <a:lnTo>
                      <a:pt x="63217" y="182174"/>
                    </a:lnTo>
                    <a:cubicBezTo>
                      <a:pt x="61717" y="170627"/>
                      <a:pt x="51833" y="161689"/>
                      <a:pt x="39894" y="161689"/>
                    </a:cubicBezTo>
                    <a:lnTo>
                      <a:pt x="19670" y="161689"/>
                    </a:lnTo>
                    <a:cubicBezTo>
                      <a:pt x="16473" y="161689"/>
                      <a:pt x="13831" y="164331"/>
                      <a:pt x="13831" y="167528"/>
                    </a:cubicBezTo>
                    <a:lnTo>
                      <a:pt x="13831" y="172910"/>
                    </a:lnTo>
                    <a:lnTo>
                      <a:pt x="3066" y="172910"/>
                    </a:lnTo>
                    <a:cubicBezTo>
                      <a:pt x="1370" y="172910"/>
                      <a:pt x="0" y="174280"/>
                      <a:pt x="0" y="175976"/>
                    </a:cubicBezTo>
                    <a:cubicBezTo>
                      <a:pt x="0" y="177672"/>
                      <a:pt x="1370" y="179042"/>
                      <a:pt x="3066" y="179042"/>
                    </a:cubicBezTo>
                    <a:lnTo>
                      <a:pt x="13831" y="179042"/>
                    </a:lnTo>
                    <a:lnTo>
                      <a:pt x="13831" y="191438"/>
                    </a:lnTo>
                    <a:lnTo>
                      <a:pt x="3066" y="191438"/>
                    </a:lnTo>
                    <a:cubicBezTo>
                      <a:pt x="1370" y="191438"/>
                      <a:pt x="0" y="192808"/>
                      <a:pt x="0" y="194472"/>
                    </a:cubicBezTo>
                    <a:cubicBezTo>
                      <a:pt x="0" y="196168"/>
                      <a:pt x="1370" y="197538"/>
                      <a:pt x="3066" y="197538"/>
                    </a:cubicBezTo>
                    <a:lnTo>
                      <a:pt x="13831" y="197538"/>
                    </a:lnTo>
                    <a:lnTo>
                      <a:pt x="13831" y="202920"/>
                    </a:lnTo>
                    <a:cubicBezTo>
                      <a:pt x="13831" y="206150"/>
                      <a:pt x="16473" y="208759"/>
                      <a:pt x="19670" y="208759"/>
                    </a:cubicBezTo>
                    <a:lnTo>
                      <a:pt x="39894" y="208759"/>
                    </a:lnTo>
                    <a:cubicBezTo>
                      <a:pt x="51833" y="208759"/>
                      <a:pt x="61717" y="199821"/>
                      <a:pt x="63217" y="188274"/>
                    </a:cubicBezTo>
                    <a:lnTo>
                      <a:pt x="145550" y="188274"/>
                    </a:lnTo>
                    <a:cubicBezTo>
                      <a:pt x="147050" y="199821"/>
                      <a:pt x="156934" y="208759"/>
                      <a:pt x="168873" y="208759"/>
                    </a:cubicBezTo>
                    <a:lnTo>
                      <a:pt x="189097" y="208759"/>
                    </a:lnTo>
                    <a:cubicBezTo>
                      <a:pt x="192294" y="208759"/>
                      <a:pt x="194936" y="206150"/>
                      <a:pt x="194936" y="202920"/>
                    </a:cubicBezTo>
                    <a:lnTo>
                      <a:pt x="194936" y="197538"/>
                    </a:lnTo>
                    <a:lnTo>
                      <a:pt x="205701" y="197538"/>
                    </a:lnTo>
                    <a:cubicBezTo>
                      <a:pt x="207397" y="197538"/>
                      <a:pt x="208767" y="196168"/>
                      <a:pt x="208767" y="194472"/>
                    </a:cubicBezTo>
                    <a:cubicBezTo>
                      <a:pt x="208767" y="192808"/>
                      <a:pt x="207397" y="191438"/>
                      <a:pt x="205701" y="191438"/>
                    </a:cubicBezTo>
                    <a:lnTo>
                      <a:pt x="194936" y="191438"/>
                    </a:lnTo>
                    <a:lnTo>
                      <a:pt x="194936" y="179042"/>
                    </a:lnTo>
                    <a:lnTo>
                      <a:pt x="205701" y="179042"/>
                    </a:lnTo>
                    <a:cubicBezTo>
                      <a:pt x="207397" y="179042"/>
                      <a:pt x="208767" y="177672"/>
                      <a:pt x="208767" y="175976"/>
                    </a:cubicBezTo>
                    <a:cubicBezTo>
                      <a:pt x="208767" y="174280"/>
                      <a:pt x="207397" y="172910"/>
                      <a:pt x="205701" y="172910"/>
                    </a:cubicBezTo>
                    <a:lnTo>
                      <a:pt x="194936" y="172910"/>
                    </a:lnTo>
                    <a:lnTo>
                      <a:pt x="194936" y="167528"/>
                    </a:lnTo>
                    <a:cubicBezTo>
                      <a:pt x="194936" y="164331"/>
                      <a:pt x="192294" y="161689"/>
                      <a:pt x="189097" y="161689"/>
                    </a:cubicBezTo>
                    <a:lnTo>
                      <a:pt x="168873" y="161689"/>
                    </a:lnTo>
                    <a:cubicBezTo>
                      <a:pt x="156934" y="161689"/>
                      <a:pt x="147050" y="170627"/>
                      <a:pt x="145550" y="182174"/>
                    </a:cubicBezTo>
                    <a:lnTo>
                      <a:pt x="127642" y="182174"/>
                    </a:lnTo>
                    <a:cubicBezTo>
                      <a:pt x="131425" y="178390"/>
                      <a:pt x="133774" y="173138"/>
                      <a:pt x="133774" y="167365"/>
                    </a:cubicBezTo>
                    <a:cubicBezTo>
                      <a:pt x="133774" y="161591"/>
                      <a:pt x="131425" y="156372"/>
                      <a:pt x="127642" y="152588"/>
                    </a:cubicBezTo>
                    <a:lnTo>
                      <a:pt x="146170" y="152588"/>
                    </a:lnTo>
                    <a:cubicBezTo>
                      <a:pt x="157521" y="152588"/>
                      <a:pt x="166720" y="143356"/>
                      <a:pt x="166720" y="132005"/>
                    </a:cubicBezTo>
                    <a:lnTo>
                      <a:pt x="166720" y="121860"/>
                    </a:lnTo>
                    <a:cubicBezTo>
                      <a:pt x="167470" y="121534"/>
                      <a:pt x="168155" y="121077"/>
                      <a:pt x="168743" y="120457"/>
                    </a:cubicBezTo>
                    <a:lnTo>
                      <a:pt x="195197" y="94002"/>
                    </a:lnTo>
                    <a:cubicBezTo>
                      <a:pt x="203939" y="85260"/>
                      <a:pt x="208767" y="73648"/>
                      <a:pt x="208767" y="61285"/>
                    </a:cubicBezTo>
                    <a:cubicBezTo>
                      <a:pt x="208767" y="48922"/>
                      <a:pt x="203939" y="37277"/>
                      <a:pt x="195197" y="28534"/>
                    </a:cubicBezTo>
                    <a:lnTo>
                      <a:pt x="188967" y="22304"/>
                    </a:lnTo>
                    <a:cubicBezTo>
                      <a:pt x="188363" y="21701"/>
                      <a:pt x="187581" y="21399"/>
                      <a:pt x="186798" y="21399"/>
                    </a:cubicBezTo>
                    <a:cubicBezTo>
                      <a:pt x="186015" y="21399"/>
                      <a:pt x="185232" y="21701"/>
                      <a:pt x="184628" y="22304"/>
                    </a:cubicBezTo>
                    <a:cubicBezTo>
                      <a:pt x="183421" y="23478"/>
                      <a:pt x="183421" y="25435"/>
                      <a:pt x="184628" y="26610"/>
                    </a:cubicBezTo>
                    <a:lnTo>
                      <a:pt x="190891" y="32873"/>
                    </a:lnTo>
                    <a:cubicBezTo>
                      <a:pt x="198459" y="40441"/>
                      <a:pt x="202667" y="50553"/>
                      <a:pt x="202667" y="61285"/>
                    </a:cubicBezTo>
                    <a:cubicBezTo>
                      <a:pt x="202667" y="72017"/>
                      <a:pt x="198459" y="82096"/>
                      <a:pt x="190891" y="89697"/>
                    </a:cubicBezTo>
                    <a:lnTo>
                      <a:pt x="166720" y="113835"/>
                    </a:lnTo>
                    <a:lnTo>
                      <a:pt x="166720" y="90414"/>
                    </a:lnTo>
                    <a:lnTo>
                      <a:pt x="177811" y="79324"/>
                    </a:lnTo>
                    <a:cubicBezTo>
                      <a:pt x="179018" y="78149"/>
                      <a:pt x="179018" y="76192"/>
                      <a:pt x="177811" y="75018"/>
                    </a:cubicBezTo>
                    <a:cubicBezTo>
                      <a:pt x="177224" y="74414"/>
                      <a:pt x="176441" y="74112"/>
                      <a:pt x="175658" y="74112"/>
                    </a:cubicBezTo>
                    <a:cubicBezTo>
                      <a:pt x="174875" y="74112"/>
                      <a:pt x="174092" y="74414"/>
                      <a:pt x="173505" y="75018"/>
                    </a:cubicBezTo>
                    <a:lnTo>
                      <a:pt x="166720" y="81770"/>
                    </a:lnTo>
                    <a:lnTo>
                      <a:pt x="166720" y="71919"/>
                    </a:lnTo>
                    <a:lnTo>
                      <a:pt x="177811" y="60828"/>
                    </a:lnTo>
                    <a:cubicBezTo>
                      <a:pt x="179018" y="59621"/>
                      <a:pt x="179018" y="57697"/>
                      <a:pt x="177811" y="56490"/>
                    </a:cubicBezTo>
                    <a:cubicBezTo>
                      <a:pt x="177224" y="55902"/>
                      <a:pt x="176441" y="55609"/>
                      <a:pt x="175658" y="55609"/>
                    </a:cubicBezTo>
                    <a:cubicBezTo>
                      <a:pt x="174875" y="55609"/>
                      <a:pt x="174092" y="55902"/>
                      <a:pt x="173505" y="56490"/>
                    </a:cubicBezTo>
                    <a:lnTo>
                      <a:pt x="166720" y="63275"/>
                    </a:lnTo>
                    <a:lnTo>
                      <a:pt x="166720" y="48922"/>
                    </a:lnTo>
                    <a:cubicBezTo>
                      <a:pt x="166720" y="47258"/>
                      <a:pt x="165350" y="45888"/>
                      <a:pt x="163686" y="45888"/>
                    </a:cubicBezTo>
                    <a:cubicBezTo>
                      <a:pt x="161990" y="45888"/>
                      <a:pt x="160620" y="47258"/>
                      <a:pt x="160620" y="48922"/>
                    </a:cubicBezTo>
                    <a:lnTo>
                      <a:pt x="160620" y="69440"/>
                    </a:lnTo>
                    <a:lnTo>
                      <a:pt x="153835" y="62655"/>
                    </a:lnTo>
                    <a:cubicBezTo>
                      <a:pt x="153248" y="62068"/>
                      <a:pt x="152465" y="61774"/>
                      <a:pt x="151682" y="61774"/>
                    </a:cubicBezTo>
                    <a:cubicBezTo>
                      <a:pt x="150899" y="61774"/>
                      <a:pt x="150117" y="62068"/>
                      <a:pt x="149529" y="62655"/>
                    </a:cubicBezTo>
                    <a:cubicBezTo>
                      <a:pt x="148323" y="63862"/>
                      <a:pt x="148323" y="65786"/>
                      <a:pt x="149529" y="66993"/>
                    </a:cubicBezTo>
                    <a:lnTo>
                      <a:pt x="160620" y="78084"/>
                    </a:lnTo>
                    <a:lnTo>
                      <a:pt x="160620" y="87935"/>
                    </a:lnTo>
                    <a:lnTo>
                      <a:pt x="153835" y="81183"/>
                    </a:lnTo>
                    <a:cubicBezTo>
                      <a:pt x="153248" y="80579"/>
                      <a:pt x="152465" y="80278"/>
                      <a:pt x="151682" y="80278"/>
                    </a:cubicBezTo>
                    <a:cubicBezTo>
                      <a:pt x="150899" y="80278"/>
                      <a:pt x="150117" y="80579"/>
                      <a:pt x="149529" y="81183"/>
                    </a:cubicBezTo>
                    <a:cubicBezTo>
                      <a:pt x="148323" y="82390"/>
                      <a:pt x="148323" y="84314"/>
                      <a:pt x="149529" y="85521"/>
                    </a:cubicBezTo>
                    <a:lnTo>
                      <a:pt x="160620" y="96612"/>
                    </a:lnTo>
                    <a:lnTo>
                      <a:pt x="160620" y="113835"/>
                    </a:lnTo>
                    <a:lnTo>
                      <a:pt x="136482" y="89697"/>
                    </a:lnTo>
                    <a:cubicBezTo>
                      <a:pt x="128881" y="82096"/>
                      <a:pt x="124706" y="72017"/>
                      <a:pt x="124706" y="61285"/>
                    </a:cubicBezTo>
                    <a:cubicBezTo>
                      <a:pt x="124706" y="50553"/>
                      <a:pt x="128881" y="40441"/>
                      <a:pt x="136482" y="32873"/>
                    </a:cubicBezTo>
                    <a:lnTo>
                      <a:pt x="162936" y="6418"/>
                    </a:lnTo>
                    <a:cubicBezTo>
                      <a:pt x="163132" y="6206"/>
                      <a:pt x="163401" y="6100"/>
                      <a:pt x="163674" y="6100"/>
                    </a:cubicBezTo>
                    <a:cubicBezTo>
                      <a:pt x="163947" y="6100"/>
                      <a:pt x="164225" y="6206"/>
                      <a:pt x="164437" y="6418"/>
                    </a:cubicBezTo>
                    <a:lnTo>
                      <a:pt x="176995" y="18977"/>
                    </a:lnTo>
                    <a:cubicBezTo>
                      <a:pt x="177583" y="19580"/>
                      <a:pt x="178365" y="19882"/>
                      <a:pt x="179148" y="19882"/>
                    </a:cubicBezTo>
                    <a:cubicBezTo>
                      <a:pt x="179931" y="19882"/>
                      <a:pt x="180714" y="19580"/>
                      <a:pt x="181301" y="18977"/>
                    </a:cubicBezTo>
                    <a:cubicBezTo>
                      <a:pt x="182508" y="17770"/>
                      <a:pt x="182508" y="15845"/>
                      <a:pt x="181301" y="14638"/>
                    </a:cubicBezTo>
                    <a:lnTo>
                      <a:pt x="168743" y="2080"/>
                    </a:lnTo>
                    <a:cubicBezTo>
                      <a:pt x="167340" y="693"/>
                      <a:pt x="165505" y="0"/>
                      <a:pt x="163670" y="0"/>
                    </a:cubicBezTo>
                    <a:cubicBezTo>
                      <a:pt x="161835" y="0"/>
                      <a:pt x="160000" y="693"/>
                      <a:pt x="158598" y="2080"/>
                    </a:cubicBezTo>
                    <a:lnTo>
                      <a:pt x="132143" y="28534"/>
                    </a:lnTo>
                    <a:cubicBezTo>
                      <a:pt x="123401" y="37277"/>
                      <a:pt x="118573" y="48922"/>
                      <a:pt x="118573" y="61285"/>
                    </a:cubicBezTo>
                    <a:cubicBezTo>
                      <a:pt x="118573" y="73648"/>
                      <a:pt x="123401" y="85260"/>
                      <a:pt x="132143" y="94002"/>
                    </a:cubicBezTo>
                    <a:lnTo>
                      <a:pt x="158598" y="120457"/>
                    </a:lnTo>
                    <a:cubicBezTo>
                      <a:pt x="159218" y="121077"/>
                      <a:pt x="159903" y="121534"/>
                      <a:pt x="160620" y="121860"/>
                    </a:cubicBezTo>
                    <a:lnTo>
                      <a:pt x="160620" y="132005"/>
                    </a:lnTo>
                    <a:cubicBezTo>
                      <a:pt x="160620" y="139964"/>
                      <a:pt x="154129" y="146455"/>
                      <a:pt x="146170" y="146455"/>
                    </a:cubicBezTo>
                    <a:lnTo>
                      <a:pt x="62598" y="146455"/>
                    </a:lnTo>
                    <a:cubicBezTo>
                      <a:pt x="54638" y="146455"/>
                      <a:pt x="48147" y="139964"/>
                      <a:pt x="48147" y="132005"/>
                    </a:cubicBezTo>
                    <a:lnTo>
                      <a:pt x="48147" y="121860"/>
                    </a:lnTo>
                    <a:cubicBezTo>
                      <a:pt x="48897" y="121534"/>
                      <a:pt x="49550" y="121077"/>
                      <a:pt x="50169" y="120457"/>
                    </a:cubicBezTo>
                    <a:lnTo>
                      <a:pt x="76624" y="94002"/>
                    </a:lnTo>
                    <a:cubicBezTo>
                      <a:pt x="85366" y="85260"/>
                      <a:pt x="90194" y="73648"/>
                      <a:pt x="90194" y="61285"/>
                    </a:cubicBezTo>
                    <a:cubicBezTo>
                      <a:pt x="90194" y="48922"/>
                      <a:pt x="85366" y="37277"/>
                      <a:pt x="76624" y="28534"/>
                    </a:cubicBezTo>
                    <a:lnTo>
                      <a:pt x="50169" y="2080"/>
                    </a:lnTo>
                    <a:cubicBezTo>
                      <a:pt x="48767" y="693"/>
                      <a:pt x="46932" y="0"/>
                      <a:pt x="45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67" name="Picture 1666" descr="Chart&#10;&#10;Description automatically generated">
            <a:extLst>
              <a:ext uri="{FF2B5EF4-FFF2-40B4-BE49-F238E27FC236}">
                <a16:creationId xmlns:a16="http://schemas.microsoft.com/office/drawing/2014/main" id="{2E0315BD-C414-B216-38DE-29B87095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0" y="1659148"/>
            <a:ext cx="5731510" cy="2189480"/>
          </a:xfrm>
          <a:prstGeom prst="rect">
            <a:avLst/>
          </a:prstGeom>
        </p:spPr>
      </p:pic>
      <p:cxnSp>
        <p:nvCxnSpPr>
          <p:cNvPr id="1668" name="Google Shape;1632;p75">
            <a:extLst>
              <a:ext uri="{FF2B5EF4-FFF2-40B4-BE49-F238E27FC236}">
                <a16:creationId xmlns:a16="http://schemas.microsoft.com/office/drawing/2014/main" id="{D4947BBF-A595-2620-7507-905700FBB081}"/>
              </a:ext>
            </a:extLst>
          </p:cNvPr>
          <p:cNvCxnSpPr/>
          <p:nvPr/>
        </p:nvCxnSpPr>
        <p:spPr>
          <a:xfrm>
            <a:off x="233848" y="1360469"/>
            <a:ext cx="1135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Google Shape;1633;p75">
            <a:extLst>
              <a:ext uri="{FF2B5EF4-FFF2-40B4-BE49-F238E27FC236}">
                <a16:creationId xmlns:a16="http://schemas.microsoft.com/office/drawing/2014/main" id="{0FDFDC72-33CD-995C-F4B7-8937934FA009}"/>
              </a:ext>
            </a:extLst>
          </p:cNvPr>
          <p:cNvCxnSpPr>
            <a:cxnSpLocks/>
          </p:cNvCxnSpPr>
          <p:nvPr/>
        </p:nvCxnSpPr>
        <p:spPr>
          <a:xfrm>
            <a:off x="754410" y="4068724"/>
            <a:ext cx="3411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89"/>
          <p:cNvSpPr txBox="1">
            <a:spLocks noGrp="1"/>
          </p:cNvSpPr>
          <p:nvPr>
            <p:ph type="title"/>
          </p:nvPr>
        </p:nvSpPr>
        <p:spPr>
          <a:xfrm>
            <a:off x="4536175" y="1199201"/>
            <a:ext cx="38946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grpSp>
        <p:nvGrpSpPr>
          <p:cNvPr id="2103" name="Google Shape;2103;p89"/>
          <p:cNvGrpSpPr/>
          <p:nvPr/>
        </p:nvGrpSpPr>
        <p:grpSpPr>
          <a:xfrm rot="1066017">
            <a:off x="593404" y="2106605"/>
            <a:ext cx="1776040" cy="1729173"/>
            <a:chOff x="563513" y="1627488"/>
            <a:chExt cx="2705700" cy="2634300"/>
          </a:xfrm>
        </p:grpSpPr>
        <p:sp>
          <p:nvSpPr>
            <p:cNvPr id="2104" name="Google Shape;2104;p89"/>
            <p:cNvSpPr/>
            <p:nvPr/>
          </p:nvSpPr>
          <p:spPr>
            <a:xfrm>
              <a:off x="563513" y="1627488"/>
              <a:ext cx="2705700" cy="2634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5" name="Google Shape;2105;p89"/>
            <p:cNvGrpSpPr/>
            <p:nvPr/>
          </p:nvGrpSpPr>
          <p:grpSpPr>
            <a:xfrm>
              <a:off x="877494" y="1897519"/>
              <a:ext cx="2077765" cy="2024006"/>
              <a:chOff x="1121300" y="238125"/>
              <a:chExt cx="5357825" cy="5219200"/>
            </a:xfrm>
          </p:grpSpPr>
          <p:sp>
            <p:nvSpPr>
              <p:cNvPr id="2106" name="Google Shape;2106;p89"/>
              <p:cNvSpPr/>
              <p:nvPr/>
            </p:nvSpPr>
            <p:spPr>
              <a:xfrm>
                <a:off x="1190625" y="1768800"/>
                <a:ext cx="5219200" cy="36885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7541" extrusionOk="0">
                    <a:moveTo>
                      <a:pt x="3066" y="0"/>
                    </a:moveTo>
                    <a:cubicBezTo>
                      <a:pt x="1370" y="0"/>
                      <a:pt x="0" y="1371"/>
                      <a:pt x="0" y="3067"/>
                    </a:cubicBezTo>
                    <a:lnTo>
                      <a:pt x="0" y="144474"/>
                    </a:lnTo>
                    <a:cubicBezTo>
                      <a:pt x="0" y="146170"/>
                      <a:pt x="1370" y="147540"/>
                      <a:pt x="3066" y="147540"/>
                    </a:cubicBezTo>
                    <a:lnTo>
                      <a:pt x="205701" y="147540"/>
                    </a:lnTo>
                    <a:cubicBezTo>
                      <a:pt x="207397" y="147540"/>
                      <a:pt x="208767" y="146170"/>
                      <a:pt x="208767" y="144474"/>
                    </a:cubicBezTo>
                    <a:lnTo>
                      <a:pt x="208767" y="3067"/>
                    </a:lnTo>
                    <a:cubicBezTo>
                      <a:pt x="208767" y="1371"/>
                      <a:pt x="207397" y="0"/>
                      <a:pt x="205701" y="0"/>
                    </a:cubicBezTo>
                    <a:cubicBezTo>
                      <a:pt x="188804" y="0"/>
                      <a:pt x="188804" y="8155"/>
                      <a:pt x="171939" y="8155"/>
                    </a:cubicBezTo>
                    <a:cubicBezTo>
                      <a:pt x="155042" y="8155"/>
                      <a:pt x="155042" y="0"/>
                      <a:pt x="138145" y="0"/>
                    </a:cubicBezTo>
                    <a:cubicBezTo>
                      <a:pt x="121281" y="0"/>
                      <a:pt x="121281" y="8155"/>
                      <a:pt x="104384" y="8155"/>
                    </a:cubicBezTo>
                    <a:cubicBezTo>
                      <a:pt x="87486" y="8155"/>
                      <a:pt x="87486" y="0"/>
                      <a:pt x="70622" y="0"/>
                    </a:cubicBezTo>
                    <a:cubicBezTo>
                      <a:pt x="53725" y="0"/>
                      <a:pt x="53725" y="8155"/>
                      <a:pt x="36828" y="8155"/>
                    </a:cubicBezTo>
                    <a:cubicBezTo>
                      <a:pt x="19963" y="8155"/>
                      <a:pt x="19963" y="0"/>
                      <a:pt x="3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89"/>
              <p:cNvSpPr/>
              <p:nvPr/>
            </p:nvSpPr>
            <p:spPr>
              <a:xfrm>
                <a:off x="2862375" y="1436075"/>
                <a:ext cx="1875675" cy="3944575"/>
              </a:xfrm>
              <a:custGeom>
                <a:avLst/>
                <a:gdLst/>
                <a:ahLst/>
                <a:cxnLst/>
                <a:rect l="l" t="t" r="r" b="b"/>
                <a:pathLst>
                  <a:path w="75027" h="157783" extrusionOk="0">
                    <a:moveTo>
                      <a:pt x="25477" y="1"/>
                    </a:moveTo>
                    <a:lnTo>
                      <a:pt x="25477" y="16245"/>
                    </a:lnTo>
                    <a:lnTo>
                      <a:pt x="31609" y="97828"/>
                    </a:lnTo>
                    <a:lnTo>
                      <a:pt x="25477" y="127609"/>
                    </a:lnTo>
                    <a:lnTo>
                      <a:pt x="1697" y="144735"/>
                    </a:lnTo>
                    <a:cubicBezTo>
                      <a:pt x="621" y="145485"/>
                      <a:pt x="1" y="146725"/>
                      <a:pt x="1" y="148030"/>
                    </a:cubicBezTo>
                    <a:lnTo>
                      <a:pt x="1" y="153705"/>
                    </a:lnTo>
                    <a:cubicBezTo>
                      <a:pt x="1" y="155956"/>
                      <a:pt x="1827" y="157783"/>
                      <a:pt x="4078" y="157783"/>
                    </a:cubicBezTo>
                    <a:lnTo>
                      <a:pt x="70949" y="157783"/>
                    </a:lnTo>
                    <a:cubicBezTo>
                      <a:pt x="73200" y="157783"/>
                      <a:pt x="75026" y="155956"/>
                      <a:pt x="75026" y="153705"/>
                    </a:cubicBezTo>
                    <a:lnTo>
                      <a:pt x="75026" y="148030"/>
                    </a:lnTo>
                    <a:cubicBezTo>
                      <a:pt x="75026" y="146725"/>
                      <a:pt x="74407" y="145485"/>
                      <a:pt x="73330" y="144735"/>
                    </a:cubicBezTo>
                    <a:lnTo>
                      <a:pt x="49550" y="127609"/>
                    </a:lnTo>
                    <a:lnTo>
                      <a:pt x="43418" y="110778"/>
                    </a:lnTo>
                    <a:lnTo>
                      <a:pt x="49550" y="16245"/>
                    </a:lnTo>
                    <a:lnTo>
                      <a:pt x="495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89"/>
              <p:cNvSpPr/>
              <p:nvPr/>
            </p:nvSpPr>
            <p:spPr>
              <a:xfrm>
                <a:off x="2862375" y="1924550"/>
                <a:ext cx="1875675" cy="3456100"/>
              </a:xfrm>
              <a:custGeom>
                <a:avLst/>
                <a:gdLst/>
                <a:ahLst/>
                <a:cxnLst/>
                <a:rect l="l" t="t" r="r" b="b"/>
                <a:pathLst>
                  <a:path w="75027" h="138244" extrusionOk="0">
                    <a:moveTo>
                      <a:pt x="25477" y="1"/>
                    </a:moveTo>
                    <a:lnTo>
                      <a:pt x="25477" y="108070"/>
                    </a:lnTo>
                    <a:lnTo>
                      <a:pt x="1697" y="125196"/>
                    </a:lnTo>
                    <a:cubicBezTo>
                      <a:pt x="621" y="125946"/>
                      <a:pt x="1" y="127186"/>
                      <a:pt x="1" y="128491"/>
                    </a:cubicBezTo>
                    <a:lnTo>
                      <a:pt x="1" y="134166"/>
                    </a:lnTo>
                    <a:cubicBezTo>
                      <a:pt x="1" y="136417"/>
                      <a:pt x="1827" y="138244"/>
                      <a:pt x="4078" y="138244"/>
                    </a:cubicBezTo>
                    <a:lnTo>
                      <a:pt x="70949" y="138244"/>
                    </a:lnTo>
                    <a:cubicBezTo>
                      <a:pt x="73200" y="138244"/>
                      <a:pt x="75026" y="136417"/>
                      <a:pt x="75026" y="134166"/>
                    </a:cubicBezTo>
                    <a:lnTo>
                      <a:pt x="75026" y="128491"/>
                    </a:lnTo>
                    <a:cubicBezTo>
                      <a:pt x="75026" y="127186"/>
                      <a:pt x="74407" y="125946"/>
                      <a:pt x="73330" y="125196"/>
                    </a:cubicBezTo>
                    <a:lnTo>
                      <a:pt x="49550" y="108070"/>
                    </a:lnTo>
                    <a:lnTo>
                      <a:pt x="49550" y="1"/>
                    </a:lnTo>
                    <a:cubicBezTo>
                      <a:pt x="46517" y="1110"/>
                      <a:pt x="42863" y="1925"/>
                      <a:pt x="37514" y="1925"/>
                    </a:cubicBezTo>
                    <a:cubicBezTo>
                      <a:pt x="32164" y="1925"/>
                      <a:pt x="28510" y="1110"/>
                      <a:pt x="25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89"/>
              <p:cNvSpPr/>
              <p:nvPr/>
            </p:nvSpPr>
            <p:spPr>
              <a:xfrm>
                <a:off x="2754725" y="314775"/>
                <a:ext cx="2090975" cy="1121325"/>
              </a:xfrm>
              <a:custGeom>
                <a:avLst/>
                <a:gdLst/>
                <a:ahLst/>
                <a:cxnLst/>
                <a:rect l="l" t="t" r="r" b="b"/>
                <a:pathLst>
                  <a:path w="83639" h="44853" extrusionOk="0">
                    <a:moveTo>
                      <a:pt x="3132" y="0"/>
                    </a:moveTo>
                    <a:cubicBezTo>
                      <a:pt x="1143" y="0"/>
                      <a:pt x="1" y="2218"/>
                      <a:pt x="1110" y="3849"/>
                    </a:cubicBezTo>
                    <a:lnTo>
                      <a:pt x="29783" y="44853"/>
                    </a:lnTo>
                    <a:lnTo>
                      <a:pt x="53856" y="44853"/>
                    </a:lnTo>
                    <a:lnTo>
                      <a:pt x="82529" y="3849"/>
                    </a:lnTo>
                    <a:cubicBezTo>
                      <a:pt x="83638" y="2218"/>
                      <a:pt x="82497" y="0"/>
                      <a:pt x="80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89"/>
              <p:cNvSpPr/>
              <p:nvPr/>
            </p:nvSpPr>
            <p:spPr>
              <a:xfrm>
                <a:off x="5261575" y="2956975"/>
                <a:ext cx="365375" cy="1015325"/>
              </a:xfrm>
              <a:custGeom>
                <a:avLst/>
                <a:gdLst/>
                <a:ahLst/>
                <a:cxnLst/>
                <a:rect l="l" t="t" r="r" b="b"/>
                <a:pathLst>
                  <a:path w="14615" h="40613" extrusionOk="0">
                    <a:moveTo>
                      <a:pt x="7307" y="1"/>
                    </a:moveTo>
                    <a:cubicBezTo>
                      <a:pt x="3262" y="1"/>
                      <a:pt x="0" y="9102"/>
                      <a:pt x="0" y="20323"/>
                    </a:cubicBezTo>
                    <a:cubicBezTo>
                      <a:pt x="0" y="31511"/>
                      <a:pt x="3262" y="40612"/>
                      <a:pt x="7307" y="40612"/>
                    </a:cubicBezTo>
                    <a:cubicBezTo>
                      <a:pt x="11352" y="40612"/>
                      <a:pt x="14614" y="31511"/>
                      <a:pt x="14614" y="20323"/>
                    </a:cubicBezTo>
                    <a:cubicBezTo>
                      <a:pt x="14614" y="9102"/>
                      <a:pt x="11352" y="1"/>
                      <a:pt x="73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89"/>
              <p:cNvSpPr/>
              <p:nvPr/>
            </p:nvSpPr>
            <p:spPr>
              <a:xfrm>
                <a:off x="4514575" y="3926925"/>
                <a:ext cx="980250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39210" h="23918" extrusionOk="0">
                    <a:moveTo>
                      <a:pt x="32598" y="1"/>
                    </a:moveTo>
                    <a:cubicBezTo>
                      <a:pt x="28461" y="1"/>
                      <a:pt x="22254" y="1993"/>
                      <a:pt x="15952" y="5631"/>
                    </a:cubicBezTo>
                    <a:cubicBezTo>
                      <a:pt x="6231" y="11242"/>
                      <a:pt x="1" y="18614"/>
                      <a:pt x="2023" y="22104"/>
                    </a:cubicBezTo>
                    <a:cubicBezTo>
                      <a:pt x="2734" y="23331"/>
                      <a:pt x="4373" y="23917"/>
                      <a:pt x="6621" y="23917"/>
                    </a:cubicBezTo>
                    <a:cubicBezTo>
                      <a:pt x="10764" y="23917"/>
                      <a:pt x="16977" y="21925"/>
                      <a:pt x="23259" y="18287"/>
                    </a:cubicBezTo>
                    <a:cubicBezTo>
                      <a:pt x="32979" y="12677"/>
                      <a:pt x="39210" y="5305"/>
                      <a:pt x="37187" y="1814"/>
                    </a:cubicBezTo>
                    <a:cubicBezTo>
                      <a:pt x="36476" y="587"/>
                      <a:pt x="34841" y="1"/>
                      <a:pt x="325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89"/>
              <p:cNvSpPr/>
              <p:nvPr/>
            </p:nvSpPr>
            <p:spPr>
              <a:xfrm>
                <a:off x="5393675" y="3926925"/>
                <a:ext cx="980250" cy="598300"/>
              </a:xfrm>
              <a:custGeom>
                <a:avLst/>
                <a:gdLst/>
                <a:ahLst/>
                <a:cxnLst/>
                <a:rect l="l" t="t" r="r" b="b"/>
                <a:pathLst>
                  <a:path w="39210" h="23932" extrusionOk="0">
                    <a:moveTo>
                      <a:pt x="6621" y="1"/>
                    </a:moveTo>
                    <a:cubicBezTo>
                      <a:pt x="4373" y="1"/>
                      <a:pt x="2734" y="587"/>
                      <a:pt x="2023" y="1814"/>
                    </a:cubicBezTo>
                    <a:cubicBezTo>
                      <a:pt x="1" y="5305"/>
                      <a:pt x="6231" y="12709"/>
                      <a:pt x="15952" y="18287"/>
                    </a:cubicBezTo>
                    <a:cubicBezTo>
                      <a:pt x="22256" y="21926"/>
                      <a:pt x="28463" y="23932"/>
                      <a:pt x="32600" y="23932"/>
                    </a:cubicBezTo>
                    <a:cubicBezTo>
                      <a:pt x="34843" y="23932"/>
                      <a:pt x="36476" y="23342"/>
                      <a:pt x="37187" y="22104"/>
                    </a:cubicBezTo>
                    <a:cubicBezTo>
                      <a:pt x="39210" y="18614"/>
                      <a:pt x="32979" y="11242"/>
                      <a:pt x="23259" y="5631"/>
                    </a:cubicBezTo>
                    <a:cubicBezTo>
                      <a:pt x="16977" y="1993"/>
                      <a:pt x="10765" y="1"/>
                      <a:pt x="66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89"/>
              <p:cNvSpPr/>
              <p:nvPr/>
            </p:nvSpPr>
            <p:spPr>
              <a:xfrm>
                <a:off x="5242825" y="3734950"/>
                <a:ext cx="403675" cy="402900"/>
              </a:xfrm>
              <a:custGeom>
                <a:avLst/>
                <a:gdLst/>
                <a:ahLst/>
                <a:cxnLst/>
                <a:rect l="l" t="t" r="r" b="b"/>
                <a:pathLst>
                  <a:path w="16147" h="16116" extrusionOk="0">
                    <a:moveTo>
                      <a:pt x="8057" y="1"/>
                    </a:moveTo>
                    <a:cubicBezTo>
                      <a:pt x="3621" y="1"/>
                      <a:pt x="0" y="3589"/>
                      <a:pt x="0" y="8058"/>
                    </a:cubicBezTo>
                    <a:cubicBezTo>
                      <a:pt x="0" y="12527"/>
                      <a:pt x="3621" y="16115"/>
                      <a:pt x="8057" y="16115"/>
                    </a:cubicBezTo>
                    <a:cubicBezTo>
                      <a:pt x="12526" y="16115"/>
                      <a:pt x="16147" y="12527"/>
                      <a:pt x="16147" y="8058"/>
                    </a:cubicBezTo>
                    <a:cubicBezTo>
                      <a:pt x="16147" y="3589"/>
                      <a:pt x="12526" y="1"/>
                      <a:pt x="80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89"/>
              <p:cNvSpPr/>
              <p:nvPr/>
            </p:nvSpPr>
            <p:spPr>
              <a:xfrm>
                <a:off x="1973500" y="2956975"/>
                <a:ext cx="365350" cy="1015325"/>
              </a:xfrm>
              <a:custGeom>
                <a:avLst/>
                <a:gdLst/>
                <a:ahLst/>
                <a:cxnLst/>
                <a:rect l="l" t="t" r="r" b="b"/>
                <a:pathLst>
                  <a:path w="14614" h="40613" extrusionOk="0">
                    <a:moveTo>
                      <a:pt x="7307" y="1"/>
                    </a:moveTo>
                    <a:cubicBezTo>
                      <a:pt x="3262" y="1"/>
                      <a:pt x="0" y="9102"/>
                      <a:pt x="0" y="20323"/>
                    </a:cubicBezTo>
                    <a:cubicBezTo>
                      <a:pt x="0" y="31511"/>
                      <a:pt x="3262" y="40612"/>
                      <a:pt x="7307" y="40612"/>
                    </a:cubicBezTo>
                    <a:cubicBezTo>
                      <a:pt x="11352" y="40612"/>
                      <a:pt x="14614" y="31511"/>
                      <a:pt x="14614" y="20323"/>
                    </a:cubicBezTo>
                    <a:cubicBezTo>
                      <a:pt x="14614" y="9102"/>
                      <a:pt x="11352" y="1"/>
                      <a:pt x="73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89"/>
              <p:cNvSpPr/>
              <p:nvPr/>
            </p:nvSpPr>
            <p:spPr>
              <a:xfrm>
                <a:off x="1226500" y="3926925"/>
                <a:ext cx="980250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39210" h="23918" extrusionOk="0">
                    <a:moveTo>
                      <a:pt x="32589" y="1"/>
                    </a:moveTo>
                    <a:cubicBezTo>
                      <a:pt x="28446" y="1"/>
                      <a:pt x="22233" y="1993"/>
                      <a:pt x="15951" y="5631"/>
                    </a:cubicBezTo>
                    <a:cubicBezTo>
                      <a:pt x="6231" y="11242"/>
                      <a:pt x="0" y="18614"/>
                      <a:pt x="2023" y="22104"/>
                    </a:cubicBezTo>
                    <a:cubicBezTo>
                      <a:pt x="2734" y="23331"/>
                      <a:pt x="4369" y="23917"/>
                      <a:pt x="6612" y="23917"/>
                    </a:cubicBezTo>
                    <a:cubicBezTo>
                      <a:pt x="10749" y="23917"/>
                      <a:pt x="16956" y="21925"/>
                      <a:pt x="23258" y="18287"/>
                    </a:cubicBezTo>
                    <a:cubicBezTo>
                      <a:pt x="32946" y="12677"/>
                      <a:pt x="39209" y="5305"/>
                      <a:pt x="37187" y="1814"/>
                    </a:cubicBezTo>
                    <a:cubicBezTo>
                      <a:pt x="36476" y="587"/>
                      <a:pt x="34837" y="1"/>
                      <a:pt x="325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89"/>
              <p:cNvSpPr/>
              <p:nvPr/>
            </p:nvSpPr>
            <p:spPr>
              <a:xfrm>
                <a:off x="2105600" y="3926925"/>
                <a:ext cx="979425" cy="598300"/>
              </a:xfrm>
              <a:custGeom>
                <a:avLst/>
                <a:gdLst/>
                <a:ahLst/>
                <a:cxnLst/>
                <a:rect l="l" t="t" r="r" b="b"/>
                <a:pathLst>
                  <a:path w="39177" h="23932" extrusionOk="0">
                    <a:moveTo>
                      <a:pt x="6613" y="1"/>
                    </a:moveTo>
                    <a:cubicBezTo>
                      <a:pt x="4369" y="1"/>
                      <a:pt x="2734" y="587"/>
                      <a:pt x="2023" y="1814"/>
                    </a:cubicBezTo>
                    <a:cubicBezTo>
                      <a:pt x="0" y="5305"/>
                      <a:pt x="6231" y="12677"/>
                      <a:pt x="15919" y="18287"/>
                    </a:cubicBezTo>
                    <a:cubicBezTo>
                      <a:pt x="22223" y="21926"/>
                      <a:pt x="28444" y="23932"/>
                      <a:pt x="32582" y="23932"/>
                    </a:cubicBezTo>
                    <a:cubicBezTo>
                      <a:pt x="34824" y="23932"/>
                      <a:pt x="36455" y="23342"/>
                      <a:pt x="37155" y="22104"/>
                    </a:cubicBezTo>
                    <a:cubicBezTo>
                      <a:pt x="39177" y="18614"/>
                      <a:pt x="32947" y="11242"/>
                      <a:pt x="23258" y="5631"/>
                    </a:cubicBezTo>
                    <a:cubicBezTo>
                      <a:pt x="16956" y="1993"/>
                      <a:pt x="10749" y="1"/>
                      <a:pt x="6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89"/>
              <p:cNvSpPr/>
              <p:nvPr/>
            </p:nvSpPr>
            <p:spPr>
              <a:xfrm>
                <a:off x="1953925" y="3734950"/>
                <a:ext cx="403700" cy="402900"/>
              </a:xfrm>
              <a:custGeom>
                <a:avLst/>
                <a:gdLst/>
                <a:ahLst/>
                <a:cxnLst/>
                <a:rect l="l" t="t" r="r" b="b"/>
                <a:pathLst>
                  <a:path w="16148" h="16116" extrusionOk="0">
                    <a:moveTo>
                      <a:pt x="8090" y="1"/>
                    </a:moveTo>
                    <a:cubicBezTo>
                      <a:pt x="3621" y="1"/>
                      <a:pt x="0" y="3589"/>
                      <a:pt x="0" y="8058"/>
                    </a:cubicBezTo>
                    <a:cubicBezTo>
                      <a:pt x="0" y="12527"/>
                      <a:pt x="3621" y="16115"/>
                      <a:pt x="8090" y="16115"/>
                    </a:cubicBezTo>
                    <a:cubicBezTo>
                      <a:pt x="12526" y="16115"/>
                      <a:pt x="16147" y="12527"/>
                      <a:pt x="16147" y="8058"/>
                    </a:cubicBezTo>
                    <a:cubicBezTo>
                      <a:pt x="16147" y="3589"/>
                      <a:pt x="12526" y="1"/>
                      <a:pt x="80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89"/>
              <p:cNvSpPr/>
              <p:nvPr/>
            </p:nvSpPr>
            <p:spPr>
              <a:xfrm>
                <a:off x="2862375" y="4626300"/>
                <a:ext cx="1875675" cy="754350"/>
              </a:xfrm>
              <a:custGeom>
                <a:avLst/>
                <a:gdLst/>
                <a:ahLst/>
                <a:cxnLst/>
                <a:rect l="l" t="t" r="r" b="b"/>
                <a:pathLst>
                  <a:path w="75027" h="30174" extrusionOk="0">
                    <a:moveTo>
                      <a:pt x="25477" y="0"/>
                    </a:moveTo>
                    <a:lnTo>
                      <a:pt x="1697" y="17126"/>
                    </a:lnTo>
                    <a:cubicBezTo>
                      <a:pt x="621" y="17876"/>
                      <a:pt x="1" y="19116"/>
                      <a:pt x="1" y="20421"/>
                    </a:cubicBezTo>
                    <a:lnTo>
                      <a:pt x="1" y="26096"/>
                    </a:lnTo>
                    <a:cubicBezTo>
                      <a:pt x="1" y="28347"/>
                      <a:pt x="1827" y="30174"/>
                      <a:pt x="4078" y="30174"/>
                    </a:cubicBezTo>
                    <a:lnTo>
                      <a:pt x="70949" y="30174"/>
                    </a:lnTo>
                    <a:cubicBezTo>
                      <a:pt x="73200" y="30174"/>
                      <a:pt x="75026" y="28347"/>
                      <a:pt x="75026" y="26096"/>
                    </a:cubicBezTo>
                    <a:lnTo>
                      <a:pt x="75026" y="20421"/>
                    </a:lnTo>
                    <a:cubicBezTo>
                      <a:pt x="75026" y="19116"/>
                      <a:pt x="74407" y="17876"/>
                      <a:pt x="73330" y="17126"/>
                    </a:cubicBezTo>
                    <a:lnTo>
                      <a:pt x="495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89"/>
              <p:cNvSpPr/>
              <p:nvPr/>
            </p:nvSpPr>
            <p:spPr>
              <a:xfrm>
                <a:off x="1121300" y="238125"/>
                <a:ext cx="535782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14313" h="208768" extrusionOk="0">
                    <a:moveTo>
                      <a:pt x="109340" y="11667"/>
                    </a:moveTo>
                    <a:cubicBezTo>
                      <a:pt x="108453" y="11667"/>
                      <a:pt x="107583" y="12050"/>
                      <a:pt x="106993" y="12787"/>
                    </a:cubicBezTo>
                    <a:lnTo>
                      <a:pt x="101644" y="19311"/>
                    </a:lnTo>
                    <a:cubicBezTo>
                      <a:pt x="100730" y="20453"/>
                      <a:pt x="100404" y="21888"/>
                      <a:pt x="100698" y="23323"/>
                    </a:cubicBezTo>
                    <a:cubicBezTo>
                      <a:pt x="101024" y="24726"/>
                      <a:pt x="101970" y="25900"/>
                      <a:pt x="103275" y="26520"/>
                    </a:cubicBezTo>
                    <a:lnTo>
                      <a:pt x="107091" y="28347"/>
                    </a:lnTo>
                    <a:lnTo>
                      <a:pt x="102949" y="34577"/>
                    </a:lnTo>
                    <a:cubicBezTo>
                      <a:pt x="102003" y="35980"/>
                      <a:pt x="102394" y="37872"/>
                      <a:pt x="103797" y="38818"/>
                    </a:cubicBezTo>
                    <a:cubicBezTo>
                      <a:pt x="104305" y="39157"/>
                      <a:pt x="104891" y="39321"/>
                      <a:pt x="105474" y="39321"/>
                    </a:cubicBezTo>
                    <a:cubicBezTo>
                      <a:pt x="106461" y="39321"/>
                      <a:pt x="107443" y="38851"/>
                      <a:pt x="108037" y="37970"/>
                    </a:cubicBezTo>
                    <a:lnTo>
                      <a:pt x="113093" y="30369"/>
                    </a:lnTo>
                    <a:cubicBezTo>
                      <a:pt x="113876" y="29227"/>
                      <a:pt x="114105" y="27825"/>
                      <a:pt x="113713" y="26520"/>
                    </a:cubicBezTo>
                    <a:cubicBezTo>
                      <a:pt x="113354" y="25215"/>
                      <a:pt x="112441" y="24106"/>
                      <a:pt x="111234" y="23519"/>
                    </a:cubicBezTo>
                    <a:lnTo>
                      <a:pt x="107548" y="21790"/>
                    </a:lnTo>
                    <a:lnTo>
                      <a:pt x="111723" y="16669"/>
                    </a:lnTo>
                    <a:cubicBezTo>
                      <a:pt x="112800" y="15364"/>
                      <a:pt x="112604" y="13439"/>
                      <a:pt x="111299" y="12363"/>
                    </a:cubicBezTo>
                    <a:cubicBezTo>
                      <a:pt x="110717" y="11894"/>
                      <a:pt x="110024" y="11667"/>
                      <a:pt x="109340" y="11667"/>
                    </a:cubicBezTo>
                    <a:close/>
                    <a:moveTo>
                      <a:pt x="144669" y="6133"/>
                    </a:moveTo>
                    <a:lnTo>
                      <a:pt x="117595" y="44852"/>
                    </a:lnTo>
                    <a:lnTo>
                      <a:pt x="96718" y="44852"/>
                    </a:lnTo>
                    <a:lnTo>
                      <a:pt x="69644" y="6133"/>
                    </a:lnTo>
                    <a:close/>
                    <a:moveTo>
                      <a:pt x="116127" y="50985"/>
                    </a:moveTo>
                    <a:lnTo>
                      <a:pt x="116127" y="65240"/>
                    </a:lnTo>
                    <a:cubicBezTo>
                      <a:pt x="113746" y="65892"/>
                      <a:pt x="110908" y="66349"/>
                      <a:pt x="107157" y="66349"/>
                    </a:cubicBezTo>
                    <a:cubicBezTo>
                      <a:pt x="103405" y="66349"/>
                      <a:pt x="100567" y="65892"/>
                      <a:pt x="98186" y="65240"/>
                    </a:cubicBezTo>
                    <a:lnTo>
                      <a:pt x="98186" y="50985"/>
                    </a:lnTo>
                    <a:close/>
                    <a:moveTo>
                      <a:pt x="5839" y="82626"/>
                    </a:moveTo>
                    <a:cubicBezTo>
                      <a:pt x="4143" y="82626"/>
                      <a:pt x="2773" y="83996"/>
                      <a:pt x="2773" y="85692"/>
                    </a:cubicBezTo>
                    <a:cubicBezTo>
                      <a:pt x="2773" y="87389"/>
                      <a:pt x="4143" y="88759"/>
                      <a:pt x="5839" y="88759"/>
                    </a:cubicBezTo>
                    <a:cubicBezTo>
                      <a:pt x="13603" y="88759"/>
                      <a:pt x="17387" y="90585"/>
                      <a:pt x="21399" y="92543"/>
                    </a:cubicBezTo>
                    <a:cubicBezTo>
                      <a:pt x="25640" y="94598"/>
                      <a:pt x="30467" y="96914"/>
                      <a:pt x="39601" y="96914"/>
                    </a:cubicBezTo>
                    <a:cubicBezTo>
                      <a:pt x="48767" y="96914"/>
                      <a:pt x="53562" y="94598"/>
                      <a:pt x="57835" y="92543"/>
                    </a:cubicBezTo>
                    <a:cubicBezTo>
                      <a:pt x="61848" y="90585"/>
                      <a:pt x="65631" y="88759"/>
                      <a:pt x="73395" y="88759"/>
                    </a:cubicBezTo>
                    <a:cubicBezTo>
                      <a:pt x="76363" y="88759"/>
                      <a:pt x="78973" y="89020"/>
                      <a:pt x="81322" y="89574"/>
                    </a:cubicBezTo>
                    <a:cubicBezTo>
                      <a:pt x="81559" y="89631"/>
                      <a:pt x="81797" y="89658"/>
                      <a:pt x="82031" y="89658"/>
                    </a:cubicBezTo>
                    <a:cubicBezTo>
                      <a:pt x="83410" y="89658"/>
                      <a:pt x="84673" y="88717"/>
                      <a:pt x="85008" y="87323"/>
                    </a:cubicBezTo>
                    <a:cubicBezTo>
                      <a:pt x="85399" y="85660"/>
                      <a:pt x="84388" y="84029"/>
                      <a:pt x="82724" y="83637"/>
                    </a:cubicBezTo>
                    <a:cubicBezTo>
                      <a:pt x="79919" y="82952"/>
                      <a:pt x="76853" y="82626"/>
                      <a:pt x="73395" y="82626"/>
                    </a:cubicBezTo>
                    <a:cubicBezTo>
                      <a:pt x="64229" y="82626"/>
                      <a:pt x="59434" y="84975"/>
                      <a:pt x="55161" y="87030"/>
                    </a:cubicBezTo>
                    <a:cubicBezTo>
                      <a:pt x="51148" y="88954"/>
                      <a:pt x="47364" y="90781"/>
                      <a:pt x="39601" y="90781"/>
                    </a:cubicBezTo>
                    <a:cubicBezTo>
                      <a:pt x="31870" y="90781"/>
                      <a:pt x="28086" y="88954"/>
                      <a:pt x="24074" y="87030"/>
                    </a:cubicBezTo>
                    <a:cubicBezTo>
                      <a:pt x="19801" y="84975"/>
                      <a:pt x="14973" y="82626"/>
                      <a:pt x="5839" y="82626"/>
                    </a:cubicBezTo>
                    <a:close/>
                    <a:moveTo>
                      <a:pt x="140918" y="82626"/>
                    </a:moveTo>
                    <a:cubicBezTo>
                      <a:pt x="137134" y="82626"/>
                      <a:pt x="133807" y="83018"/>
                      <a:pt x="130773" y="83833"/>
                    </a:cubicBezTo>
                    <a:cubicBezTo>
                      <a:pt x="129142" y="84257"/>
                      <a:pt x="128164" y="85953"/>
                      <a:pt x="128588" y="87584"/>
                    </a:cubicBezTo>
                    <a:cubicBezTo>
                      <a:pt x="128971" y="88952"/>
                      <a:pt x="130203" y="89838"/>
                      <a:pt x="131553" y="89838"/>
                    </a:cubicBezTo>
                    <a:cubicBezTo>
                      <a:pt x="131812" y="89838"/>
                      <a:pt x="132076" y="89806"/>
                      <a:pt x="132339" y="89737"/>
                    </a:cubicBezTo>
                    <a:cubicBezTo>
                      <a:pt x="134851" y="89085"/>
                      <a:pt x="137656" y="88759"/>
                      <a:pt x="140918" y="88759"/>
                    </a:cubicBezTo>
                    <a:cubicBezTo>
                      <a:pt x="148682" y="88759"/>
                      <a:pt x="152466" y="90585"/>
                      <a:pt x="156478" y="92543"/>
                    </a:cubicBezTo>
                    <a:cubicBezTo>
                      <a:pt x="160718" y="94598"/>
                      <a:pt x="165546" y="96914"/>
                      <a:pt x="174680" y="96914"/>
                    </a:cubicBezTo>
                    <a:cubicBezTo>
                      <a:pt x="183846" y="96914"/>
                      <a:pt x="188674" y="94598"/>
                      <a:pt x="192914" y="92543"/>
                    </a:cubicBezTo>
                    <a:cubicBezTo>
                      <a:pt x="196926" y="90585"/>
                      <a:pt x="200710" y="88759"/>
                      <a:pt x="208474" y="88759"/>
                    </a:cubicBezTo>
                    <a:cubicBezTo>
                      <a:pt x="210170" y="88759"/>
                      <a:pt x="211540" y="87389"/>
                      <a:pt x="211540" y="85692"/>
                    </a:cubicBezTo>
                    <a:cubicBezTo>
                      <a:pt x="211540" y="83996"/>
                      <a:pt x="210170" y="82626"/>
                      <a:pt x="208474" y="82626"/>
                    </a:cubicBezTo>
                    <a:cubicBezTo>
                      <a:pt x="199340" y="82626"/>
                      <a:pt x="194513" y="84975"/>
                      <a:pt x="190239" y="87030"/>
                    </a:cubicBezTo>
                    <a:cubicBezTo>
                      <a:pt x="186227" y="88954"/>
                      <a:pt x="182443" y="90781"/>
                      <a:pt x="174680" y="90781"/>
                    </a:cubicBezTo>
                    <a:cubicBezTo>
                      <a:pt x="166949" y="90781"/>
                      <a:pt x="163165" y="88954"/>
                      <a:pt x="159153" y="87030"/>
                    </a:cubicBezTo>
                    <a:cubicBezTo>
                      <a:pt x="154879" y="84975"/>
                      <a:pt x="150052" y="82626"/>
                      <a:pt x="140918" y="82626"/>
                    </a:cubicBezTo>
                    <a:close/>
                    <a:moveTo>
                      <a:pt x="41395" y="111854"/>
                    </a:moveTo>
                    <a:cubicBezTo>
                      <a:pt x="42634" y="112506"/>
                      <a:pt x="45636" y="118410"/>
                      <a:pt x="45636" y="129077"/>
                    </a:cubicBezTo>
                    <a:cubicBezTo>
                      <a:pt x="45636" y="131980"/>
                      <a:pt x="45407" y="134818"/>
                      <a:pt x="44950" y="137395"/>
                    </a:cubicBezTo>
                    <a:cubicBezTo>
                      <a:pt x="43841" y="137003"/>
                      <a:pt x="42634" y="136808"/>
                      <a:pt x="41395" y="136808"/>
                    </a:cubicBezTo>
                    <a:cubicBezTo>
                      <a:pt x="40155" y="136808"/>
                      <a:pt x="38948" y="137003"/>
                      <a:pt x="37807" y="137395"/>
                    </a:cubicBezTo>
                    <a:cubicBezTo>
                      <a:pt x="37383" y="134818"/>
                      <a:pt x="37122" y="131980"/>
                      <a:pt x="37122" y="129077"/>
                    </a:cubicBezTo>
                    <a:cubicBezTo>
                      <a:pt x="37122" y="118410"/>
                      <a:pt x="40123" y="112506"/>
                      <a:pt x="41395" y="111854"/>
                    </a:cubicBezTo>
                    <a:close/>
                    <a:moveTo>
                      <a:pt x="172918" y="111854"/>
                    </a:moveTo>
                    <a:cubicBezTo>
                      <a:pt x="174190" y="112506"/>
                      <a:pt x="177191" y="118410"/>
                      <a:pt x="177191" y="129077"/>
                    </a:cubicBezTo>
                    <a:cubicBezTo>
                      <a:pt x="177191" y="131980"/>
                      <a:pt x="176930" y="134818"/>
                      <a:pt x="176506" y="137395"/>
                    </a:cubicBezTo>
                    <a:cubicBezTo>
                      <a:pt x="175365" y="137003"/>
                      <a:pt x="174158" y="136808"/>
                      <a:pt x="172918" y="136808"/>
                    </a:cubicBezTo>
                    <a:cubicBezTo>
                      <a:pt x="171679" y="136808"/>
                      <a:pt x="170472" y="137003"/>
                      <a:pt x="169363" y="137395"/>
                    </a:cubicBezTo>
                    <a:cubicBezTo>
                      <a:pt x="168906" y="134818"/>
                      <a:pt x="168678" y="131980"/>
                      <a:pt x="168678" y="129077"/>
                    </a:cubicBezTo>
                    <a:cubicBezTo>
                      <a:pt x="168678" y="118410"/>
                      <a:pt x="171679" y="112506"/>
                      <a:pt x="172918" y="111854"/>
                    </a:cubicBezTo>
                    <a:close/>
                    <a:moveTo>
                      <a:pt x="20728" y="120783"/>
                    </a:moveTo>
                    <a:cubicBezTo>
                      <a:pt x="19970" y="120783"/>
                      <a:pt x="19213" y="121068"/>
                      <a:pt x="18626" y="121639"/>
                    </a:cubicBezTo>
                    <a:cubicBezTo>
                      <a:pt x="12885" y="127152"/>
                      <a:pt x="9362" y="134557"/>
                      <a:pt x="8677" y="142451"/>
                    </a:cubicBezTo>
                    <a:cubicBezTo>
                      <a:pt x="8547" y="144115"/>
                      <a:pt x="9786" y="145615"/>
                      <a:pt x="11483" y="145746"/>
                    </a:cubicBezTo>
                    <a:lnTo>
                      <a:pt x="11743" y="145746"/>
                    </a:lnTo>
                    <a:cubicBezTo>
                      <a:pt x="13309" y="145746"/>
                      <a:pt x="14647" y="144571"/>
                      <a:pt x="14777" y="142973"/>
                    </a:cubicBezTo>
                    <a:cubicBezTo>
                      <a:pt x="15332" y="136547"/>
                      <a:pt x="18202" y="130545"/>
                      <a:pt x="22867" y="126043"/>
                    </a:cubicBezTo>
                    <a:cubicBezTo>
                      <a:pt x="24074" y="124869"/>
                      <a:pt x="24106" y="122944"/>
                      <a:pt x="22932" y="121737"/>
                    </a:cubicBezTo>
                    <a:cubicBezTo>
                      <a:pt x="22329" y="121101"/>
                      <a:pt x="21528" y="120783"/>
                      <a:pt x="20728" y="120783"/>
                    </a:cubicBezTo>
                    <a:close/>
                    <a:moveTo>
                      <a:pt x="152267" y="120783"/>
                    </a:moveTo>
                    <a:cubicBezTo>
                      <a:pt x="151501" y="120783"/>
                      <a:pt x="150737" y="121068"/>
                      <a:pt x="150150" y="121639"/>
                    </a:cubicBezTo>
                    <a:cubicBezTo>
                      <a:pt x="144441" y="127152"/>
                      <a:pt x="140918" y="134557"/>
                      <a:pt x="140233" y="142451"/>
                    </a:cubicBezTo>
                    <a:cubicBezTo>
                      <a:pt x="140070" y="144115"/>
                      <a:pt x="141342" y="145615"/>
                      <a:pt x="143006" y="145746"/>
                    </a:cubicBezTo>
                    <a:lnTo>
                      <a:pt x="143267" y="145746"/>
                    </a:lnTo>
                    <a:cubicBezTo>
                      <a:pt x="144865" y="145746"/>
                      <a:pt x="146170" y="144571"/>
                      <a:pt x="146333" y="142973"/>
                    </a:cubicBezTo>
                    <a:cubicBezTo>
                      <a:pt x="146888" y="136547"/>
                      <a:pt x="149725" y="130545"/>
                      <a:pt x="154390" y="126043"/>
                    </a:cubicBezTo>
                    <a:cubicBezTo>
                      <a:pt x="155597" y="124869"/>
                      <a:pt x="155662" y="122944"/>
                      <a:pt x="154488" y="121737"/>
                    </a:cubicBezTo>
                    <a:cubicBezTo>
                      <a:pt x="153885" y="121101"/>
                      <a:pt x="153075" y="120783"/>
                      <a:pt x="152267" y="120783"/>
                    </a:cubicBezTo>
                    <a:close/>
                    <a:moveTo>
                      <a:pt x="62046" y="120783"/>
                    </a:moveTo>
                    <a:cubicBezTo>
                      <a:pt x="61238" y="120783"/>
                      <a:pt x="60428" y="121101"/>
                      <a:pt x="59825" y="121737"/>
                    </a:cubicBezTo>
                    <a:cubicBezTo>
                      <a:pt x="58651" y="122944"/>
                      <a:pt x="58716" y="124869"/>
                      <a:pt x="59923" y="126043"/>
                    </a:cubicBezTo>
                    <a:cubicBezTo>
                      <a:pt x="64783" y="130740"/>
                      <a:pt x="67687" y="137036"/>
                      <a:pt x="68045" y="143788"/>
                    </a:cubicBezTo>
                    <a:cubicBezTo>
                      <a:pt x="68143" y="145419"/>
                      <a:pt x="69481" y="146692"/>
                      <a:pt x="71112" y="146692"/>
                    </a:cubicBezTo>
                    <a:lnTo>
                      <a:pt x="71275" y="146692"/>
                    </a:lnTo>
                    <a:cubicBezTo>
                      <a:pt x="72971" y="146594"/>
                      <a:pt x="74243" y="145158"/>
                      <a:pt x="74145" y="143462"/>
                    </a:cubicBezTo>
                    <a:cubicBezTo>
                      <a:pt x="73721" y="135177"/>
                      <a:pt x="70166" y="127413"/>
                      <a:pt x="64164" y="121639"/>
                    </a:cubicBezTo>
                    <a:cubicBezTo>
                      <a:pt x="63576" y="121068"/>
                      <a:pt x="62812" y="120783"/>
                      <a:pt x="62046" y="120783"/>
                    </a:cubicBezTo>
                    <a:close/>
                    <a:moveTo>
                      <a:pt x="193585" y="120783"/>
                    </a:moveTo>
                    <a:cubicBezTo>
                      <a:pt x="192785" y="120783"/>
                      <a:pt x="191984" y="121101"/>
                      <a:pt x="191381" y="121737"/>
                    </a:cubicBezTo>
                    <a:cubicBezTo>
                      <a:pt x="190207" y="122944"/>
                      <a:pt x="190239" y="124869"/>
                      <a:pt x="191446" y="126043"/>
                    </a:cubicBezTo>
                    <a:cubicBezTo>
                      <a:pt x="196339" y="130740"/>
                      <a:pt x="199210" y="137036"/>
                      <a:pt x="199601" y="143788"/>
                    </a:cubicBezTo>
                    <a:cubicBezTo>
                      <a:pt x="199667" y="145419"/>
                      <a:pt x="201037" y="146692"/>
                      <a:pt x="202635" y="146692"/>
                    </a:cubicBezTo>
                    <a:lnTo>
                      <a:pt x="202798" y="146692"/>
                    </a:lnTo>
                    <a:cubicBezTo>
                      <a:pt x="204494" y="146594"/>
                      <a:pt x="205799" y="145158"/>
                      <a:pt x="205701" y="143462"/>
                    </a:cubicBezTo>
                    <a:cubicBezTo>
                      <a:pt x="205244" y="135177"/>
                      <a:pt x="201689" y="127413"/>
                      <a:pt x="195687" y="121639"/>
                    </a:cubicBezTo>
                    <a:cubicBezTo>
                      <a:pt x="195100" y="121068"/>
                      <a:pt x="194343" y="120783"/>
                      <a:pt x="193585" y="120783"/>
                    </a:cubicBezTo>
                    <a:close/>
                    <a:moveTo>
                      <a:pt x="41395" y="142908"/>
                    </a:moveTo>
                    <a:cubicBezTo>
                      <a:pt x="44135" y="142908"/>
                      <a:pt x="46386" y="145158"/>
                      <a:pt x="46386" y="147931"/>
                    </a:cubicBezTo>
                    <a:cubicBezTo>
                      <a:pt x="46386" y="150704"/>
                      <a:pt x="44135" y="152955"/>
                      <a:pt x="41395" y="152955"/>
                    </a:cubicBezTo>
                    <a:cubicBezTo>
                      <a:pt x="41036" y="152955"/>
                      <a:pt x="40677" y="152922"/>
                      <a:pt x="40351" y="152824"/>
                    </a:cubicBezTo>
                    <a:cubicBezTo>
                      <a:pt x="38068" y="152367"/>
                      <a:pt x="36371" y="150345"/>
                      <a:pt x="36371" y="147931"/>
                    </a:cubicBezTo>
                    <a:cubicBezTo>
                      <a:pt x="36371" y="145158"/>
                      <a:pt x="38622" y="142908"/>
                      <a:pt x="41395" y="142908"/>
                    </a:cubicBezTo>
                    <a:close/>
                    <a:moveTo>
                      <a:pt x="172918" y="142908"/>
                    </a:moveTo>
                    <a:cubicBezTo>
                      <a:pt x="175691" y="142908"/>
                      <a:pt x="177942" y="145158"/>
                      <a:pt x="177942" y="147931"/>
                    </a:cubicBezTo>
                    <a:cubicBezTo>
                      <a:pt x="177942" y="150345"/>
                      <a:pt x="176245" y="152367"/>
                      <a:pt x="173962" y="152824"/>
                    </a:cubicBezTo>
                    <a:cubicBezTo>
                      <a:pt x="173636" y="152922"/>
                      <a:pt x="173277" y="152955"/>
                      <a:pt x="172918" y="152955"/>
                    </a:cubicBezTo>
                    <a:cubicBezTo>
                      <a:pt x="170178" y="152955"/>
                      <a:pt x="167927" y="150704"/>
                      <a:pt x="167927" y="147931"/>
                    </a:cubicBezTo>
                    <a:cubicBezTo>
                      <a:pt x="167927" y="145158"/>
                      <a:pt x="170178" y="142908"/>
                      <a:pt x="172918" y="142908"/>
                    </a:cubicBezTo>
                    <a:close/>
                    <a:moveTo>
                      <a:pt x="30924" y="151682"/>
                    </a:moveTo>
                    <a:cubicBezTo>
                      <a:pt x="31642" y="153737"/>
                      <a:pt x="32946" y="155499"/>
                      <a:pt x="34643" y="156771"/>
                    </a:cubicBezTo>
                    <a:cubicBezTo>
                      <a:pt x="32359" y="158989"/>
                      <a:pt x="29326" y="161240"/>
                      <a:pt x="25933" y="163197"/>
                    </a:cubicBezTo>
                    <a:cubicBezTo>
                      <a:pt x="18909" y="167243"/>
                      <a:pt x="13395" y="168418"/>
                      <a:pt x="10643" y="168418"/>
                    </a:cubicBezTo>
                    <a:cubicBezTo>
                      <a:pt x="9778" y="168418"/>
                      <a:pt x="9186" y="168302"/>
                      <a:pt x="8906" y="168123"/>
                    </a:cubicBezTo>
                    <a:cubicBezTo>
                      <a:pt x="8840" y="166720"/>
                      <a:pt x="12461" y="161142"/>
                      <a:pt x="21693" y="155825"/>
                    </a:cubicBezTo>
                    <a:cubicBezTo>
                      <a:pt x="24824" y="153998"/>
                      <a:pt x="28021" y="152596"/>
                      <a:pt x="30924" y="151682"/>
                    </a:cubicBezTo>
                    <a:close/>
                    <a:moveTo>
                      <a:pt x="51866" y="151682"/>
                    </a:moveTo>
                    <a:cubicBezTo>
                      <a:pt x="54769" y="152596"/>
                      <a:pt x="57966" y="153998"/>
                      <a:pt x="61097" y="155825"/>
                    </a:cubicBezTo>
                    <a:cubicBezTo>
                      <a:pt x="70329" y="161142"/>
                      <a:pt x="73950" y="166720"/>
                      <a:pt x="73884" y="168123"/>
                    </a:cubicBezTo>
                    <a:cubicBezTo>
                      <a:pt x="73596" y="168302"/>
                      <a:pt x="72998" y="168418"/>
                      <a:pt x="72129" y="168418"/>
                    </a:cubicBezTo>
                    <a:cubicBezTo>
                      <a:pt x="69362" y="168418"/>
                      <a:pt x="63849" y="167243"/>
                      <a:pt x="56824" y="163197"/>
                    </a:cubicBezTo>
                    <a:cubicBezTo>
                      <a:pt x="53432" y="161240"/>
                      <a:pt x="50398" y="158989"/>
                      <a:pt x="48115" y="156771"/>
                    </a:cubicBezTo>
                    <a:cubicBezTo>
                      <a:pt x="49811" y="155499"/>
                      <a:pt x="51116" y="153737"/>
                      <a:pt x="51866" y="151682"/>
                    </a:cubicBezTo>
                    <a:close/>
                    <a:moveTo>
                      <a:pt x="162447" y="151682"/>
                    </a:moveTo>
                    <a:cubicBezTo>
                      <a:pt x="163197" y="153737"/>
                      <a:pt x="164502" y="155499"/>
                      <a:pt x="166199" y="156771"/>
                    </a:cubicBezTo>
                    <a:cubicBezTo>
                      <a:pt x="163915" y="158989"/>
                      <a:pt x="160881" y="161240"/>
                      <a:pt x="157489" y="163197"/>
                    </a:cubicBezTo>
                    <a:cubicBezTo>
                      <a:pt x="150464" y="167243"/>
                      <a:pt x="144951" y="168418"/>
                      <a:pt x="142184" y="168418"/>
                    </a:cubicBezTo>
                    <a:cubicBezTo>
                      <a:pt x="141315" y="168418"/>
                      <a:pt x="140717" y="168302"/>
                      <a:pt x="140429" y="168123"/>
                    </a:cubicBezTo>
                    <a:cubicBezTo>
                      <a:pt x="140364" y="166720"/>
                      <a:pt x="143984" y="161142"/>
                      <a:pt x="153216" y="155825"/>
                    </a:cubicBezTo>
                    <a:cubicBezTo>
                      <a:pt x="156347" y="153998"/>
                      <a:pt x="159544" y="152596"/>
                      <a:pt x="162447" y="151682"/>
                    </a:cubicBezTo>
                    <a:close/>
                    <a:moveTo>
                      <a:pt x="183389" y="151682"/>
                    </a:moveTo>
                    <a:cubicBezTo>
                      <a:pt x="186325" y="152596"/>
                      <a:pt x="189489" y="153998"/>
                      <a:pt x="192621" y="155825"/>
                    </a:cubicBezTo>
                    <a:cubicBezTo>
                      <a:pt x="201852" y="161142"/>
                      <a:pt x="205473" y="166720"/>
                      <a:pt x="205408" y="168123"/>
                    </a:cubicBezTo>
                    <a:cubicBezTo>
                      <a:pt x="205127" y="168302"/>
                      <a:pt x="204535" y="168418"/>
                      <a:pt x="203670" y="168418"/>
                    </a:cubicBezTo>
                    <a:cubicBezTo>
                      <a:pt x="200918" y="168418"/>
                      <a:pt x="195405" y="167243"/>
                      <a:pt x="188380" y="163197"/>
                    </a:cubicBezTo>
                    <a:cubicBezTo>
                      <a:pt x="184988" y="161240"/>
                      <a:pt x="181954" y="158989"/>
                      <a:pt x="179671" y="156771"/>
                    </a:cubicBezTo>
                    <a:cubicBezTo>
                      <a:pt x="181367" y="155499"/>
                      <a:pt x="182672" y="153737"/>
                      <a:pt x="183389" y="151682"/>
                    </a:cubicBezTo>
                    <a:close/>
                    <a:moveTo>
                      <a:pt x="41395" y="105721"/>
                    </a:moveTo>
                    <a:cubicBezTo>
                      <a:pt x="34251" y="105721"/>
                      <a:pt x="31022" y="117823"/>
                      <a:pt x="31022" y="129077"/>
                    </a:cubicBezTo>
                    <a:cubicBezTo>
                      <a:pt x="31022" y="133448"/>
                      <a:pt x="31511" y="137754"/>
                      <a:pt x="32424" y="141374"/>
                    </a:cubicBezTo>
                    <a:cubicBezTo>
                      <a:pt x="31544" y="142549"/>
                      <a:pt x="30891" y="143951"/>
                      <a:pt x="30533" y="145419"/>
                    </a:cubicBezTo>
                    <a:cubicBezTo>
                      <a:pt x="26814" y="146431"/>
                      <a:pt x="22639" y="148192"/>
                      <a:pt x="18626" y="150541"/>
                    </a:cubicBezTo>
                    <a:cubicBezTo>
                      <a:pt x="8873" y="156151"/>
                      <a:pt x="0" y="165024"/>
                      <a:pt x="3588" y="171189"/>
                    </a:cubicBezTo>
                    <a:cubicBezTo>
                      <a:pt x="4502" y="172820"/>
                      <a:pt x="6524" y="174549"/>
                      <a:pt x="10797" y="174549"/>
                    </a:cubicBezTo>
                    <a:cubicBezTo>
                      <a:pt x="11874" y="174549"/>
                      <a:pt x="13113" y="174418"/>
                      <a:pt x="14516" y="174190"/>
                    </a:cubicBezTo>
                    <a:cubicBezTo>
                      <a:pt x="18855" y="173407"/>
                      <a:pt x="24009" y="171385"/>
                      <a:pt x="28999" y="168482"/>
                    </a:cubicBezTo>
                    <a:cubicBezTo>
                      <a:pt x="33860" y="165676"/>
                      <a:pt x="38100" y="162316"/>
                      <a:pt x="40938" y="159054"/>
                    </a:cubicBezTo>
                    <a:lnTo>
                      <a:pt x="41852" y="159054"/>
                    </a:lnTo>
                    <a:cubicBezTo>
                      <a:pt x="44690" y="162316"/>
                      <a:pt x="48930" y="165676"/>
                      <a:pt x="53790" y="168482"/>
                    </a:cubicBezTo>
                    <a:cubicBezTo>
                      <a:pt x="58781" y="171385"/>
                      <a:pt x="63935" y="173407"/>
                      <a:pt x="68274" y="174190"/>
                    </a:cubicBezTo>
                    <a:cubicBezTo>
                      <a:pt x="69676" y="174418"/>
                      <a:pt x="70883" y="174549"/>
                      <a:pt x="71992" y="174549"/>
                    </a:cubicBezTo>
                    <a:cubicBezTo>
                      <a:pt x="76233" y="174549"/>
                      <a:pt x="78255" y="172820"/>
                      <a:pt x="79201" y="171189"/>
                    </a:cubicBezTo>
                    <a:cubicBezTo>
                      <a:pt x="82757" y="165024"/>
                      <a:pt x="73884" y="156151"/>
                      <a:pt x="64164" y="150541"/>
                    </a:cubicBezTo>
                    <a:cubicBezTo>
                      <a:pt x="60119" y="148192"/>
                      <a:pt x="55976" y="146431"/>
                      <a:pt x="52225" y="145419"/>
                    </a:cubicBezTo>
                    <a:cubicBezTo>
                      <a:pt x="51899" y="143951"/>
                      <a:pt x="51246" y="142549"/>
                      <a:pt x="50365" y="141374"/>
                    </a:cubicBezTo>
                    <a:cubicBezTo>
                      <a:pt x="51279" y="137754"/>
                      <a:pt x="51768" y="133448"/>
                      <a:pt x="51768" y="129077"/>
                    </a:cubicBezTo>
                    <a:cubicBezTo>
                      <a:pt x="51768" y="117823"/>
                      <a:pt x="48506" y="105721"/>
                      <a:pt x="41395" y="105721"/>
                    </a:cubicBezTo>
                    <a:close/>
                    <a:moveTo>
                      <a:pt x="172918" y="105688"/>
                    </a:moveTo>
                    <a:cubicBezTo>
                      <a:pt x="165807" y="105688"/>
                      <a:pt x="162545" y="117823"/>
                      <a:pt x="162545" y="129077"/>
                    </a:cubicBezTo>
                    <a:cubicBezTo>
                      <a:pt x="162545" y="133448"/>
                      <a:pt x="163034" y="137754"/>
                      <a:pt x="163948" y="141374"/>
                    </a:cubicBezTo>
                    <a:cubicBezTo>
                      <a:pt x="163067" y="142549"/>
                      <a:pt x="162415" y="143951"/>
                      <a:pt x="162088" y="145419"/>
                    </a:cubicBezTo>
                    <a:cubicBezTo>
                      <a:pt x="158337" y="146431"/>
                      <a:pt x="154194" y="148192"/>
                      <a:pt x="150150" y="150541"/>
                    </a:cubicBezTo>
                    <a:cubicBezTo>
                      <a:pt x="140429" y="156151"/>
                      <a:pt x="131556" y="165024"/>
                      <a:pt x="135112" y="171189"/>
                    </a:cubicBezTo>
                    <a:cubicBezTo>
                      <a:pt x="136058" y="172820"/>
                      <a:pt x="138080" y="174549"/>
                      <a:pt x="142321" y="174549"/>
                    </a:cubicBezTo>
                    <a:cubicBezTo>
                      <a:pt x="143430" y="174549"/>
                      <a:pt x="144637" y="174418"/>
                      <a:pt x="146039" y="174190"/>
                    </a:cubicBezTo>
                    <a:cubicBezTo>
                      <a:pt x="150378" y="173407"/>
                      <a:pt x="155532" y="171385"/>
                      <a:pt x="160523" y="168482"/>
                    </a:cubicBezTo>
                    <a:cubicBezTo>
                      <a:pt x="165383" y="165676"/>
                      <a:pt x="169624" y="162316"/>
                      <a:pt x="172462" y="159054"/>
                    </a:cubicBezTo>
                    <a:lnTo>
                      <a:pt x="173375" y="159054"/>
                    </a:lnTo>
                    <a:cubicBezTo>
                      <a:pt x="176213" y="162316"/>
                      <a:pt x="180453" y="165676"/>
                      <a:pt x="185314" y="168482"/>
                    </a:cubicBezTo>
                    <a:cubicBezTo>
                      <a:pt x="190305" y="171385"/>
                      <a:pt x="195459" y="173407"/>
                      <a:pt x="199830" y="174190"/>
                    </a:cubicBezTo>
                    <a:cubicBezTo>
                      <a:pt x="201200" y="174418"/>
                      <a:pt x="202439" y="174549"/>
                      <a:pt x="203516" y="174549"/>
                    </a:cubicBezTo>
                    <a:cubicBezTo>
                      <a:pt x="207789" y="174549"/>
                      <a:pt x="209811" y="172820"/>
                      <a:pt x="210725" y="171189"/>
                    </a:cubicBezTo>
                    <a:cubicBezTo>
                      <a:pt x="214313" y="165024"/>
                      <a:pt x="205440" y="156151"/>
                      <a:pt x="195687" y="150541"/>
                    </a:cubicBezTo>
                    <a:cubicBezTo>
                      <a:pt x="191675" y="148192"/>
                      <a:pt x="187499" y="146431"/>
                      <a:pt x="183781" y="145419"/>
                    </a:cubicBezTo>
                    <a:cubicBezTo>
                      <a:pt x="183422" y="143951"/>
                      <a:pt x="182769" y="142549"/>
                      <a:pt x="181889" y="141374"/>
                    </a:cubicBezTo>
                    <a:cubicBezTo>
                      <a:pt x="182802" y="137754"/>
                      <a:pt x="183291" y="133448"/>
                      <a:pt x="183291" y="129077"/>
                    </a:cubicBezTo>
                    <a:cubicBezTo>
                      <a:pt x="183291" y="117823"/>
                      <a:pt x="180062" y="105688"/>
                      <a:pt x="172918" y="105688"/>
                    </a:cubicBezTo>
                    <a:close/>
                    <a:moveTo>
                      <a:pt x="26865" y="176969"/>
                    </a:moveTo>
                    <a:cubicBezTo>
                      <a:pt x="25796" y="176969"/>
                      <a:pt x="24759" y="177530"/>
                      <a:pt x="24204" y="178529"/>
                    </a:cubicBezTo>
                    <a:cubicBezTo>
                      <a:pt x="23356" y="179996"/>
                      <a:pt x="23911" y="181856"/>
                      <a:pt x="25379" y="182704"/>
                    </a:cubicBezTo>
                    <a:cubicBezTo>
                      <a:pt x="30239" y="185411"/>
                      <a:pt x="35784" y="186879"/>
                      <a:pt x="41395" y="186879"/>
                    </a:cubicBezTo>
                    <a:cubicBezTo>
                      <a:pt x="46908" y="186879"/>
                      <a:pt x="52355" y="185477"/>
                      <a:pt x="57150" y="182834"/>
                    </a:cubicBezTo>
                    <a:cubicBezTo>
                      <a:pt x="58618" y="182019"/>
                      <a:pt x="59173" y="180160"/>
                      <a:pt x="58357" y="178692"/>
                    </a:cubicBezTo>
                    <a:cubicBezTo>
                      <a:pt x="57798" y="177685"/>
                      <a:pt x="56747" y="177108"/>
                      <a:pt x="55669" y="177108"/>
                    </a:cubicBezTo>
                    <a:cubicBezTo>
                      <a:pt x="55175" y="177108"/>
                      <a:pt x="54676" y="177229"/>
                      <a:pt x="54215" y="177485"/>
                    </a:cubicBezTo>
                    <a:cubicBezTo>
                      <a:pt x="50300" y="179605"/>
                      <a:pt x="45864" y="180747"/>
                      <a:pt x="41395" y="180747"/>
                    </a:cubicBezTo>
                    <a:cubicBezTo>
                      <a:pt x="36828" y="180747"/>
                      <a:pt x="32327" y="179572"/>
                      <a:pt x="28347" y="177354"/>
                    </a:cubicBezTo>
                    <a:cubicBezTo>
                      <a:pt x="27877" y="177093"/>
                      <a:pt x="27368" y="176969"/>
                      <a:pt x="26865" y="176969"/>
                    </a:cubicBezTo>
                    <a:close/>
                    <a:moveTo>
                      <a:pt x="158420" y="176969"/>
                    </a:moveTo>
                    <a:cubicBezTo>
                      <a:pt x="157349" y="176969"/>
                      <a:pt x="156304" y="177530"/>
                      <a:pt x="155728" y="178529"/>
                    </a:cubicBezTo>
                    <a:cubicBezTo>
                      <a:pt x="154912" y="179996"/>
                      <a:pt x="155434" y="181856"/>
                      <a:pt x="156902" y="182704"/>
                    </a:cubicBezTo>
                    <a:cubicBezTo>
                      <a:pt x="161762" y="185411"/>
                      <a:pt x="167308" y="186879"/>
                      <a:pt x="172918" y="186879"/>
                    </a:cubicBezTo>
                    <a:cubicBezTo>
                      <a:pt x="178431" y="186879"/>
                      <a:pt x="183878" y="185477"/>
                      <a:pt x="188674" y="182834"/>
                    </a:cubicBezTo>
                    <a:cubicBezTo>
                      <a:pt x="190174" y="182019"/>
                      <a:pt x="190696" y="180160"/>
                      <a:pt x="189913" y="178692"/>
                    </a:cubicBezTo>
                    <a:cubicBezTo>
                      <a:pt x="189354" y="177685"/>
                      <a:pt x="188303" y="177108"/>
                      <a:pt x="187214" y="177108"/>
                    </a:cubicBezTo>
                    <a:cubicBezTo>
                      <a:pt x="186716" y="177108"/>
                      <a:pt x="186209" y="177229"/>
                      <a:pt x="185738" y="177485"/>
                    </a:cubicBezTo>
                    <a:cubicBezTo>
                      <a:pt x="181856" y="179605"/>
                      <a:pt x="177420" y="180747"/>
                      <a:pt x="172918" y="180747"/>
                    </a:cubicBezTo>
                    <a:cubicBezTo>
                      <a:pt x="168351" y="180747"/>
                      <a:pt x="163850" y="179572"/>
                      <a:pt x="159903" y="177354"/>
                    </a:cubicBezTo>
                    <a:cubicBezTo>
                      <a:pt x="159433" y="177093"/>
                      <a:pt x="158924" y="176969"/>
                      <a:pt x="158420" y="176969"/>
                    </a:cubicBezTo>
                    <a:close/>
                    <a:moveTo>
                      <a:pt x="118182" y="178594"/>
                    </a:moveTo>
                    <a:lnTo>
                      <a:pt x="141179" y="195132"/>
                    </a:lnTo>
                    <a:cubicBezTo>
                      <a:pt x="141440" y="195328"/>
                      <a:pt x="141603" y="195621"/>
                      <a:pt x="141603" y="195948"/>
                    </a:cubicBezTo>
                    <a:lnTo>
                      <a:pt x="141603" y="201623"/>
                    </a:lnTo>
                    <a:cubicBezTo>
                      <a:pt x="141603" y="202178"/>
                      <a:pt x="141146" y="202635"/>
                      <a:pt x="140592" y="202635"/>
                    </a:cubicBezTo>
                    <a:lnTo>
                      <a:pt x="73721" y="202635"/>
                    </a:lnTo>
                    <a:cubicBezTo>
                      <a:pt x="73167" y="202635"/>
                      <a:pt x="72710" y="202178"/>
                      <a:pt x="72710" y="201623"/>
                    </a:cubicBezTo>
                    <a:lnTo>
                      <a:pt x="72710" y="195948"/>
                    </a:lnTo>
                    <a:cubicBezTo>
                      <a:pt x="72710" y="195621"/>
                      <a:pt x="72873" y="195328"/>
                      <a:pt x="73134" y="195132"/>
                    </a:cubicBezTo>
                    <a:lnTo>
                      <a:pt x="96131" y="178594"/>
                    </a:lnTo>
                    <a:close/>
                    <a:moveTo>
                      <a:pt x="68469" y="0"/>
                    </a:moveTo>
                    <a:cubicBezTo>
                      <a:pt x="66414" y="0"/>
                      <a:pt x="64522" y="1142"/>
                      <a:pt x="63576" y="2968"/>
                    </a:cubicBezTo>
                    <a:cubicBezTo>
                      <a:pt x="62630" y="4795"/>
                      <a:pt x="62761" y="6981"/>
                      <a:pt x="63968" y="8677"/>
                    </a:cubicBezTo>
                    <a:lnTo>
                      <a:pt x="89248" y="44852"/>
                    </a:lnTo>
                    <a:lnTo>
                      <a:pt x="73950" y="44852"/>
                    </a:lnTo>
                    <a:lnTo>
                      <a:pt x="73950" y="37513"/>
                    </a:lnTo>
                    <a:cubicBezTo>
                      <a:pt x="73950" y="35817"/>
                      <a:pt x="72580" y="34447"/>
                      <a:pt x="70883" y="34447"/>
                    </a:cubicBezTo>
                    <a:cubicBezTo>
                      <a:pt x="69187" y="34447"/>
                      <a:pt x="67817" y="35817"/>
                      <a:pt x="67817" y="37513"/>
                    </a:cubicBezTo>
                    <a:lnTo>
                      <a:pt x="67817" y="45472"/>
                    </a:lnTo>
                    <a:cubicBezTo>
                      <a:pt x="67817" y="48506"/>
                      <a:pt x="70296" y="50985"/>
                      <a:pt x="73330" y="50985"/>
                    </a:cubicBezTo>
                    <a:lnTo>
                      <a:pt x="92086" y="50985"/>
                    </a:lnTo>
                    <a:lnTo>
                      <a:pt x="92086" y="62793"/>
                    </a:lnTo>
                    <a:cubicBezTo>
                      <a:pt x="87519" y="60608"/>
                      <a:pt x="82790" y="58194"/>
                      <a:pt x="73395" y="58194"/>
                    </a:cubicBezTo>
                    <a:cubicBezTo>
                      <a:pt x="64229" y="58194"/>
                      <a:pt x="59434" y="60510"/>
                      <a:pt x="55161" y="62565"/>
                    </a:cubicBezTo>
                    <a:cubicBezTo>
                      <a:pt x="51148" y="64489"/>
                      <a:pt x="47364" y="66349"/>
                      <a:pt x="39601" y="66349"/>
                    </a:cubicBezTo>
                    <a:cubicBezTo>
                      <a:pt x="31870" y="66349"/>
                      <a:pt x="28086" y="64489"/>
                      <a:pt x="24074" y="62565"/>
                    </a:cubicBezTo>
                    <a:cubicBezTo>
                      <a:pt x="19801" y="60510"/>
                      <a:pt x="14973" y="58194"/>
                      <a:pt x="5839" y="58194"/>
                    </a:cubicBezTo>
                    <a:cubicBezTo>
                      <a:pt x="4143" y="58194"/>
                      <a:pt x="2773" y="59531"/>
                      <a:pt x="2773" y="61227"/>
                    </a:cubicBezTo>
                    <a:cubicBezTo>
                      <a:pt x="2773" y="62924"/>
                      <a:pt x="4143" y="64294"/>
                      <a:pt x="5839" y="64294"/>
                    </a:cubicBezTo>
                    <a:cubicBezTo>
                      <a:pt x="13603" y="64294"/>
                      <a:pt x="17387" y="66120"/>
                      <a:pt x="21399" y="68078"/>
                    </a:cubicBezTo>
                    <a:cubicBezTo>
                      <a:pt x="25640" y="70133"/>
                      <a:pt x="30467" y="72449"/>
                      <a:pt x="39601" y="72449"/>
                    </a:cubicBezTo>
                    <a:cubicBezTo>
                      <a:pt x="48767" y="72449"/>
                      <a:pt x="53562" y="70133"/>
                      <a:pt x="57835" y="68078"/>
                    </a:cubicBezTo>
                    <a:cubicBezTo>
                      <a:pt x="61848" y="66120"/>
                      <a:pt x="65631" y="64294"/>
                      <a:pt x="73395" y="64294"/>
                    </a:cubicBezTo>
                    <a:cubicBezTo>
                      <a:pt x="81126" y="64294"/>
                      <a:pt x="84910" y="66120"/>
                      <a:pt x="88955" y="68078"/>
                    </a:cubicBezTo>
                    <a:cubicBezTo>
                      <a:pt x="89933" y="68534"/>
                      <a:pt x="90977" y="69056"/>
                      <a:pt x="92086" y="69513"/>
                    </a:cubicBezTo>
                    <a:lnTo>
                      <a:pt x="92086" y="173962"/>
                    </a:lnTo>
                    <a:lnTo>
                      <a:pt x="69546" y="190174"/>
                    </a:lnTo>
                    <a:cubicBezTo>
                      <a:pt x="67687" y="191511"/>
                      <a:pt x="66577" y="193664"/>
                      <a:pt x="66577" y="195948"/>
                    </a:cubicBezTo>
                    <a:lnTo>
                      <a:pt x="66577" y="201623"/>
                    </a:lnTo>
                    <a:cubicBezTo>
                      <a:pt x="66577" y="205538"/>
                      <a:pt x="69807" y="208767"/>
                      <a:pt x="73721" y="208767"/>
                    </a:cubicBezTo>
                    <a:lnTo>
                      <a:pt x="140592" y="208767"/>
                    </a:lnTo>
                    <a:cubicBezTo>
                      <a:pt x="144506" y="208767"/>
                      <a:pt x="147736" y="205538"/>
                      <a:pt x="147736" y="201623"/>
                    </a:cubicBezTo>
                    <a:lnTo>
                      <a:pt x="147736" y="195948"/>
                    </a:lnTo>
                    <a:cubicBezTo>
                      <a:pt x="147736" y="193664"/>
                      <a:pt x="146627" y="191511"/>
                      <a:pt x="144767" y="190174"/>
                    </a:cubicBezTo>
                    <a:lnTo>
                      <a:pt x="122227" y="173962"/>
                    </a:lnTo>
                    <a:lnTo>
                      <a:pt x="122227" y="160424"/>
                    </a:lnTo>
                    <a:cubicBezTo>
                      <a:pt x="122227" y="158728"/>
                      <a:pt x="120857" y="157358"/>
                      <a:pt x="119193" y="157358"/>
                    </a:cubicBezTo>
                    <a:cubicBezTo>
                      <a:pt x="117497" y="157358"/>
                      <a:pt x="116127" y="158728"/>
                      <a:pt x="116127" y="160424"/>
                    </a:cubicBezTo>
                    <a:lnTo>
                      <a:pt x="116127" y="172461"/>
                    </a:lnTo>
                    <a:lnTo>
                      <a:pt x="98186" y="172461"/>
                    </a:lnTo>
                    <a:lnTo>
                      <a:pt x="98186" y="71535"/>
                    </a:lnTo>
                    <a:cubicBezTo>
                      <a:pt x="100665" y="72090"/>
                      <a:pt x="103568" y="72449"/>
                      <a:pt x="107157" y="72449"/>
                    </a:cubicBezTo>
                    <a:cubicBezTo>
                      <a:pt x="110745" y="72449"/>
                      <a:pt x="113648" y="72090"/>
                      <a:pt x="116127" y="71535"/>
                    </a:cubicBezTo>
                    <a:lnTo>
                      <a:pt x="116127" y="148192"/>
                    </a:lnTo>
                    <a:cubicBezTo>
                      <a:pt x="116127" y="149888"/>
                      <a:pt x="117497" y="151258"/>
                      <a:pt x="119193" y="151258"/>
                    </a:cubicBezTo>
                    <a:cubicBezTo>
                      <a:pt x="120857" y="151258"/>
                      <a:pt x="122227" y="149888"/>
                      <a:pt x="122227" y="148192"/>
                    </a:cubicBezTo>
                    <a:lnTo>
                      <a:pt x="122227" y="69513"/>
                    </a:lnTo>
                    <a:cubicBezTo>
                      <a:pt x="123336" y="69056"/>
                      <a:pt x="124380" y="68534"/>
                      <a:pt x="125358" y="68078"/>
                    </a:cubicBezTo>
                    <a:cubicBezTo>
                      <a:pt x="129371" y="66120"/>
                      <a:pt x="133187" y="64294"/>
                      <a:pt x="140918" y="64294"/>
                    </a:cubicBezTo>
                    <a:cubicBezTo>
                      <a:pt x="148682" y="64294"/>
                      <a:pt x="152466" y="66120"/>
                      <a:pt x="156478" y="68078"/>
                    </a:cubicBezTo>
                    <a:cubicBezTo>
                      <a:pt x="160718" y="70133"/>
                      <a:pt x="165546" y="72449"/>
                      <a:pt x="174680" y="72449"/>
                    </a:cubicBezTo>
                    <a:cubicBezTo>
                      <a:pt x="183846" y="72449"/>
                      <a:pt x="188674" y="70133"/>
                      <a:pt x="192914" y="68078"/>
                    </a:cubicBezTo>
                    <a:cubicBezTo>
                      <a:pt x="196926" y="66120"/>
                      <a:pt x="200710" y="64294"/>
                      <a:pt x="208474" y="64294"/>
                    </a:cubicBezTo>
                    <a:cubicBezTo>
                      <a:pt x="210170" y="64294"/>
                      <a:pt x="211540" y="62924"/>
                      <a:pt x="211540" y="61227"/>
                    </a:cubicBezTo>
                    <a:cubicBezTo>
                      <a:pt x="211540" y="59564"/>
                      <a:pt x="210170" y="58194"/>
                      <a:pt x="208474" y="58194"/>
                    </a:cubicBezTo>
                    <a:cubicBezTo>
                      <a:pt x="199340" y="58194"/>
                      <a:pt x="194513" y="60510"/>
                      <a:pt x="190239" y="62565"/>
                    </a:cubicBezTo>
                    <a:cubicBezTo>
                      <a:pt x="186227" y="64489"/>
                      <a:pt x="182443" y="66349"/>
                      <a:pt x="174680" y="66349"/>
                    </a:cubicBezTo>
                    <a:cubicBezTo>
                      <a:pt x="166949" y="66349"/>
                      <a:pt x="163165" y="64489"/>
                      <a:pt x="159153" y="62565"/>
                    </a:cubicBezTo>
                    <a:cubicBezTo>
                      <a:pt x="154879" y="60510"/>
                      <a:pt x="150052" y="58194"/>
                      <a:pt x="140918" y="58194"/>
                    </a:cubicBezTo>
                    <a:cubicBezTo>
                      <a:pt x="131458" y="58194"/>
                      <a:pt x="126892" y="60575"/>
                      <a:pt x="122227" y="62793"/>
                    </a:cubicBezTo>
                    <a:lnTo>
                      <a:pt x="122227" y="50985"/>
                    </a:lnTo>
                    <a:lnTo>
                      <a:pt x="140983" y="50985"/>
                    </a:lnTo>
                    <a:cubicBezTo>
                      <a:pt x="144017" y="50985"/>
                      <a:pt x="146496" y="48506"/>
                      <a:pt x="146496" y="45472"/>
                    </a:cubicBezTo>
                    <a:lnTo>
                      <a:pt x="146496" y="37513"/>
                    </a:lnTo>
                    <a:cubicBezTo>
                      <a:pt x="146496" y="35817"/>
                      <a:pt x="145126" y="34447"/>
                      <a:pt x="143430" y="34447"/>
                    </a:cubicBezTo>
                    <a:cubicBezTo>
                      <a:pt x="141734" y="34447"/>
                      <a:pt x="140364" y="35817"/>
                      <a:pt x="140364" y="37513"/>
                    </a:cubicBezTo>
                    <a:lnTo>
                      <a:pt x="140364" y="44852"/>
                    </a:lnTo>
                    <a:lnTo>
                      <a:pt x="125065" y="44852"/>
                    </a:lnTo>
                    <a:lnTo>
                      <a:pt x="150345" y="8677"/>
                    </a:lnTo>
                    <a:cubicBezTo>
                      <a:pt x="151552" y="6981"/>
                      <a:pt x="151683" y="4795"/>
                      <a:pt x="150737" y="2968"/>
                    </a:cubicBezTo>
                    <a:cubicBezTo>
                      <a:pt x="149791" y="1142"/>
                      <a:pt x="147899" y="0"/>
                      <a:pt x="145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0" name="Google Shape;2120;p89"/>
          <p:cNvGrpSpPr/>
          <p:nvPr/>
        </p:nvGrpSpPr>
        <p:grpSpPr>
          <a:xfrm rot="-791722">
            <a:off x="1796554" y="1247805"/>
            <a:ext cx="1680329" cy="1661215"/>
            <a:chOff x="2772900" y="2342800"/>
            <a:chExt cx="2083500" cy="2059800"/>
          </a:xfrm>
        </p:grpSpPr>
        <p:sp>
          <p:nvSpPr>
            <p:cNvPr id="2121" name="Google Shape;2121;p89"/>
            <p:cNvSpPr/>
            <p:nvPr/>
          </p:nvSpPr>
          <p:spPr>
            <a:xfrm>
              <a:off x="2772900" y="2342800"/>
              <a:ext cx="2083500" cy="205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2" name="Google Shape;2122;p89"/>
            <p:cNvGrpSpPr/>
            <p:nvPr/>
          </p:nvGrpSpPr>
          <p:grpSpPr>
            <a:xfrm>
              <a:off x="3022890" y="2580948"/>
              <a:ext cx="1583505" cy="1583505"/>
              <a:chOff x="1190625" y="238125"/>
              <a:chExt cx="5219200" cy="5219200"/>
            </a:xfrm>
          </p:grpSpPr>
          <p:sp>
            <p:nvSpPr>
              <p:cNvPr id="2123" name="Google Shape;2123;p89"/>
              <p:cNvSpPr/>
              <p:nvPr/>
            </p:nvSpPr>
            <p:spPr>
              <a:xfrm>
                <a:off x="1267275" y="4534975"/>
                <a:ext cx="2303800" cy="84567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33827" extrusionOk="0">
                    <a:moveTo>
                      <a:pt x="5285" y="0"/>
                    </a:moveTo>
                    <a:cubicBezTo>
                      <a:pt x="2382" y="0"/>
                      <a:pt x="0" y="2349"/>
                      <a:pt x="0" y="5284"/>
                    </a:cubicBezTo>
                    <a:lnTo>
                      <a:pt x="0" y="9362"/>
                    </a:lnTo>
                    <a:cubicBezTo>
                      <a:pt x="0" y="22867"/>
                      <a:pt x="10961" y="33827"/>
                      <a:pt x="24465" y="33827"/>
                    </a:cubicBezTo>
                    <a:lnTo>
                      <a:pt x="67686" y="33827"/>
                    </a:lnTo>
                    <a:cubicBezTo>
                      <a:pt x="81191" y="33827"/>
                      <a:pt x="92151" y="22867"/>
                      <a:pt x="92151" y="9362"/>
                    </a:cubicBezTo>
                    <a:lnTo>
                      <a:pt x="92151" y="5284"/>
                    </a:lnTo>
                    <a:cubicBezTo>
                      <a:pt x="92151" y="2349"/>
                      <a:pt x="89770" y="0"/>
                      <a:pt x="86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89"/>
              <p:cNvSpPr/>
              <p:nvPr/>
            </p:nvSpPr>
            <p:spPr>
              <a:xfrm>
                <a:off x="1267275" y="521900"/>
                <a:ext cx="2303800" cy="190422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76169" extrusionOk="0">
                    <a:moveTo>
                      <a:pt x="30957" y="1"/>
                    </a:moveTo>
                    <a:lnTo>
                      <a:pt x="30957" y="12037"/>
                    </a:lnTo>
                    <a:cubicBezTo>
                      <a:pt x="30957" y="23193"/>
                      <a:pt x="25085" y="33534"/>
                      <a:pt x="15462" y="39210"/>
                    </a:cubicBezTo>
                    <a:cubicBezTo>
                      <a:pt x="5872" y="44886"/>
                      <a:pt x="0" y="55226"/>
                      <a:pt x="0" y="66382"/>
                    </a:cubicBezTo>
                    <a:lnTo>
                      <a:pt x="0" y="70851"/>
                    </a:lnTo>
                    <a:cubicBezTo>
                      <a:pt x="0" y="73787"/>
                      <a:pt x="2349" y="76168"/>
                      <a:pt x="5285" y="76168"/>
                    </a:cubicBezTo>
                    <a:lnTo>
                      <a:pt x="86834" y="76168"/>
                    </a:lnTo>
                    <a:cubicBezTo>
                      <a:pt x="89770" y="76168"/>
                      <a:pt x="92151" y="73787"/>
                      <a:pt x="92151" y="70851"/>
                    </a:cubicBezTo>
                    <a:lnTo>
                      <a:pt x="92151" y="66382"/>
                    </a:lnTo>
                    <a:cubicBezTo>
                      <a:pt x="92151" y="55226"/>
                      <a:pt x="86247" y="44886"/>
                      <a:pt x="76657" y="39210"/>
                    </a:cubicBezTo>
                    <a:cubicBezTo>
                      <a:pt x="67067" y="33534"/>
                      <a:pt x="61163" y="23193"/>
                      <a:pt x="61163" y="12037"/>
                    </a:cubicBezTo>
                    <a:lnTo>
                      <a:pt x="611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89"/>
              <p:cNvSpPr/>
              <p:nvPr/>
            </p:nvSpPr>
            <p:spPr>
              <a:xfrm>
                <a:off x="1267275" y="2426100"/>
                <a:ext cx="2303800" cy="42162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65" extrusionOk="0">
                    <a:moveTo>
                      <a:pt x="8416" y="0"/>
                    </a:moveTo>
                    <a:cubicBezTo>
                      <a:pt x="3784" y="0"/>
                      <a:pt x="0" y="3784"/>
                      <a:pt x="0" y="8416"/>
                    </a:cubicBezTo>
                    <a:cubicBezTo>
                      <a:pt x="0" y="13081"/>
                      <a:pt x="3784" y="16865"/>
                      <a:pt x="8416" y="16865"/>
                    </a:cubicBezTo>
                    <a:lnTo>
                      <a:pt x="83703" y="16865"/>
                    </a:lnTo>
                    <a:cubicBezTo>
                      <a:pt x="88367" y="16865"/>
                      <a:pt x="92151" y="13081"/>
                      <a:pt x="92151" y="8416"/>
                    </a:cubicBezTo>
                    <a:cubicBezTo>
                      <a:pt x="92151" y="3784"/>
                      <a:pt x="88367" y="0"/>
                      <a:pt x="83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89"/>
              <p:cNvSpPr/>
              <p:nvPr/>
            </p:nvSpPr>
            <p:spPr>
              <a:xfrm>
                <a:off x="1267275" y="2847700"/>
                <a:ext cx="2303800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66" extrusionOk="0">
                    <a:moveTo>
                      <a:pt x="8416" y="1"/>
                    </a:moveTo>
                    <a:cubicBezTo>
                      <a:pt x="3784" y="1"/>
                      <a:pt x="0" y="3784"/>
                      <a:pt x="0" y="8449"/>
                    </a:cubicBezTo>
                    <a:cubicBezTo>
                      <a:pt x="0" y="13081"/>
                      <a:pt x="3784" y="16865"/>
                      <a:pt x="8416" y="16865"/>
                    </a:cubicBezTo>
                    <a:lnTo>
                      <a:pt x="83703" y="16865"/>
                    </a:lnTo>
                    <a:cubicBezTo>
                      <a:pt x="88367" y="16865"/>
                      <a:pt x="92151" y="13081"/>
                      <a:pt x="92151" y="8449"/>
                    </a:cubicBezTo>
                    <a:cubicBezTo>
                      <a:pt x="92151" y="3784"/>
                      <a:pt x="88367" y="1"/>
                      <a:pt x="837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89"/>
              <p:cNvSpPr/>
              <p:nvPr/>
            </p:nvSpPr>
            <p:spPr>
              <a:xfrm>
                <a:off x="1267275" y="3269325"/>
                <a:ext cx="2303800" cy="42162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65" extrusionOk="0">
                    <a:moveTo>
                      <a:pt x="8416" y="0"/>
                    </a:moveTo>
                    <a:cubicBezTo>
                      <a:pt x="3784" y="0"/>
                      <a:pt x="0" y="3784"/>
                      <a:pt x="0" y="8449"/>
                    </a:cubicBezTo>
                    <a:cubicBezTo>
                      <a:pt x="0" y="13081"/>
                      <a:pt x="3784" y="16865"/>
                      <a:pt x="8416" y="16865"/>
                    </a:cubicBezTo>
                    <a:lnTo>
                      <a:pt x="83703" y="16865"/>
                    </a:lnTo>
                    <a:cubicBezTo>
                      <a:pt x="88367" y="16865"/>
                      <a:pt x="92151" y="13081"/>
                      <a:pt x="92151" y="8449"/>
                    </a:cubicBezTo>
                    <a:cubicBezTo>
                      <a:pt x="92151" y="3784"/>
                      <a:pt x="88367" y="0"/>
                      <a:pt x="83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89"/>
              <p:cNvSpPr/>
              <p:nvPr/>
            </p:nvSpPr>
            <p:spPr>
              <a:xfrm>
                <a:off x="1267275" y="3690925"/>
                <a:ext cx="2303800" cy="42162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65" extrusionOk="0">
                    <a:moveTo>
                      <a:pt x="8416" y="1"/>
                    </a:moveTo>
                    <a:cubicBezTo>
                      <a:pt x="3784" y="1"/>
                      <a:pt x="0" y="3784"/>
                      <a:pt x="0" y="8449"/>
                    </a:cubicBezTo>
                    <a:cubicBezTo>
                      <a:pt x="0" y="13114"/>
                      <a:pt x="3784" y="16865"/>
                      <a:pt x="8416" y="16865"/>
                    </a:cubicBezTo>
                    <a:lnTo>
                      <a:pt x="83703" y="16865"/>
                    </a:lnTo>
                    <a:cubicBezTo>
                      <a:pt x="88367" y="16865"/>
                      <a:pt x="92151" y="13114"/>
                      <a:pt x="92151" y="8449"/>
                    </a:cubicBezTo>
                    <a:cubicBezTo>
                      <a:pt x="92151" y="3784"/>
                      <a:pt x="88367" y="1"/>
                      <a:pt x="837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89"/>
              <p:cNvSpPr/>
              <p:nvPr/>
            </p:nvSpPr>
            <p:spPr>
              <a:xfrm>
                <a:off x="1267275" y="4112525"/>
                <a:ext cx="2303800" cy="42247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99" extrusionOk="0">
                    <a:moveTo>
                      <a:pt x="8416" y="1"/>
                    </a:moveTo>
                    <a:cubicBezTo>
                      <a:pt x="3784" y="1"/>
                      <a:pt x="0" y="3785"/>
                      <a:pt x="0" y="8450"/>
                    </a:cubicBezTo>
                    <a:cubicBezTo>
                      <a:pt x="0" y="13114"/>
                      <a:pt x="3784" y="16898"/>
                      <a:pt x="8416" y="16898"/>
                    </a:cubicBezTo>
                    <a:lnTo>
                      <a:pt x="83703" y="16898"/>
                    </a:lnTo>
                    <a:cubicBezTo>
                      <a:pt x="88367" y="16898"/>
                      <a:pt x="92151" y="13114"/>
                      <a:pt x="92151" y="8450"/>
                    </a:cubicBezTo>
                    <a:cubicBezTo>
                      <a:pt x="92151" y="3785"/>
                      <a:pt x="88367" y="1"/>
                      <a:pt x="837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89"/>
              <p:cNvSpPr/>
              <p:nvPr/>
            </p:nvSpPr>
            <p:spPr>
              <a:xfrm>
                <a:off x="3054025" y="2426100"/>
                <a:ext cx="517050" cy="421625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16865" extrusionOk="0">
                    <a:moveTo>
                      <a:pt x="0" y="0"/>
                    </a:moveTo>
                    <a:cubicBezTo>
                      <a:pt x="4665" y="0"/>
                      <a:pt x="8449" y="3784"/>
                      <a:pt x="8449" y="8416"/>
                    </a:cubicBezTo>
                    <a:cubicBezTo>
                      <a:pt x="8449" y="13081"/>
                      <a:pt x="4665" y="16865"/>
                      <a:pt x="0" y="16865"/>
                    </a:cubicBezTo>
                    <a:lnTo>
                      <a:pt x="12233" y="16865"/>
                    </a:lnTo>
                    <a:cubicBezTo>
                      <a:pt x="16897" y="16865"/>
                      <a:pt x="20681" y="13081"/>
                      <a:pt x="20681" y="8416"/>
                    </a:cubicBezTo>
                    <a:cubicBezTo>
                      <a:pt x="20681" y="3784"/>
                      <a:pt x="16897" y="0"/>
                      <a:pt x="12233" y="0"/>
                    </a:cubicBezTo>
                    <a:close/>
                  </a:path>
                </a:pathLst>
              </a:custGeom>
              <a:solidFill>
                <a:srgbClr val="8AC9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89"/>
              <p:cNvSpPr/>
              <p:nvPr/>
            </p:nvSpPr>
            <p:spPr>
              <a:xfrm>
                <a:off x="3054025" y="2847700"/>
                <a:ext cx="517050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16866" extrusionOk="0">
                    <a:moveTo>
                      <a:pt x="0" y="1"/>
                    </a:moveTo>
                    <a:cubicBezTo>
                      <a:pt x="4665" y="1"/>
                      <a:pt x="8449" y="3784"/>
                      <a:pt x="8449" y="8449"/>
                    </a:cubicBezTo>
                    <a:cubicBezTo>
                      <a:pt x="8449" y="13081"/>
                      <a:pt x="4665" y="16865"/>
                      <a:pt x="0" y="16865"/>
                    </a:cubicBezTo>
                    <a:lnTo>
                      <a:pt x="12233" y="16865"/>
                    </a:lnTo>
                    <a:cubicBezTo>
                      <a:pt x="16897" y="16865"/>
                      <a:pt x="20681" y="13081"/>
                      <a:pt x="20681" y="8449"/>
                    </a:cubicBezTo>
                    <a:cubicBezTo>
                      <a:pt x="20681" y="3784"/>
                      <a:pt x="16897" y="1"/>
                      <a:pt x="12233" y="1"/>
                    </a:cubicBezTo>
                    <a:close/>
                  </a:path>
                </a:pathLst>
              </a:custGeom>
              <a:solidFill>
                <a:srgbClr val="B3DA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89"/>
              <p:cNvSpPr/>
              <p:nvPr/>
            </p:nvSpPr>
            <p:spPr>
              <a:xfrm>
                <a:off x="1914775" y="314775"/>
                <a:ext cx="1008800" cy="478725"/>
              </a:xfrm>
              <a:custGeom>
                <a:avLst/>
                <a:gdLst/>
                <a:ahLst/>
                <a:cxnLst/>
                <a:rect l="l" t="t" r="r" b="b"/>
                <a:pathLst>
                  <a:path w="40352" h="19149" extrusionOk="0">
                    <a:moveTo>
                      <a:pt x="8155" y="0"/>
                    </a:moveTo>
                    <a:cubicBezTo>
                      <a:pt x="3621" y="0"/>
                      <a:pt x="0" y="3654"/>
                      <a:pt x="0" y="8155"/>
                    </a:cubicBezTo>
                    <a:lnTo>
                      <a:pt x="0" y="17126"/>
                    </a:lnTo>
                    <a:cubicBezTo>
                      <a:pt x="0" y="18235"/>
                      <a:pt x="881" y="19148"/>
                      <a:pt x="2023" y="19148"/>
                    </a:cubicBezTo>
                    <a:lnTo>
                      <a:pt x="38329" y="19148"/>
                    </a:lnTo>
                    <a:cubicBezTo>
                      <a:pt x="39438" y="19148"/>
                      <a:pt x="40351" y="18235"/>
                      <a:pt x="40351" y="17126"/>
                    </a:cubicBezTo>
                    <a:lnTo>
                      <a:pt x="40351" y="8155"/>
                    </a:lnTo>
                    <a:cubicBezTo>
                      <a:pt x="40351" y="3654"/>
                      <a:pt x="36698" y="0"/>
                      <a:pt x="32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89"/>
              <p:cNvSpPr/>
              <p:nvPr/>
            </p:nvSpPr>
            <p:spPr>
              <a:xfrm>
                <a:off x="4029350" y="4534975"/>
                <a:ext cx="2303800" cy="84567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33827" extrusionOk="0">
                    <a:moveTo>
                      <a:pt x="5318" y="0"/>
                    </a:moveTo>
                    <a:cubicBezTo>
                      <a:pt x="2382" y="0"/>
                      <a:pt x="1" y="2349"/>
                      <a:pt x="1" y="5284"/>
                    </a:cubicBezTo>
                    <a:lnTo>
                      <a:pt x="1" y="9362"/>
                    </a:lnTo>
                    <a:cubicBezTo>
                      <a:pt x="1" y="22867"/>
                      <a:pt x="10961" y="33827"/>
                      <a:pt x="24466" y="33827"/>
                    </a:cubicBezTo>
                    <a:lnTo>
                      <a:pt x="67687" y="33827"/>
                    </a:lnTo>
                    <a:cubicBezTo>
                      <a:pt x="81192" y="33827"/>
                      <a:pt x="92152" y="22867"/>
                      <a:pt x="92152" y="9362"/>
                    </a:cubicBezTo>
                    <a:lnTo>
                      <a:pt x="92152" y="5284"/>
                    </a:lnTo>
                    <a:cubicBezTo>
                      <a:pt x="92152" y="2349"/>
                      <a:pt x="89803" y="0"/>
                      <a:pt x="868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89"/>
              <p:cNvSpPr/>
              <p:nvPr/>
            </p:nvSpPr>
            <p:spPr>
              <a:xfrm>
                <a:off x="4029350" y="521900"/>
                <a:ext cx="2303800" cy="190422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76169" extrusionOk="0">
                    <a:moveTo>
                      <a:pt x="30990" y="1"/>
                    </a:moveTo>
                    <a:lnTo>
                      <a:pt x="30990" y="12037"/>
                    </a:lnTo>
                    <a:cubicBezTo>
                      <a:pt x="30990" y="23193"/>
                      <a:pt x="25085" y="33534"/>
                      <a:pt x="15495" y="39210"/>
                    </a:cubicBezTo>
                    <a:cubicBezTo>
                      <a:pt x="5905" y="44886"/>
                      <a:pt x="1" y="55226"/>
                      <a:pt x="1" y="66382"/>
                    </a:cubicBezTo>
                    <a:lnTo>
                      <a:pt x="1" y="70851"/>
                    </a:lnTo>
                    <a:cubicBezTo>
                      <a:pt x="1" y="73787"/>
                      <a:pt x="2382" y="76168"/>
                      <a:pt x="5318" y="76168"/>
                    </a:cubicBezTo>
                    <a:lnTo>
                      <a:pt x="86867" y="76168"/>
                    </a:lnTo>
                    <a:cubicBezTo>
                      <a:pt x="89803" y="76168"/>
                      <a:pt x="92152" y="73787"/>
                      <a:pt x="92152" y="70851"/>
                    </a:cubicBezTo>
                    <a:lnTo>
                      <a:pt x="92152" y="66382"/>
                    </a:lnTo>
                    <a:cubicBezTo>
                      <a:pt x="92152" y="55226"/>
                      <a:pt x="86280" y="44886"/>
                      <a:pt x="76690" y="39210"/>
                    </a:cubicBezTo>
                    <a:cubicBezTo>
                      <a:pt x="67067" y="33534"/>
                      <a:pt x="61196" y="23193"/>
                      <a:pt x="61196" y="12037"/>
                    </a:cubicBezTo>
                    <a:lnTo>
                      <a:pt x="611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89"/>
              <p:cNvSpPr/>
              <p:nvPr/>
            </p:nvSpPr>
            <p:spPr>
              <a:xfrm>
                <a:off x="4029350" y="2426100"/>
                <a:ext cx="2303800" cy="42162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65" extrusionOk="0">
                    <a:moveTo>
                      <a:pt x="8449" y="0"/>
                    </a:moveTo>
                    <a:cubicBezTo>
                      <a:pt x="3785" y="0"/>
                      <a:pt x="1" y="3784"/>
                      <a:pt x="1" y="8416"/>
                    </a:cubicBezTo>
                    <a:cubicBezTo>
                      <a:pt x="1" y="13081"/>
                      <a:pt x="3785" y="16865"/>
                      <a:pt x="8449" y="16865"/>
                    </a:cubicBezTo>
                    <a:lnTo>
                      <a:pt x="83736" y="16865"/>
                    </a:lnTo>
                    <a:cubicBezTo>
                      <a:pt x="88368" y="16865"/>
                      <a:pt x="92152" y="13081"/>
                      <a:pt x="92152" y="8416"/>
                    </a:cubicBezTo>
                    <a:cubicBezTo>
                      <a:pt x="92152" y="3784"/>
                      <a:pt x="88368" y="0"/>
                      <a:pt x="837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89"/>
              <p:cNvSpPr/>
              <p:nvPr/>
            </p:nvSpPr>
            <p:spPr>
              <a:xfrm>
                <a:off x="4029350" y="2847700"/>
                <a:ext cx="2303800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66" extrusionOk="0">
                    <a:moveTo>
                      <a:pt x="8449" y="1"/>
                    </a:moveTo>
                    <a:cubicBezTo>
                      <a:pt x="3785" y="1"/>
                      <a:pt x="1" y="3784"/>
                      <a:pt x="1" y="8449"/>
                    </a:cubicBezTo>
                    <a:cubicBezTo>
                      <a:pt x="1" y="13081"/>
                      <a:pt x="3785" y="16865"/>
                      <a:pt x="8449" y="16865"/>
                    </a:cubicBezTo>
                    <a:lnTo>
                      <a:pt x="83736" y="16865"/>
                    </a:lnTo>
                    <a:cubicBezTo>
                      <a:pt x="88368" y="16865"/>
                      <a:pt x="92152" y="13081"/>
                      <a:pt x="92152" y="8449"/>
                    </a:cubicBezTo>
                    <a:cubicBezTo>
                      <a:pt x="92152" y="3784"/>
                      <a:pt x="88368" y="1"/>
                      <a:pt x="83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89"/>
              <p:cNvSpPr/>
              <p:nvPr/>
            </p:nvSpPr>
            <p:spPr>
              <a:xfrm>
                <a:off x="4029350" y="3269325"/>
                <a:ext cx="2303800" cy="42162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65" extrusionOk="0">
                    <a:moveTo>
                      <a:pt x="8449" y="0"/>
                    </a:moveTo>
                    <a:cubicBezTo>
                      <a:pt x="3785" y="0"/>
                      <a:pt x="1" y="3784"/>
                      <a:pt x="1" y="8449"/>
                    </a:cubicBezTo>
                    <a:cubicBezTo>
                      <a:pt x="1" y="13081"/>
                      <a:pt x="3785" y="16865"/>
                      <a:pt x="8449" y="16865"/>
                    </a:cubicBezTo>
                    <a:lnTo>
                      <a:pt x="83736" y="16865"/>
                    </a:lnTo>
                    <a:cubicBezTo>
                      <a:pt x="88368" y="16865"/>
                      <a:pt x="92152" y="13081"/>
                      <a:pt x="92152" y="8449"/>
                    </a:cubicBezTo>
                    <a:cubicBezTo>
                      <a:pt x="92152" y="3784"/>
                      <a:pt x="88368" y="0"/>
                      <a:pt x="837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89"/>
              <p:cNvSpPr/>
              <p:nvPr/>
            </p:nvSpPr>
            <p:spPr>
              <a:xfrm>
                <a:off x="4029350" y="3690925"/>
                <a:ext cx="2303800" cy="42162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65" extrusionOk="0">
                    <a:moveTo>
                      <a:pt x="8449" y="1"/>
                    </a:moveTo>
                    <a:cubicBezTo>
                      <a:pt x="3785" y="1"/>
                      <a:pt x="1" y="3784"/>
                      <a:pt x="1" y="8449"/>
                    </a:cubicBezTo>
                    <a:cubicBezTo>
                      <a:pt x="1" y="13114"/>
                      <a:pt x="3785" y="16865"/>
                      <a:pt x="8449" y="16865"/>
                    </a:cubicBezTo>
                    <a:lnTo>
                      <a:pt x="83736" y="16865"/>
                    </a:lnTo>
                    <a:cubicBezTo>
                      <a:pt x="88368" y="16865"/>
                      <a:pt x="92152" y="13114"/>
                      <a:pt x="92152" y="8449"/>
                    </a:cubicBezTo>
                    <a:cubicBezTo>
                      <a:pt x="92152" y="3784"/>
                      <a:pt x="88368" y="1"/>
                      <a:pt x="83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89"/>
              <p:cNvSpPr/>
              <p:nvPr/>
            </p:nvSpPr>
            <p:spPr>
              <a:xfrm>
                <a:off x="4029350" y="4112525"/>
                <a:ext cx="2303800" cy="422475"/>
              </a:xfrm>
              <a:custGeom>
                <a:avLst/>
                <a:gdLst/>
                <a:ahLst/>
                <a:cxnLst/>
                <a:rect l="l" t="t" r="r" b="b"/>
                <a:pathLst>
                  <a:path w="92152" h="16899" extrusionOk="0">
                    <a:moveTo>
                      <a:pt x="8449" y="1"/>
                    </a:moveTo>
                    <a:cubicBezTo>
                      <a:pt x="3785" y="1"/>
                      <a:pt x="1" y="3785"/>
                      <a:pt x="1" y="8450"/>
                    </a:cubicBezTo>
                    <a:cubicBezTo>
                      <a:pt x="1" y="13114"/>
                      <a:pt x="3785" y="16898"/>
                      <a:pt x="8449" y="16898"/>
                    </a:cubicBezTo>
                    <a:lnTo>
                      <a:pt x="83736" y="16898"/>
                    </a:lnTo>
                    <a:cubicBezTo>
                      <a:pt x="88368" y="16898"/>
                      <a:pt x="92152" y="13114"/>
                      <a:pt x="92152" y="8450"/>
                    </a:cubicBezTo>
                    <a:cubicBezTo>
                      <a:pt x="92152" y="3785"/>
                      <a:pt x="88368" y="1"/>
                      <a:pt x="83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89"/>
              <p:cNvSpPr/>
              <p:nvPr/>
            </p:nvSpPr>
            <p:spPr>
              <a:xfrm>
                <a:off x="4676850" y="314775"/>
                <a:ext cx="1009625" cy="478725"/>
              </a:xfrm>
              <a:custGeom>
                <a:avLst/>
                <a:gdLst/>
                <a:ahLst/>
                <a:cxnLst/>
                <a:rect l="l" t="t" r="r" b="b"/>
                <a:pathLst>
                  <a:path w="40385" h="19149" extrusionOk="0">
                    <a:moveTo>
                      <a:pt x="8156" y="0"/>
                    </a:moveTo>
                    <a:cubicBezTo>
                      <a:pt x="3654" y="0"/>
                      <a:pt x="1" y="3654"/>
                      <a:pt x="1" y="8155"/>
                    </a:cubicBezTo>
                    <a:lnTo>
                      <a:pt x="1" y="17126"/>
                    </a:lnTo>
                    <a:cubicBezTo>
                      <a:pt x="1" y="18235"/>
                      <a:pt x="914" y="19148"/>
                      <a:pt x="2056" y="19148"/>
                    </a:cubicBezTo>
                    <a:lnTo>
                      <a:pt x="38329" y="19148"/>
                    </a:lnTo>
                    <a:cubicBezTo>
                      <a:pt x="39471" y="19148"/>
                      <a:pt x="40384" y="18235"/>
                      <a:pt x="40384" y="17126"/>
                    </a:cubicBezTo>
                    <a:lnTo>
                      <a:pt x="40384" y="8155"/>
                    </a:lnTo>
                    <a:cubicBezTo>
                      <a:pt x="40384" y="3654"/>
                      <a:pt x="36731" y="0"/>
                      <a:pt x="32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89"/>
              <p:cNvSpPr/>
              <p:nvPr/>
            </p:nvSpPr>
            <p:spPr>
              <a:xfrm>
                <a:off x="2615275" y="1232400"/>
                <a:ext cx="2369050" cy="2158250"/>
              </a:xfrm>
              <a:custGeom>
                <a:avLst/>
                <a:gdLst/>
                <a:ahLst/>
                <a:cxnLst/>
                <a:rect l="l" t="t" r="r" b="b"/>
                <a:pathLst>
                  <a:path w="94762" h="86330" extrusionOk="0">
                    <a:moveTo>
                      <a:pt x="47369" y="1"/>
                    </a:moveTo>
                    <a:cubicBezTo>
                      <a:pt x="36323" y="1"/>
                      <a:pt x="25281" y="4217"/>
                      <a:pt x="16865" y="12649"/>
                    </a:cubicBezTo>
                    <a:cubicBezTo>
                      <a:pt x="1" y="29481"/>
                      <a:pt x="1" y="56816"/>
                      <a:pt x="16865" y="73681"/>
                    </a:cubicBezTo>
                    <a:cubicBezTo>
                      <a:pt x="25281" y="82113"/>
                      <a:pt x="36323" y="86329"/>
                      <a:pt x="47369" y="86329"/>
                    </a:cubicBezTo>
                    <a:cubicBezTo>
                      <a:pt x="58415" y="86329"/>
                      <a:pt x="69465" y="82113"/>
                      <a:pt x="77897" y="73681"/>
                    </a:cubicBezTo>
                    <a:cubicBezTo>
                      <a:pt x="94762" y="56816"/>
                      <a:pt x="94762" y="29481"/>
                      <a:pt x="77897" y="12649"/>
                    </a:cubicBezTo>
                    <a:cubicBezTo>
                      <a:pt x="69465" y="4217"/>
                      <a:pt x="58415" y="1"/>
                      <a:pt x="47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89"/>
              <p:cNvSpPr/>
              <p:nvPr/>
            </p:nvSpPr>
            <p:spPr>
              <a:xfrm>
                <a:off x="3297050" y="1577975"/>
                <a:ext cx="1007975" cy="1466750"/>
              </a:xfrm>
              <a:custGeom>
                <a:avLst/>
                <a:gdLst/>
                <a:ahLst/>
                <a:cxnLst/>
                <a:rect l="l" t="t" r="r" b="b"/>
                <a:pathLst>
                  <a:path w="40319" h="58670" extrusionOk="0">
                    <a:moveTo>
                      <a:pt x="28053" y="0"/>
                    </a:moveTo>
                    <a:cubicBezTo>
                      <a:pt x="27205" y="33"/>
                      <a:pt x="26390" y="522"/>
                      <a:pt x="25672" y="1240"/>
                    </a:cubicBezTo>
                    <a:cubicBezTo>
                      <a:pt x="17713" y="8808"/>
                      <a:pt x="9721" y="16310"/>
                      <a:pt x="1762" y="23878"/>
                    </a:cubicBezTo>
                    <a:cubicBezTo>
                      <a:pt x="0" y="25542"/>
                      <a:pt x="261" y="28054"/>
                      <a:pt x="2284" y="29293"/>
                    </a:cubicBezTo>
                    <a:cubicBezTo>
                      <a:pt x="6687" y="31935"/>
                      <a:pt x="11189" y="34447"/>
                      <a:pt x="15625" y="36991"/>
                    </a:cubicBezTo>
                    <a:cubicBezTo>
                      <a:pt x="15886" y="37154"/>
                      <a:pt x="16016" y="37285"/>
                      <a:pt x="15886" y="37644"/>
                    </a:cubicBezTo>
                    <a:cubicBezTo>
                      <a:pt x="14418" y="41069"/>
                      <a:pt x="12983" y="44494"/>
                      <a:pt x="11580" y="47919"/>
                    </a:cubicBezTo>
                    <a:cubicBezTo>
                      <a:pt x="10667" y="50072"/>
                      <a:pt x="9786" y="52160"/>
                      <a:pt x="8938" y="54313"/>
                    </a:cubicBezTo>
                    <a:cubicBezTo>
                      <a:pt x="8318" y="55911"/>
                      <a:pt x="9068" y="57607"/>
                      <a:pt x="10569" y="58325"/>
                    </a:cubicBezTo>
                    <a:cubicBezTo>
                      <a:pt x="11049" y="58553"/>
                      <a:pt x="11521" y="58670"/>
                      <a:pt x="11990" y="58670"/>
                    </a:cubicBezTo>
                    <a:cubicBezTo>
                      <a:pt x="12858" y="58670"/>
                      <a:pt x="13713" y="58270"/>
                      <a:pt x="14581" y="57444"/>
                    </a:cubicBezTo>
                    <a:cubicBezTo>
                      <a:pt x="22573" y="49876"/>
                      <a:pt x="30532" y="42341"/>
                      <a:pt x="38492" y="34806"/>
                    </a:cubicBezTo>
                    <a:cubicBezTo>
                      <a:pt x="40318" y="33077"/>
                      <a:pt x="39959" y="30533"/>
                      <a:pt x="37807" y="29293"/>
                    </a:cubicBezTo>
                    <a:cubicBezTo>
                      <a:pt x="33403" y="26749"/>
                      <a:pt x="29032" y="24204"/>
                      <a:pt x="24628" y="21660"/>
                    </a:cubicBezTo>
                    <a:cubicBezTo>
                      <a:pt x="24335" y="21530"/>
                      <a:pt x="24237" y="21366"/>
                      <a:pt x="24400" y="21040"/>
                    </a:cubicBezTo>
                    <a:cubicBezTo>
                      <a:pt x="26716" y="15495"/>
                      <a:pt x="29130" y="9949"/>
                      <a:pt x="31315" y="4339"/>
                    </a:cubicBezTo>
                    <a:cubicBezTo>
                      <a:pt x="32131" y="2219"/>
                      <a:pt x="30500" y="0"/>
                      <a:pt x="280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89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61162" y="6133"/>
                    </a:moveTo>
                    <a:cubicBezTo>
                      <a:pt x="63968" y="6133"/>
                      <a:pt x="66251" y="8416"/>
                      <a:pt x="66251" y="11221"/>
                    </a:cubicBezTo>
                    <a:lnTo>
                      <a:pt x="66251" y="19180"/>
                    </a:lnTo>
                    <a:lnTo>
                      <a:pt x="32000" y="19180"/>
                    </a:lnTo>
                    <a:lnTo>
                      <a:pt x="32000" y="11221"/>
                    </a:lnTo>
                    <a:cubicBezTo>
                      <a:pt x="32000" y="8416"/>
                      <a:pt x="34283" y="6133"/>
                      <a:pt x="37121" y="6133"/>
                    </a:cubicBezTo>
                    <a:close/>
                    <a:moveTo>
                      <a:pt x="171678" y="6133"/>
                    </a:moveTo>
                    <a:cubicBezTo>
                      <a:pt x="174484" y="6133"/>
                      <a:pt x="176767" y="8416"/>
                      <a:pt x="176767" y="11221"/>
                    </a:cubicBezTo>
                    <a:lnTo>
                      <a:pt x="176767" y="19180"/>
                    </a:lnTo>
                    <a:lnTo>
                      <a:pt x="142516" y="19180"/>
                    </a:lnTo>
                    <a:lnTo>
                      <a:pt x="142516" y="11221"/>
                    </a:lnTo>
                    <a:cubicBezTo>
                      <a:pt x="142516" y="8416"/>
                      <a:pt x="144800" y="6133"/>
                      <a:pt x="147605" y="6133"/>
                    </a:cubicBezTo>
                    <a:close/>
                    <a:moveTo>
                      <a:pt x="171744" y="25280"/>
                    </a:moveTo>
                    <a:cubicBezTo>
                      <a:pt x="172037" y="30630"/>
                      <a:pt x="173570" y="35882"/>
                      <a:pt x="176213" y="40546"/>
                    </a:cubicBezTo>
                    <a:cubicBezTo>
                      <a:pt x="179214" y="45766"/>
                      <a:pt x="183487" y="50137"/>
                      <a:pt x="188673" y="53203"/>
                    </a:cubicBezTo>
                    <a:cubicBezTo>
                      <a:pt x="197285" y="58292"/>
                      <a:pt x="202667" y="67719"/>
                      <a:pt x="202667" y="77733"/>
                    </a:cubicBezTo>
                    <a:lnTo>
                      <a:pt x="202667" y="82202"/>
                    </a:lnTo>
                    <a:cubicBezTo>
                      <a:pt x="202667" y="83442"/>
                      <a:pt x="201656" y="84453"/>
                      <a:pt x="200416" y="84453"/>
                    </a:cubicBezTo>
                    <a:lnTo>
                      <a:pt x="150606" y="84453"/>
                    </a:lnTo>
                    <a:cubicBezTo>
                      <a:pt x="151030" y="70720"/>
                      <a:pt x="145419" y="58031"/>
                      <a:pt x="135992" y="49223"/>
                    </a:cubicBezTo>
                    <a:cubicBezTo>
                      <a:pt x="142842" y="43123"/>
                      <a:pt x="147018" y="34479"/>
                      <a:pt x="147540" y="25280"/>
                    </a:cubicBezTo>
                    <a:close/>
                    <a:moveTo>
                      <a:pt x="58781" y="90585"/>
                    </a:moveTo>
                    <a:cubicBezTo>
                      <a:pt x="59401" y="94337"/>
                      <a:pt x="60477" y="97925"/>
                      <a:pt x="61978" y="101317"/>
                    </a:cubicBezTo>
                    <a:lnTo>
                      <a:pt x="11482" y="101317"/>
                    </a:lnTo>
                    <a:cubicBezTo>
                      <a:pt x="8514" y="101317"/>
                      <a:pt x="6100" y="98903"/>
                      <a:pt x="6133" y="95935"/>
                    </a:cubicBezTo>
                    <a:cubicBezTo>
                      <a:pt x="6133" y="94500"/>
                      <a:pt x="6687" y="93162"/>
                      <a:pt x="7698" y="92151"/>
                    </a:cubicBezTo>
                    <a:cubicBezTo>
                      <a:pt x="8710" y="91140"/>
                      <a:pt x="10047" y="90585"/>
                      <a:pt x="11482" y="90585"/>
                    </a:cubicBezTo>
                    <a:close/>
                    <a:moveTo>
                      <a:pt x="197285" y="90585"/>
                    </a:moveTo>
                    <a:cubicBezTo>
                      <a:pt x="200253" y="90585"/>
                      <a:pt x="202667" y="92999"/>
                      <a:pt x="202667" y="95935"/>
                    </a:cubicBezTo>
                    <a:cubicBezTo>
                      <a:pt x="202667" y="97370"/>
                      <a:pt x="202080" y="98740"/>
                      <a:pt x="201069" y="99752"/>
                    </a:cubicBezTo>
                    <a:cubicBezTo>
                      <a:pt x="200058" y="100763"/>
                      <a:pt x="198720" y="101317"/>
                      <a:pt x="197285" y="101317"/>
                    </a:cubicBezTo>
                    <a:lnTo>
                      <a:pt x="146789" y="101317"/>
                    </a:lnTo>
                    <a:cubicBezTo>
                      <a:pt x="148290" y="97925"/>
                      <a:pt x="149366" y="94337"/>
                      <a:pt x="149986" y="90585"/>
                    </a:cubicBezTo>
                    <a:close/>
                    <a:moveTo>
                      <a:pt x="112506" y="56661"/>
                    </a:moveTo>
                    <a:cubicBezTo>
                      <a:pt x="112669" y="56693"/>
                      <a:pt x="112702" y="56791"/>
                      <a:pt x="112702" y="56824"/>
                    </a:cubicBezTo>
                    <a:cubicBezTo>
                      <a:pt x="110549" y="62402"/>
                      <a:pt x="108135" y="67947"/>
                      <a:pt x="105819" y="73427"/>
                    </a:cubicBezTo>
                    <a:cubicBezTo>
                      <a:pt x="105101" y="75156"/>
                      <a:pt x="105721" y="76983"/>
                      <a:pt x="107352" y="77929"/>
                    </a:cubicBezTo>
                    <a:cubicBezTo>
                      <a:pt x="111756" y="80441"/>
                      <a:pt x="116127" y="83018"/>
                      <a:pt x="120530" y="85529"/>
                    </a:cubicBezTo>
                    <a:cubicBezTo>
                      <a:pt x="120987" y="85790"/>
                      <a:pt x="120987" y="85855"/>
                      <a:pt x="120661" y="86149"/>
                    </a:cubicBezTo>
                    <a:cubicBezTo>
                      <a:pt x="114333" y="92151"/>
                      <a:pt x="96783" y="108983"/>
                      <a:pt x="96229" y="109211"/>
                    </a:cubicBezTo>
                    <a:cubicBezTo>
                      <a:pt x="96163" y="109179"/>
                      <a:pt x="96000" y="109113"/>
                      <a:pt x="96033" y="109016"/>
                    </a:cubicBezTo>
                    <a:cubicBezTo>
                      <a:pt x="98153" y="103535"/>
                      <a:pt x="100795" y="97501"/>
                      <a:pt x="102948" y="92412"/>
                    </a:cubicBezTo>
                    <a:cubicBezTo>
                      <a:pt x="103568" y="90977"/>
                      <a:pt x="103307" y="89052"/>
                      <a:pt x="101415" y="87943"/>
                    </a:cubicBezTo>
                    <a:cubicBezTo>
                      <a:pt x="96979" y="85399"/>
                      <a:pt x="92510" y="82920"/>
                      <a:pt x="88139" y="80245"/>
                    </a:cubicBezTo>
                    <a:cubicBezTo>
                      <a:pt x="87813" y="80049"/>
                      <a:pt x="87813" y="79984"/>
                      <a:pt x="88106" y="79690"/>
                    </a:cubicBezTo>
                    <a:cubicBezTo>
                      <a:pt x="96620" y="71633"/>
                      <a:pt x="111756" y="57150"/>
                      <a:pt x="112506" y="56661"/>
                    </a:cubicBezTo>
                    <a:close/>
                    <a:moveTo>
                      <a:pt x="112648" y="50589"/>
                    </a:moveTo>
                    <a:cubicBezTo>
                      <a:pt x="110962" y="50589"/>
                      <a:pt x="109231" y="51269"/>
                      <a:pt x="107809" y="52616"/>
                    </a:cubicBezTo>
                    <a:cubicBezTo>
                      <a:pt x="99817" y="60249"/>
                      <a:pt x="91890" y="67686"/>
                      <a:pt x="83898" y="75254"/>
                    </a:cubicBezTo>
                    <a:cubicBezTo>
                      <a:pt x="82365" y="76722"/>
                      <a:pt x="81615" y="78679"/>
                      <a:pt x="81811" y="80702"/>
                    </a:cubicBezTo>
                    <a:cubicBezTo>
                      <a:pt x="82039" y="82659"/>
                      <a:pt x="83181" y="84420"/>
                      <a:pt x="84975" y="85497"/>
                    </a:cubicBezTo>
                    <a:cubicBezTo>
                      <a:pt x="88791" y="87780"/>
                      <a:pt x="92608" y="89966"/>
                      <a:pt x="96424" y="92151"/>
                    </a:cubicBezTo>
                    <a:cubicBezTo>
                      <a:pt x="94532" y="96620"/>
                      <a:pt x="92216" y="102002"/>
                      <a:pt x="90357" y="106830"/>
                    </a:cubicBezTo>
                    <a:cubicBezTo>
                      <a:pt x="89150" y="109864"/>
                      <a:pt x="90520" y="113224"/>
                      <a:pt x="93489" y="114659"/>
                    </a:cubicBezTo>
                    <a:cubicBezTo>
                      <a:pt x="94366" y="115092"/>
                      <a:pt x="95296" y="115327"/>
                      <a:pt x="96245" y="115327"/>
                    </a:cubicBezTo>
                    <a:cubicBezTo>
                      <a:pt x="97799" y="115327"/>
                      <a:pt x="99407" y="114694"/>
                      <a:pt x="100926" y="113256"/>
                    </a:cubicBezTo>
                    <a:cubicBezTo>
                      <a:pt x="108787" y="105819"/>
                      <a:pt x="117007" y="98055"/>
                      <a:pt x="124869" y="90618"/>
                    </a:cubicBezTo>
                    <a:cubicBezTo>
                      <a:pt x="126435" y="89117"/>
                      <a:pt x="127185" y="87128"/>
                      <a:pt x="126924" y="85138"/>
                    </a:cubicBezTo>
                    <a:cubicBezTo>
                      <a:pt x="126696" y="83115"/>
                      <a:pt x="125489" y="81321"/>
                      <a:pt x="123597" y="80245"/>
                    </a:cubicBezTo>
                    <a:cubicBezTo>
                      <a:pt x="119845" y="78092"/>
                      <a:pt x="116094" y="75906"/>
                      <a:pt x="112343" y="73754"/>
                    </a:cubicBezTo>
                    <a:cubicBezTo>
                      <a:pt x="114398" y="68926"/>
                      <a:pt x="116486" y="64000"/>
                      <a:pt x="118410" y="59042"/>
                    </a:cubicBezTo>
                    <a:cubicBezTo>
                      <a:pt x="119160" y="57150"/>
                      <a:pt x="118899" y="54997"/>
                      <a:pt x="117758" y="53333"/>
                    </a:cubicBezTo>
                    <a:cubicBezTo>
                      <a:pt x="116481" y="51497"/>
                      <a:pt x="114595" y="50589"/>
                      <a:pt x="112648" y="50589"/>
                    </a:cubicBezTo>
                    <a:close/>
                    <a:moveTo>
                      <a:pt x="65207" y="107450"/>
                    </a:moveTo>
                    <a:cubicBezTo>
                      <a:pt x="67751" y="111495"/>
                      <a:pt x="70883" y="115116"/>
                      <a:pt x="74504" y="118182"/>
                    </a:cubicBezTo>
                    <a:lnTo>
                      <a:pt x="11482" y="118182"/>
                    </a:lnTo>
                    <a:cubicBezTo>
                      <a:pt x="8514" y="118182"/>
                      <a:pt x="6100" y="115768"/>
                      <a:pt x="6100" y="112832"/>
                    </a:cubicBezTo>
                    <a:cubicBezTo>
                      <a:pt x="6100" y="111397"/>
                      <a:pt x="6687" y="110027"/>
                      <a:pt x="7698" y="109016"/>
                    </a:cubicBezTo>
                    <a:cubicBezTo>
                      <a:pt x="8710" y="108004"/>
                      <a:pt x="10047" y="107450"/>
                      <a:pt x="11482" y="107450"/>
                    </a:cubicBezTo>
                    <a:close/>
                    <a:moveTo>
                      <a:pt x="197285" y="107450"/>
                    </a:moveTo>
                    <a:cubicBezTo>
                      <a:pt x="200253" y="107450"/>
                      <a:pt x="202667" y="109864"/>
                      <a:pt x="202667" y="112832"/>
                    </a:cubicBezTo>
                    <a:cubicBezTo>
                      <a:pt x="202667" y="114267"/>
                      <a:pt x="202080" y="115605"/>
                      <a:pt x="201069" y="116616"/>
                    </a:cubicBezTo>
                    <a:cubicBezTo>
                      <a:pt x="200058" y="117627"/>
                      <a:pt x="198720" y="118182"/>
                      <a:pt x="197285" y="118182"/>
                    </a:cubicBezTo>
                    <a:lnTo>
                      <a:pt x="134263" y="118182"/>
                    </a:lnTo>
                    <a:cubicBezTo>
                      <a:pt x="137884" y="115116"/>
                      <a:pt x="141016" y="111495"/>
                      <a:pt x="143560" y="107450"/>
                    </a:cubicBezTo>
                    <a:close/>
                    <a:moveTo>
                      <a:pt x="61227" y="25280"/>
                    </a:moveTo>
                    <a:cubicBezTo>
                      <a:pt x="61521" y="30630"/>
                      <a:pt x="63054" y="35882"/>
                      <a:pt x="65729" y="40546"/>
                    </a:cubicBezTo>
                    <a:cubicBezTo>
                      <a:pt x="67588" y="43841"/>
                      <a:pt x="69970" y="46744"/>
                      <a:pt x="72742" y="49223"/>
                    </a:cubicBezTo>
                    <a:cubicBezTo>
                      <a:pt x="70426" y="51376"/>
                      <a:pt x="68339" y="53790"/>
                      <a:pt x="66479" y="56432"/>
                    </a:cubicBezTo>
                    <a:cubicBezTo>
                      <a:pt x="65501" y="57835"/>
                      <a:pt x="65860" y="59727"/>
                      <a:pt x="67230" y="60706"/>
                    </a:cubicBezTo>
                    <a:cubicBezTo>
                      <a:pt x="67768" y="61081"/>
                      <a:pt x="68378" y="61260"/>
                      <a:pt x="68982" y="61260"/>
                    </a:cubicBezTo>
                    <a:cubicBezTo>
                      <a:pt x="69950" y="61260"/>
                      <a:pt x="70900" y="60800"/>
                      <a:pt x="71503" y="59955"/>
                    </a:cubicBezTo>
                    <a:cubicBezTo>
                      <a:pt x="79005" y="49223"/>
                      <a:pt x="91303" y="42797"/>
                      <a:pt x="104384" y="42797"/>
                    </a:cubicBezTo>
                    <a:cubicBezTo>
                      <a:pt x="128033" y="42797"/>
                      <a:pt x="147116" y="63576"/>
                      <a:pt x="144278" y="87160"/>
                    </a:cubicBezTo>
                    <a:cubicBezTo>
                      <a:pt x="141864" y="107254"/>
                      <a:pt x="125326" y="123042"/>
                      <a:pt x="104384" y="123042"/>
                    </a:cubicBezTo>
                    <a:cubicBezTo>
                      <a:pt x="83703" y="123042"/>
                      <a:pt x="66642" y="107352"/>
                      <a:pt x="64489" y="87226"/>
                    </a:cubicBezTo>
                    <a:cubicBezTo>
                      <a:pt x="63837" y="81191"/>
                      <a:pt x="64522" y="75319"/>
                      <a:pt x="66545" y="69578"/>
                    </a:cubicBezTo>
                    <a:cubicBezTo>
                      <a:pt x="67099" y="67980"/>
                      <a:pt x="66251" y="66251"/>
                      <a:pt x="64685" y="65696"/>
                    </a:cubicBezTo>
                    <a:cubicBezTo>
                      <a:pt x="64341" y="65570"/>
                      <a:pt x="63988" y="65510"/>
                      <a:pt x="63642" y="65510"/>
                    </a:cubicBezTo>
                    <a:cubicBezTo>
                      <a:pt x="62383" y="65510"/>
                      <a:pt x="61206" y="66302"/>
                      <a:pt x="60771" y="67556"/>
                    </a:cubicBezTo>
                    <a:cubicBezTo>
                      <a:pt x="58846" y="72971"/>
                      <a:pt x="57998" y="78679"/>
                      <a:pt x="58161" y="84453"/>
                    </a:cubicBezTo>
                    <a:lnTo>
                      <a:pt x="8351" y="84453"/>
                    </a:lnTo>
                    <a:cubicBezTo>
                      <a:pt x="7111" y="84453"/>
                      <a:pt x="6100" y="83442"/>
                      <a:pt x="6100" y="82202"/>
                    </a:cubicBezTo>
                    <a:lnTo>
                      <a:pt x="6100" y="77733"/>
                    </a:lnTo>
                    <a:cubicBezTo>
                      <a:pt x="6100" y="72808"/>
                      <a:pt x="7405" y="67915"/>
                      <a:pt x="9851" y="63609"/>
                    </a:cubicBezTo>
                    <a:cubicBezTo>
                      <a:pt x="12298" y="59303"/>
                      <a:pt x="15853" y="55715"/>
                      <a:pt x="20094" y="53203"/>
                    </a:cubicBezTo>
                    <a:cubicBezTo>
                      <a:pt x="30043" y="47299"/>
                      <a:pt x="36404" y="36730"/>
                      <a:pt x="37024" y="25280"/>
                    </a:cubicBezTo>
                    <a:close/>
                    <a:moveTo>
                      <a:pt x="83768" y="124314"/>
                    </a:moveTo>
                    <a:cubicBezTo>
                      <a:pt x="86280" y="125554"/>
                      <a:pt x="88889" y="126598"/>
                      <a:pt x="91629" y="127381"/>
                    </a:cubicBezTo>
                    <a:cubicBezTo>
                      <a:pt x="91955" y="128098"/>
                      <a:pt x="92151" y="128881"/>
                      <a:pt x="92151" y="129697"/>
                    </a:cubicBezTo>
                    <a:cubicBezTo>
                      <a:pt x="92151" y="131132"/>
                      <a:pt x="91597" y="132469"/>
                      <a:pt x="90585" y="133480"/>
                    </a:cubicBezTo>
                    <a:cubicBezTo>
                      <a:pt x="89574" y="134492"/>
                      <a:pt x="88204" y="135079"/>
                      <a:pt x="86769" y="135079"/>
                    </a:cubicBezTo>
                    <a:lnTo>
                      <a:pt x="11482" y="135079"/>
                    </a:lnTo>
                    <a:cubicBezTo>
                      <a:pt x="8514" y="135079"/>
                      <a:pt x="6100" y="132665"/>
                      <a:pt x="6100" y="129697"/>
                    </a:cubicBezTo>
                    <a:cubicBezTo>
                      <a:pt x="6100" y="128261"/>
                      <a:pt x="6687" y="126891"/>
                      <a:pt x="7698" y="125880"/>
                    </a:cubicBezTo>
                    <a:cubicBezTo>
                      <a:pt x="8710" y="124869"/>
                      <a:pt x="10047" y="124314"/>
                      <a:pt x="11482" y="124314"/>
                    </a:cubicBezTo>
                    <a:close/>
                    <a:moveTo>
                      <a:pt x="197285" y="124314"/>
                    </a:moveTo>
                    <a:cubicBezTo>
                      <a:pt x="200253" y="124314"/>
                      <a:pt x="202667" y="126728"/>
                      <a:pt x="202667" y="129697"/>
                    </a:cubicBezTo>
                    <a:cubicBezTo>
                      <a:pt x="202667" y="131132"/>
                      <a:pt x="202080" y="132469"/>
                      <a:pt x="201069" y="133480"/>
                    </a:cubicBezTo>
                    <a:cubicBezTo>
                      <a:pt x="200058" y="134492"/>
                      <a:pt x="198720" y="135079"/>
                      <a:pt x="197285" y="135079"/>
                    </a:cubicBezTo>
                    <a:lnTo>
                      <a:pt x="121998" y="135079"/>
                    </a:lnTo>
                    <a:cubicBezTo>
                      <a:pt x="119030" y="135079"/>
                      <a:pt x="116616" y="132665"/>
                      <a:pt x="116616" y="129697"/>
                    </a:cubicBezTo>
                    <a:cubicBezTo>
                      <a:pt x="116616" y="128881"/>
                      <a:pt x="116812" y="128098"/>
                      <a:pt x="117138" y="127381"/>
                    </a:cubicBezTo>
                    <a:cubicBezTo>
                      <a:pt x="119878" y="126598"/>
                      <a:pt x="122488" y="125554"/>
                      <a:pt x="124999" y="124314"/>
                    </a:cubicBezTo>
                    <a:close/>
                    <a:moveTo>
                      <a:pt x="86769" y="141179"/>
                    </a:moveTo>
                    <a:cubicBezTo>
                      <a:pt x="89737" y="141179"/>
                      <a:pt x="92151" y="143593"/>
                      <a:pt x="92151" y="146561"/>
                    </a:cubicBezTo>
                    <a:cubicBezTo>
                      <a:pt x="92151" y="149529"/>
                      <a:pt x="89737" y="151943"/>
                      <a:pt x="86769" y="151943"/>
                    </a:cubicBezTo>
                    <a:lnTo>
                      <a:pt x="11482" y="151943"/>
                    </a:lnTo>
                    <a:cubicBezTo>
                      <a:pt x="8514" y="151943"/>
                      <a:pt x="6133" y="149529"/>
                      <a:pt x="6133" y="146561"/>
                    </a:cubicBezTo>
                    <a:cubicBezTo>
                      <a:pt x="6133" y="143593"/>
                      <a:pt x="8514" y="141179"/>
                      <a:pt x="11482" y="141179"/>
                    </a:cubicBezTo>
                    <a:close/>
                    <a:moveTo>
                      <a:pt x="86769" y="158043"/>
                    </a:moveTo>
                    <a:cubicBezTo>
                      <a:pt x="89737" y="158043"/>
                      <a:pt x="92151" y="160457"/>
                      <a:pt x="92151" y="163426"/>
                    </a:cubicBezTo>
                    <a:cubicBezTo>
                      <a:pt x="92151" y="166394"/>
                      <a:pt x="89737" y="168808"/>
                      <a:pt x="86769" y="168808"/>
                    </a:cubicBezTo>
                    <a:lnTo>
                      <a:pt x="11482" y="168808"/>
                    </a:lnTo>
                    <a:cubicBezTo>
                      <a:pt x="8514" y="168808"/>
                      <a:pt x="6133" y="166394"/>
                      <a:pt x="6133" y="163426"/>
                    </a:cubicBezTo>
                    <a:cubicBezTo>
                      <a:pt x="6133" y="160457"/>
                      <a:pt x="8514" y="158043"/>
                      <a:pt x="11482" y="158043"/>
                    </a:cubicBezTo>
                    <a:close/>
                    <a:moveTo>
                      <a:pt x="197285" y="141179"/>
                    </a:moveTo>
                    <a:cubicBezTo>
                      <a:pt x="200253" y="141179"/>
                      <a:pt x="202635" y="143593"/>
                      <a:pt x="202635" y="146561"/>
                    </a:cubicBezTo>
                    <a:cubicBezTo>
                      <a:pt x="202635" y="149529"/>
                      <a:pt x="200253" y="151943"/>
                      <a:pt x="197285" y="151943"/>
                    </a:cubicBezTo>
                    <a:lnTo>
                      <a:pt x="181562" y="151943"/>
                    </a:lnTo>
                    <a:cubicBezTo>
                      <a:pt x="179866" y="151943"/>
                      <a:pt x="178496" y="153313"/>
                      <a:pt x="178496" y="154977"/>
                    </a:cubicBezTo>
                    <a:cubicBezTo>
                      <a:pt x="178496" y="156673"/>
                      <a:pt x="179866" y="158043"/>
                      <a:pt x="181562" y="158043"/>
                    </a:cubicBezTo>
                    <a:lnTo>
                      <a:pt x="197285" y="158043"/>
                    </a:lnTo>
                    <a:cubicBezTo>
                      <a:pt x="200253" y="158043"/>
                      <a:pt x="202635" y="160457"/>
                      <a:pt x="202635" y="163426"/>
                    </a:cubicBezTo>
                    <a:cubicBezTo>
                      <a:pt x="202635" y="166394"/>
                      <a:pt x="200253" y="168808"/>
                      <a:pt x="197285" y="168808"/>
                    </a:cubicBezTo>
                    <a:lnTo>
                      <a:pt x="121998" y="168808"/>
                    </a:lnTo>
                    <a:cubicBezTo>
                      <a:pt x="119030" y="168808"/>
                      <a:pt x="116616" y="166394"/>
                      <a:pt x="116616" y="163426"/>
                    </a:cubicBezTo>
                    <a:cubicBezTo>
                      <a:pt x="116616" y="160457"/>
                      <a:pt x="119030" y="158043"/>
                      <a:pt x="121998" y="158043"/>
                    </a:cubicBezTo>
                    <a:lnTo>
                      <a:pt x="169330" y="158043"/>
                    </a:lnTo>
                    <a:cubicBezTo>
                      <a:pt x="171026" y="158043"/>
                      <a:pt x="172396" y="156673"/>
                      <a:pt x="172396" y="154977"/>
                    </a:cubicBezTo>
                    <a:cubicBezTo>
                      <a:pt x="172396" y="153313"/>
                      <a:pt x="171026" y="151943"/>
                      <a:pt x="169330" y="151943"/>
                    </a:cubicBezTo>
                    <a:lnTo>
                      <a:pt x="121998" y="151943"/>
                    </a:lnTo>
                    <a:cubicBezTo>
                      <a:pt x="119030" y="151943"/>
                      <a:pt x="116616" y="149529"/>
                      <a:pt x="116616" y="146561"/>
                    </a:cubicBezTo>
                    <a:cubicBezTo>
                      <a:pt x="116616" y="143593"/>
                      <a:pt x="119030" y="141179"/>
                      <a:pt x="121998" y="141179"/>
                    </a:cubicBezTo>
                    <a:close/>
                    <a:moveTo>
                      <a:pt x="89900" y="174908"/>
                    </a:moveTo>
                    <a:cubicBezTo>
                      <a:pt x="91140" y="174908"/>
                      <a:pt x="92151" y="175919"/>
                      <a:pt x="92151" y="177158"/>
                    </a:cubicBezTo>
                    <a:lnTo>
                      <a:pt x="92151" y="181236"/>
                    </a:lnTo>
                    <a:cubicBezTo>
                      <a:pt x="92151" y="193044"/>
                      <a:pt x="82561" y="202667"/>
                      <a:pt x="70752" y="202667"/>
                    </a:cubicBezTo>
                    <a:lnTo>
                      <a:pt x="27531" y="202667"/>
                    </a:lnTo>
                    <a:cubicBezTo>
                      <a:pt x="15723" y="202667"/>
                      <a:pt x="6133" y="193044"/>
                      <a:pt x="6133" y="181236"/>
                    </a:cubicBezTo>
                    <a:lnTo>
                      <a:pt x="6133" y="177158"/>
                    </a:lnTo>
                    <a:cubicBezTo>
                      <a:pt x="6133" y="175919"/>
                      <a:pt x="7111" y="174908"/>
                      <a:pt x="8351" y="174908"/>
                    </a:cubicBezTo>
                    <a:close/>
                    <a:moveTo>
                      <a:pt x="200416" y="174908"/>
                    </a:moveTo>
                    <a:cubicBezTo>
                      <a:pt x="201656" y="174908"/>
                      <a:pt x="202667" y="175919"/>
                      <a:pt x="202667" y="177158"/>
                    </a:cubicBezTo>
                    <a:lnTo>
                      <a:pt x="202667" y="181236"/>
                    </a:lnTo>
                    <a:cubicBezTo>
                      <a:pt x="202667" y="193044"/>
                      <a:pt x="193044" y="202667"/>
                      <a:pt x="181236" y="202667"/>
                    </a:cubicBezTo>
                    <a:lnTo>
                      <a:pt x="138015" y="202667"/>
                    </a:lnTo>
                    <a:cubicBezTo>
                      <a:pt x="126206" y="202667"/>
                      <a:pt x="116616" y="193044"/>
                      <a:pt x="116616" y="181236"/>
                    </a:cubicBezTo>
                    <a:lnTo>
                      <a:pt x="116616" y="177158"/>
                    </a:lnTo>
                    <a:cubicBezTo>
                      <a:pt x="116616" y="175919"/>
                      <a:pt x="117627" y="174908"/>
                      <a:pt x="118867" y="174908"/>
                    </a:cubicBezTo>
                    <a:close/>
                    <a:moveTo>
                      <a:pt x="37121" y="0"/>
                    </a:moveTo>
                    <a:cubicBezTo>
                      <a:pt x="30924" y="0"/>
                      <a:pt x="25900" y="5023"/>
                      <a:pt x="25900" y="11221"/>
                    </a:cubicBezTo>
                    <a:lnTo>
                      <a:pt x="25900" y="20192"/>
                    </a:lnTo>
                    <a:cubicBezTo>
                      <a:pt x="25900" y="22964"/>
                      <a:pt x="28118" y="25215"/>
                      <a:pt x="30891" y="25280"/>
                    </a:cubicBezTo>
                    <a:cubicBezTo>
                      <a:pt x="30271" y="34577"/>
                      <a:pt x="25052" y="43156"/>
                      <a:pt x="16995" y="47919"/>
                    </a:cubicBezTo>
                    <a:cubicBezTo>
                      <a:pt x="11808" y="50985"/>
                      <a:pt x="7535" y="55356"/>
                      <a:pt x="4534" y="60575"/>
                    </a:cubicBezTo>
                    <a:cubicBezTo>
                      <a:pt x="1566" y="65794"/>
                      <a:pt x="0" y="71731"/>
                      <a:pt x="0" y="77733"/>
                    </a:cubicBezTo>
                    <a:lnTo>
                      <a:pt x="0" y="82202"/>
                    </a:lnTo>
                    <a:cubicBezTo>
                      <a:pt x="0" y="84681"/>
                      <a:pt x="1076" y="86899"/>
                      <a:pt x="2805" y="88432"/>
                    </a:cubicBezTo>
                    <a:cubicBezTo>
                      <a:pt x="979" y="90520"/>
                      <a:pt x="0" y="93162"/>
                      <a:pt x="0" y="95935"/>
                    </a:cubicBezTo>
                    <a:cubicBezTo>
                      <a:pt x="0" y="99262"/>
                      <a:pt x="1435" y="102263"/>
                      <a:pt x="3686" y="104384"/>
                    </a:cubicBezTo>
                    <a:cubicBezTo>
                      <a:pt x="3588" y="104481"/>
                      <a:pt x="3458" y="104579"/>
                      <a:pt x="3360" y="104677"/>
                    </a:cubicBezTo>
                    <a:cubicBezTo>
                      <a:pt x="1207" y="106863"/>
                      <a:pt x="0" y="109766"/>
                      <a:pt x="0" y="112832"/>
                    </a:cubicBezTo>
                    <a:cubicBezTo>
                      <a:pt x="0" y="116159"/>
                      <a:pt x="1435" y="119160"/>
                      <a:pt x="3686" y="121248"/>
                    </a:cubicBezTo>
                    <a:cubicBezTo>
                      <a:pt x="3588" y="121346"/>
                      <a:pt x="3458" y="121444"/>
                      <a:pt x="3360" y="121574"/>
                    </a:cubicBezTo>
                    <a:cubicBezTo>
                      <a:pt x="1207" y="123727"/>
                      <a:pt x="0" y="126630"/>
                      <a:pt x="0" y="129697"/>
                    </a:cubicBezTo>
                    <a:cubicBezTo>
                      <a:pt x="0" y="133024"/>
                      <a:pt x="1435" y="136025"/>
                      <a:pt x="3686" y="138113"/>
                    </a:cubicBezTo>
                    <a:cubicBezTo>
                      <a:pt x="1435" y="140233"/>
                      <a:pt x="0" y="143234"/>
                      <a:pt x="0" y="146561"/>
                    </a:cubicBezTo>
                    <a:cubicBezTo>
                      <a:pt x="0" y="149888"/>
                      <a:pt x="1435" y="152889"/>
                      <a:pt x="3686" y="154977"/>
                    </a:cubicBezTo>
                    <a:cubicBezTo>
                      <a:pt x="1435" y="157097"/>
                      <a:pt x="0" y="160098"/>
                      <a:pt x="0" y="163426"/>
                    </a:cubicBezTo>
                    <a:cubicBezTo>
                      <a:pt x="0" y="166296"/>
                      <a:pt x="1044" y="168906"/>
                      <a:pt x="2805" y="170928"/>
                    </a:cubicBezTo>
                    <a:cubicBezTo>
                      <a:pt x="1076" y="172461"/>
                      <a:pt x="0" y="174679"/>
                      <a:pt x="0" y="177158"/>
                    </a:cubicBezTo>
                    <a:lnTo>
                      <a:pt x="0" y="181236"/>
                    </a:lnTo>
                    <a:cubicBezTo>
                      <a:pt x="0" y="196404"/>
                      <a:pt x="12363" y="208767"/>
                      <a:pt x="27531" y="208767"/>
                    </a:cubicBezTo>
                    <a:lnTo>
                      <a:pt x="70752" y="208767"/>
                    </a:lnTo>
                    <a:cubicBezTo>
                      <a:pt x="85921" y="208767"/>
                      <a:pt x="98284" y="196404"/>
                      <a:pt x="98284" y="181236"/>
                    </a:cubicBezTo>
                    <a:lnTo>
                      <a:pt x="98284" y="177158"/>
                    </a:lnTo>
                    <a:cubicBezTo>
                      <a:pt x="98284" y="174679"/>
                      <a:pt x="97175" y="172461"/>
                      <a:pt x="95478" y="170928"/>
                    </a:cubicBezTo>
                    <a:cubicBezTo>
                      <a:pt x="97207" y="168906"/>
                      <a:pt x="98284" y="166296"/>
                      <a:pt x="98284" y="163426"/>
                    </a:cubicBezTo>
                    <a:cubicBezTo>
                      <a:pt x="98284" y="160098"/>
                      <a:pt x="96848" y="157097"/>
                      <a:pt x="94565" y="154977"/>
                    </a:cubicBezTo>
                    <a:cubicBezTo>
                      <a:pt x="96848" y="152889"/>
                      <a:pt x="98284" y="149888"/>
                      <a:pt x="98284" y="146561"/>
                    </a:cubicBezTo>
                    <a:cubicBezTo>
                      <a:pt x="98284" y="143234"/>
                      <a:pt x="96848" y="140233"/>
                      <a:pt x="94565" y="138113"/>
                    </a:cubicBezTo>
                    <a:cubicBezTo>
                      <a:pt x="94695" y="138015"/>
                      <a:pt x="94793" y="137917"/>
                      <a:pt x="94891" y="137819"/>
                    </a:cubicBezTo>
                    <a:cubicBezTo>
                      <a:pt x="97077" y="135633"/>
                      <a:pt x="98284" y="132763"/>
                      <a:pt x="98284" y="129697"/>
                    </a:cubicBezTo>
                    <a:cubicBezTo>
                      <a:pt x="98284" y="129370"/>
                      <a:pt x="98251" y="129077"/>
                      <a:pt x="98218" y="128751"/>
                    </a:cubicBezTo>
                    <a:lnTo>
                      <a:pt x="98218" y="128751"/>
                    </a:lnTo>
                    <a:cubicBezTo>
                      <a:pt x="100241" y="129012"/>
                      <a:pt x="102296" y="129175"/>
                      <a:pt x="104384" y="129175"/>
                    </a:cubicBezTo>
                    <a:cubicBezTo>
                      <a:pt x="106471" y="129175"/>
                      <a:pt x="108526" y="129012"/>
                      <a:pt x="110549" y="128751"/>
                    </a:cubicBezTo>
                    <a:lnTo>
                      <a:pt x="110549" y="128751"/>
                    </a:lnTo>
                    <a:cubicBezTo>
                      <a:pt x="110516" y="129077"/>
                      <a:pt x="110516" y="129370"/>
                      <a:pt x="110516" y="129697"/>
                    </a:cubicBezTo>
                    <a:cubicBezTo>
                      <a:pt x="110516" y="133024"/>
                      <a:pt x="111919" y="136025"/>
                      <a:pt x="114202" y="138113"/>
                    </a:cubicBezTo>
                    <a:cubicBezTo>
                      <a:pt x="111919" y="140233"/>
                      <a:pt x="110516" y="143234"/>
                      <a:pt x="110516" y="146561"/>
                    </a:cubicBezTo>
                    <a:cubicBezTo>
                      <a:pt x="110516" y="149888"/>
                      <a:pt x="111919" y="152889"/>
                      <a:pt x="114202" y="154977"/>
                    </a:cubicBezTo>
                    <a:cubicBezTo>
                      <a:pt x="111919" y="157097"/>
                      <a:pt x="110516" y="160098"/>
                      <a:pt x="110516" y="163426"/>
                    </a:cubicBezTo>
                    <a:cubicBezTo>
                      <a:pt x="110516" y="166296"/>
                      <a:pt x="111560" y="168906"/>
                      <a:pt x="113289" y="170928"/>
                    </a:cubicBezTo>
                    <a:cubicBezTo>
                      <a:pt x="111593" y="172461"/>
                      <a:pt x="110516" y="174679"/>
                      <a:pt x="110516" y="177158"/>
                    </a:cubicBezTo>
                    <a:lnTo>
                      <a:pt x="110516" y="181236"/>
                    </a:lnTo>
                    <a:cubicBezTo>
                      <a:pt x="110516" y="196437"/>
                      <a:pt x="122846" y="208767"/>
                      <a:pt x="138015" y="208767"/>
                    </a:cubicBezTo>
                    <a:lnTo>
                      <a:pt x="181236" y="208767"/>
                    </a:lnTo>
                    <a:cubicBezTo>
                      <a:pt x="196437" y="208767"/>
                      <a:pt x="208767" y="196437"/>
                      <a:pt x="208767" y="181236"/>
                    </a:cubicBezTo>
                    <a:lnTo>
                      <a:pt x="208767" y="177158"/>
                    </a:lnTo>
                    <a:cubicBezTo>
                      <a:pt x="208767" y="174679"/>
                      <a:pt x="207691" y="172461"/>
                      <a:pt x="205962" y="170928"/>
                    </a:cubicBezTo>
                    <a:cubicBezTo>
                      <a:pt x="207723" y="168906"/>
                      <a:pt x="208767" y="166296"/>
                      <a:pt x="208767" y="163426"/>
                    </a:cubicBezTo>
                    <a:cubicBezTo>
                      <a:pt x="208767" y="160098"/>
                      <a:pt x="207332" y="157097"/>
                      <a:pt x="205081" y="154977"/>
                    </a:cubicBezTo>
                    <a:cubicBezTo>
                      <a:pt x="207332" y="152889"/>
                      <a:pt x="208767" y="149888"/>
                      <a:pt x="208767" y="146561"/>
                    </a:cubicBezTo>
                    <a:cubicBezTo>
                      <a:pt x="208767" y="143234"/>
                      <a:pt x="207332" y="140233"/>
                      <a:pt x="205081" y="138113"/>
                    </a:cubicBezTo>
                    <a:cubicBezTo>
                      <a:pt x="205179" y="138015"/>
                      <a:pt x="205309" y="137917"/>
                      <a:pt x="205407" y="137819"/>
                    </a:cubicBezTo>
                    <a:cubicBezTo>
                      <a:pt x="207560" y="135633"/>
                      <a:pt x="208767" y="132763"/>
                      <a:pt x="208767" y="129697"/>
                    </a:cubicBezTo>
                    <a:cubicBezTo>
                      <a:pt x="208767" y="126369"/>
                      <a:pt x="207332" y="123368"/>
                      <a:pt x="205081" y="121248"/>
                    </a:cubicBezTo>
                    <a:cubicBezTo>
                      <a:pt x="205179" y="121150"/>
                      <a:pt x="205309" y="121052"/>
                      <a:pt x="205407" y="120954"/>
                    </a:cubicBezTo>
                    <a:cubicBezTo>
                      <a:pt x="207560" y="118769"/>
                      <a:pt x="208767" y="115898"/>
                      <a:pt x="208767" y="112832"/>
                    </a:cubicBezTo>
                    <a:cubicBezTo>
                      <a:pt x="208767" y="109505"/>
                      <a:pt x="207332" y="106504"/>
                      <a:pt x="205081" y="104384"/>
                    </a:cubicBezTo>
                    <a:cubicBezTo>
                      <a:pt x="205179" y="104286"/>
                      <a:pt x="205309" y="104188"/>
                      <a:pt x="205407" y="104090"/>
                    </a:cubicBezTo>
                    <a:cubicBezTo>
                      <a:pt x="207560" y="101904"/>
                      <a:pt x="208767" y="99001"/>
                      <a:pt x="208767" y="95935"/>
                    </a:cubicBezTo>
                    <a:cubicBezTo>
                      <a:pt x="208767" y="93064"/>
                      <a:pt x="207723" y="90455"/>
                      <a:pt x="205962" y="88432"/>
                    </a:cubicBezTo>
                    <a:cubicBezTo>
                      <a:pt x="207691" y="86899"/>
                      <a:pt x="208767" y="84681"/>
                      <a:pt x="208767" y="82202"/>
                    </a:cubicBezTo>
                    <a:lnTo>
                      <a:pt x="208767" y="77733"/>
                    </a:lnTo>
                    <a:cubicBezTo>
                      <a:pt x="208767" y="65566"/>
                      <a:pt x="202243" y="54149"/>
                      <a:pt x="191772" y="47919"/>
                    </a:cubicBezTo>
                    <a:cubicBezTo>
                      <a:pt x="187532" y="45407"/>
                      <a:pt x="183976" y="41819"/>
                      <a:pt x="181530" y="37513"/>
                    </a:cubicBezTo>
                    <a:cubicBezTo>
                      <a:pt x="179409" y="33762"/>
                      <a:pt x="178137" y="29554"/>
                      <a:pt x="177876" y="25280"/>
                    </a:cubicBezTo>
                    <a:cubicBezTo>
                      <a:pt x="180649" y="25215"/>
                      <a:pt x="182867" y="22964"/>
                      <a:pt x="182867" y="20192"/>
                    </a:cubicBezTo>
                    <a:lnTo>
                      <a:pt x="182867" y="11221"/>
                    </a:lnTo>
                    <a:cubicBezTo>
                      <a:pt x="182867" y="5023"/>
                      <a:pt x="177844" y="0"/>
                      <a:pt x="171678" y="0"/>
                    </a:cubicBezTo>
                    <a:lnTo>
                      <a:pt x="147605" y="0"/>
                    </a:lnTo>
                    <a:cubicBezTo>
                      <a:pt x="141407" y="0"/>
                      <a:pt x="136384" y="5023"/>
                      <a:pt x="136384" y="11221"/>
                    </a:cubicBezTo>
                    <a:lnTo>
                      <a:pt x="136384" y="20192"/>
                    </a:lnTo>
                    <a:cubicBezTo>
                      <a:pt x="136384" y="22964"/>
                      <a:pt x="138634" y="25215"/>
                      <a:pt x="141407" y="25280"/>
                    </a:cubicBezTo>
                    <a:cubicBezTo>
                      <a:pt x="140885" y="33044"/>
                      <a:pt x="137167" y="40318"/>
                      <a:pt x="131197" y="45276"/>
                    </a:cubicBezTo>
                    <a:cubicBezTo>
                      <a:pt x="123629" y="39894"/>
                      <a:pt x="114365" y="36697"/>
                      <a:pt x="104384" y="36697"/>
                    </a:cubicBezTo>
                    <a:cubicBezTo>
                      <a:pt x="94663" y="36697"/>
                      <a:pt x="85301" y="39764"/>
                      <a:pt x="77570" y="45276"/>
                    </a:cubicBezTo>
                    <a:cubicBezTo>
                      <a:pt x="74928" y="43123"/>
                      <a:pt x="72742" y="40514"/>
                      <a:pt x="71046" y="37513"/>
                    </a:cubicBezTo>
                    <a:cubicBezTo>
                      <a:pt x="68893" y="33762"/>
                      <a:pt x="67654" y="29554"/>
                      <a:pt x="67360" y="25280"/>
                    </a:cubicBezTo>
                    <a:cubicBezTo>
                      <a:pt x="70133" y="25215"/>
                      <a:pt x="72383" y="22964"/>
                      <a:pt x="72383" y="20192"/>
                    </a:cubicBezTo>
                    <a:lnTo>
                      <a:pt x="72383" y="11221"/>
                    </a:lnTo>
                    <a:cubicBezTo>
                      <a:pt x="72383" y="5023"/>
                      <a:pt x="67360" y="0"/>
                      <a:pt x="61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4" name="Google Shape;2144;p89"/>
          <p:cNvGrpSpPr/>
          <p:nvPr/>
        </p:nvGrpSpPr>
        <p:grpSpPr>
          <a:xfrm>
            <a:off x="2541267" y="2487262"/>
            <a:ext cx="1811473" cy="1578285"/>
            <a:chOff x="2660400" y="2669075"/>
            <a:chExt cx="2423700" cy="2111700"/>
          </a:xfrm>
        </p:grpSpPr>
        <p:sp>
          <p:nvSpPr>
            <p:cNvPr id="2145" name="Google Shape;2145;p89"/>
            <p:cNvSpPr/>
            <p:nvPr/>
          </p:nvSpPr>
          <p:spPr>
            <a:xfrm>
              <a:off x="2660400" y="2669075"/>
              <a:ext cx="2423700" cy="2111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6" name="Google Shape;2146;p89"/>
            <p:cNvGrpSpPr/>
            <p:nvPr/>
          </p:nvGrpSpPr>
          <p:grpSpPr>
            <a:xfrm>
              <a:off x="2933584" y="2779764"/>
              <a:ext cx="1828808" cy="1828808"/>
              <a:chOff x="1190625" y="238125"/>
              <a:chExt cx="5219200" cy="5219200"/>
            </a:xfrm>
          </p:grpSpPr>
          <p:sp>
            <p:nvSpPr>
              <p:cNvPr id="2147" name="Google Shape;2147;p89"/>
              <p:cNvSpPr/>
              <p:nvPr/>
            </p:nvSpPr>
            <p:spPr>
              <a:xfrm>
                <a:off x="1396925" y="314775"/>
                <a:ext cx="897075" cy="1286875"/>
              </a:xfrm>
              <a:custGeom>
                <a:avLst/>
                <a:gdLst/>
                <a:ahLst/>
                <a:cxnLst/>
                <a:rect l="l" t="t" r="r" b="b"/>
                <a:pathLst>
                  <a:path w="35883" h="51475" extrusionOk="0">
                    <a:moveTo>
                      <a:pt x="17958" y="0"/>
                    </a:moveTo>
                    <a:cubicBezTo>
                      <a:pt x="17338" y="0"/>
                      <a:pt x="16719" y="229"/>
                      <a:pt x="16246" y="685"/>
                    </a:cubicBezTo>
                    <a:lnTo>
                      <a:pt x="10243" y="6687"/>
                    </a:lnTo>
                    <a:cubicBezTo>
                      <a:pt x="1" y="16930"/>
                      <a:pt x="1" y="33533"/>
                      <a:pt x="10243" y="43744"/>
                    </a:cubicBezTo>
                    <a:lnTo>
                      <a:pt x="17942" y="51474"/>
                    </a:lnTo>
                    <a:lnTo>
                      <a:pt x="25640" y="43744"/>
                    </a:lnTo>
                    <a:cubicBezTo>
                      <a:pt x="35883" y="33533"/>
                      <a:pt x="35883" y="16930"/>
                      <a:pt x="25640" y="6687"/>
                    </a:cubicBezTo>
                    <a:lnTo>
                      <a:pt x="19671" y="685"/>
                    </a:lnTo>
                    <a:cubicBezTo>
                      <a:pt x="19198" y="229"/>
                      <a:pt x="18578" y="0"/>
                      <a:pt x="17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89"/>
              <p:cNvSpPr/>
              <p:nvPr/>
            </p:nvSpPr>
            <p:spPr>
              <a:xfrm>
                <a:off x="1725575" y="1943250"/>
                <a:ext cx="4455075" cy="3437400"/>
              </a:xfrm>
              <a:custGeom>
                <a:avLst/>
                <a:gdLst/>
                <a:ahLst/>
                <a:cxnLst/>
                <a:rect l="l" t="t" r="r" b="b"/>
                <a:pathLst>
                  <a:path w="178203" h="137496" extrusionOk="0">
                    <a:moveTo>
                      <a:pt x="57079" y="1"/>
                    </a:moveTo>
                    <a:cubicBezTo>
                      <a:pt x="56713" y="1"/>
                      <a:pt x="56337" y="84"/>
                      <a:pt x="55976" y="264"/>
                    </a:cubicBezTo>
                    <a:lnTo>
                      <a:pt x="1" y="28643"/>
                    </a:lnTo>
                    <a:lnTo>
                      <a:pt x="1" y="137496"/>
                    </a:lnTo>
                    <a:lnTo>
                      <a:pt x="178203" y="137496"/>
                    </a:lnTo>
                    <a:lnTo>
                      <a:pt x="178203" y="3004"/>
                    </a:lnTo>
                    <a:cubicBezTo>
                      <a:pt x="178203" y="1559"/>
                      <a:pt x="177011" y="540"/>
                      <a:pt x="175743" y="540"/>
                    </a:cubicBezTo>
                    <a:cubicBezTo>
                      <a:pt x="175295" y="540"/>
                      <a:pt x="174837" y="668"/>
                      <a:pt x="174419" y="949"/>
                    </a:cubicBezTo>
                    <a:lnTo>
                      <a:pt x="126109" y="32656"/>
                    </a:lnTo>
                    <a:cubicBezTo>
                      <a:pt x="125690" y="32938"/>
                      <a:pt x="125231" y="33065"/>
                      <a:pt x="124782" y="33065"/>
                    </a:cubicBezTo>
                    <a:cubicBezTo>
                      <a:pt x="123515" y="33065"/>
                      <a:pt x="122325" y="32053"/>
                      <a:pt x="122325" y="30633"/>
                    </a:cubicBezTo>
                    <a:lnTo>
                      <a:pt x="122325" y="2711"/>
                    </a:lnTo>
                    <a:cubicBezTo>
                      <a:pt x="122325" y="1307"/>
                      <a:pt x="121153" y="275"/>
                      <a:pt x="119877" y="275"/>
                    </a:cubicBezTo>
                    <a:cubicBezTo>
                      <a:pt x="119463" y="275"/>
                      <a:pt x="119039" y="383"/>
                      <a:pt x="118639" y="623"/>
                    </a:cubicBezTo>
                    <a:lnTo>
                      <a:pt x="63218" y="33014"/>
                    </a:lnTo>
                    <a:cubicBezTo>
                      <a:pt x="62822" y="33244"/>
                      <a:pt x="62402" y="33349"/>
                      <a:pt x="61992" y="33349"/>
                    </a:cubicBezTo>
                    <a:cubicBezTo>
                      <a:pt x="60711" y="33349"/>
                      <a:pt x="59532" y="32327"/>
                      <a:pt x="59532" y="30894"/>
                    </a:cubicBezTo>
                    <a:lnTo>
                      <a:pt x="59532" y="2450"/>
                    </a:lnTo>
                    <a:cubicBezTo>
                      <a:pt x="59532" y="1027"/>
                      <a:pt x="58365" y="1"/>
                      <a:pt x="570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89"/>
              <p:cNvSpPr/>
              <p:nvPr/>
            </p:nvSpPr>
            <p:spPr>
              <a:xfrm>
                <a:off x="1419775" y="2075425"/>
                <a:ext cx="851400" cy="3305225"/>
              </a:xfrm>
              <a:custGeom>
                <a:avLst/>
                <a:gdLst/>
                <a:ahLst/>
                <a:cxnLst/>
                <a:rect l="l" t="t" r="r" b="b"/>
                <a:pathLst>
                  <a:path w="34056" h="132209" extrusionOk="0">
                    <a:moveTo>
                      <a:pt x="8449" y="1"/>
                    </a:moveTo>
                    <a:cubicBezTo>
                      <a:pt x="7144" y="1"/>
                      <a:pt x="6067" y="1044"/>
                      <a:pt x="6002" y="2349"/>
                    </a:cubicBezTo>
                    <a:lnTo>
                      <a:pt x="0" y="132209"/>
                    </a:lnTo>
                    <a:lnTo>
                      <a:pt x="34055" y="132209"/>
                    </a:lnTo>
                    <a:lnTo>
                      <a:pt x="28053" y="2349"/>
                    </a:lnTo>
                    <a:cubicBezTo>
                      <a:pt x="27988" y="1044"/>
                      <a:pt x="26912" y="1"/>
                      <a:pt x="256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89"/>
              <p:cNvSpPr/>
              <p:nvPr/>
            </p:nvSpPr>
            <p:spPr>
              <a:xfrm>
                <a:off x="1267275" y="5074825"/>
                <a:ext cx="50658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202635" h="12233" extrusionOk="0">
                    <a:moveTo>
                      <a:pt x="2447" y="0"/>
                    </a:moveTo>
                    <a:cubicBezTo>
                      <a:pt x="1077" y="0"/>
                      <a:pt x="0" y="1109"/>
                      <a:pt x="0" y="2447"/>
                    </a:cubicBezTo>
                    <a:lnTo>
                      <a:pt x="0" y="9786"/>
                    </a:lnTo>
                    <a:cubicBezTo>
                      <a:pt x="0" y="11156"/>
                      <a:pt x="1077" y="12233"/>
                      <a:pt x="2447" y="12233"/>
                    </a:cubicBezTo>
                    <a:lnTo>
                      <a:pt x="200188" y="12233"/>
                    </a:lnTo>
                    <a:cubicBezTo>
                      <a:pt x="201558" y="12233"/>
                      <a:pt x="202635" y="11156"/>
                      <a:pt x="202635" y="9786"/>
                    </a:cubicBezTo>
                    <a:lnTo>
                      <a:pt x="202635" y="2447"/>
                    </a:lnTo>
                    <a:cubicBezTo>
                      <a:pt x="202635" y="1109"/>
                      <a:pt x="201558" y="0"/>
                      <a:pt x="200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89"/>
              <p:cNvSpPr/>
              <p:nvPr/>
            </p:nvSpPr>
            <p:spPr>
              <a:xfrm>
                <a:off x="1546975" y="2075425"/>
                <a:ext cx="596975" cy="557000"/>
              </a:xfrm>
              <a:custGeom>
                <a:avLst/>
                <a:gdLst/>
                <a:ahLst/>
                <a:cxnLst/>
                <a:rect l="l" t="t" r="r" b="b"/>
                <a:pathLst>
                  <a:path w="23879" h="22280" extrusionOk="0">
                    <a:moveTo>
                      <a:pt x="3361" y="1"/>
                    </a:moveTo>
                    <a:cubicBezTo>
                      <a:pt x="2056" y="1"/>
                      <a:pt x="979" y="1044"/>
                      <a:pt x="914" y="2349"/>
                    </a:cubicBezTo>
                    <a:lnTo>
                      <a:pt x="1" y="22280"/>
                    </a:lnTo>
                    <a:lnTo>
                      <a:pt x="23846" y="22280"/>
                    </a:lnTo>
                    <a:lnTo>
                      <a:pt x="23879" y="22247"/>
                    </a:lnTo>
                    <a:lnTo>
                      <a:pt x="22965" y="2349"/>
                    </a:lnTo>
                    <a:cubicBezTo>
                      <a:pt x="22900" y="1044"/>
                      <a:pt x="21824" y="1"/>
                      <a:pt x="205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89"/>
              <p:cNvSpPr/>
              <p:nvPr/>
            </p:nvSpPr>
            <p:spPr>
              <a:xfrm>
                <a:off x="2602225" y="3305200"/>
                <a:ext cx="754375" cy="438750"/>
              </a:xfrm>
              <a:custGeom>
                <a:avLst/>
                <a:gdLst/>
                <a:ahLst/>
                <a:cxnLst/>
                <a:rect l="l" t="t" r="r" b="b"/>
                <a:pathLst>
                  <a:path w="30175" h="17550" extrusionOk="0">
                    <a:moveTo>
                      <a:pt x="1697" y="0"/>
                    </a:moveTo>
                    <a:cubicBezTo>
                      <a:pt x="784" y="0"/>
                      <a:pt x="1" y="751"/>
                      <a:pt x="1" y="1664"/>
                    </a:cubicBezTo>
                    <a:lnTo>
                      <a:pt x="1" y="15886"/>
                    </a:lnTo>
                    <a:cubicBezTo>
                      <a:pt x="1" y="16800"/>
                      <a:pt x="784" y="17550"/>
                      <a:pt x="1697" y="17550"/>
                    </a:cubicBezTo>
                    <a:lnTo>
                      <a:pt x="28478" y="17550"/>
                    </a:lnTo>
                    <a:cubicBezTo>
                      <a:pt x="29424" y="17550"/>
                      <a:pt x="30174" y="16800"/>
                      <a:pt x="30174" y="15886"/>
                    </a:cubicBezTo>
                    <a:lnTo>
                      <a:pt x="30174" y="1664"/>
                    </a:lnTo>
                    <a:cubicBezTo>
                      <a:pt x="30174" y="751"/>
                      <a:pt x="29424" y="0"/>
                      <a:pt x="284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89"/>
              <p:cNvSpPr/>
              <p:nvPr/>
            </p:nvSpPr>
            <p:spPr>
              <a:xfrm>
                <a:off x="3814875" y="3305200"/>
                <a:ext cx="754375" cy="438750"/>
              </a:xfrm>
              <a:custGeom>
                <a:avLst/>
                <a:gdLst/>
                <a:ahLst/>
                <a:cxnLst/>
                <a:rect l="l" t="t" r="r" b="b"/>
                <a:pathLst>
                  <a:path w="30175" h="17550" extrusionOk="0">
                    <a:moveTo>
                      <a:pt x="1697" y="0"/>
                    </a:moveTo>
                    <a:cubicBezTo>
                      <a:pt x="751" y="0"/>
                      <a:pt x="1" y="751"/>
                      <a:pt x="1" y="1664"/>
                    </a:cubicBezTo>
                    <a:lnTo>
                      <a:pt x="1" y="15886"/>
                    </a:lnTo>
                    <a:cubicBezTo>
                      <a:pt x="1" y="16800"/>
                      <a:pt x="751" y="17550"/>
                      <a:pt x="1697" y="17550"/>
                    </a:cubicBezTo>
                    <a:lnTo>
                      <a:pt x="28478" y="17550"/>
                    </a:lnTo>
                    <a:cubicBezTo>
                      <a:pt x="29424" y="17550"/>
                      <a:pt x="30174" y="16800"/>
                      <a:pt x="30174" y="15886"/>
                    </a:cubicBezTo>
                    <a:lnTo>
                      <a:pt x="30174" y="1664"/>
                    </a:lnTo>
                    <a:cubicBezTo>
                      <a:pt x="30174" y="751"/>
                      <a:pt x="29424" y="0"/>
                      <a:pt x="284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89"/>
              <p:cNvSpPr/>
              <p:nvPr/>
            </p:nvSpPr>
            <p:spPr>
              <a:xfrm>
                <a:off x="2602225" y="4203050"/>
                <a:ext cx="7543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30175" h="17551" extrusionOk="0">
                    <a:moveTo>
                      <a:pt x="1697" y="1"/>
                    </a:moveTo>
                    <a:cubicBezTo>
                      <a:pt x="784" y="1"/>
                      <a:pt x="1" y="751"/>
                      <a:pt x="1" y="1664"/>
                    </a:cubicBezTo>
                    <a:lnTo>
                      <a:pt x="1" y="15887"/>
                    </a:lnTo>
                    <a:cubicBezTo>
                      <a:pt x="1" y="16800"/>
                      <a:pt x="784" y="17550"/>
                      <a:pt x="1697" y="17550"/>
                    </a:cubicBezTo>
                    <a:lnTo>
                      <a:pt x="28478" y="17550"/>
                    </a:lnTo>
                    <a:cubicBezTo>
                      <a:pt x="29424" y="17550"/>
                      <a:pt x="30174" y="16800"/>
                      <a:pt x="30174" y="15887"/>
                    </a:cubicBezTo>
                    <a:lnTo>
                      <a:pt x="30174" y="1664"/>
                    </a:lnTo>
                    <a:cubicBezTo>
                      <a:pt x="30174" y="751"/>
                      <a:pt x="29424" y="1"/>
                      <a:pt x="284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89"/>
              <p:cNvSpPr/>
              <p:nvPr/>
            </p:nvSpPr>
            <p:spPr>
              <a:xfrm>
                <a:off x="3814875" y="4203050"/>
                <a:ext cx="7543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30175" h="17551" extrusionOk="0">
                    <a:moveTo>
                      <a:pt x="1697" y="1"/>
                    </a:moveTo>
                    <a:cubicBezTo>
                      <a:pt x="751" y="1"/>
                      <a:pt x="1" y="751"/>
                      <a:pt x="1" y="1664"/>
                    </a:cubicBezTo>
                    <a:lnTo>
                      <a:pt x="1" y="15887"/>
                    </a:lnTo>
                    <a:cubicBezTo>
                      <a:pt x="1" y="16800"/>
                      <a:pt x="751" y="17550"/>
                      <a:pt x="1697" y="17550"/>
                    </a:cubicBezTo>
                    <a:lnTo>
                      <a:pt x="28478" y="17550"/>
                    </a:lnTo>
                    <a:cubicBezTo>
                      <a:pt x="29424" y="17550"/>
                      <a:pt x="30174" y="16800"/>
                      <a:pt x="30174" y="15887"/>
                    </a:cubicBezTo>
                    <a:lnTo>
                      <a:pt x="30174" y="1664"/>
                    </a:lnTo>
                    <a:cubicBezTo>
                      <a:pt x="30174" y="751"/>
                      <a:pt x="29424" y="1"/>
                      <a:pt x="284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89"/>
              <p:cNvSpPr/>
              <p:nvPr/>
            </p:nvSpPr>
            <p:spPr>
              <a:xfrm>
                <a:off x="5027525" y="3305200"/>
                <a:ext cx="754350" cy="438750"/>
              </a:xfrm>
              <a:custGeom>
                <a:avLst/>
                <a:gdLst/>
                <a:ahLst/>
                <a:cxnLst/>
                <a:rect l="l" t="t" r="r" b="b"/>
                <a:pathLst>
                  <a:path w="30174" h="17550" extrusionOk="0">
                    <a:moveTo>
                      <a:pt x="1697" y="0"/>
                    </a:moveTo>
                    <a:cubicBezTo>
                      <a:pt x="751" y="0"/>
                      <a:pt x="0" y="751"/>
                      <a:pt x="0" y="1664"/>
                    </a:cubicBezTo>
                    <a:lnTo>
                      <a:pt x="0" y="15886"/>
                    </a:lnTo>
                    <a:cubicBezTo>
                      <a:pt x="0" y="16800"/>
                      <a:pt x="751" y="17550"/>
                      <a:pt x="1697" y="17550"/>
                    </a:cubicBezTo>
                    <a:lnTo>
                      <a:pt x="28478" y="17550"/>
                    </a:lnTo>
                    <a:cubicBezTo>
                      <a:pt x="29391" y="17550"/>
                      <a:pt x="30174" y="16800"/>
                      <a:pt x="30174" y="15886"/>
                    </a:cubicBezTo>
                    <a:lnTo>
                      <a:pt x="30174" y="1664"/>
                    </a:lnTo>
                    <a:cubicBezTo>
                      <a:pt x="30174" y="751"/>
                      <a:pt x="29391" y="0"/>
                      <a:pt x="284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89"/>
              <p:cNvSpPr/>
              <p:nvPr/>
            </p:nvSpPr>
            <p:spPr>
              <a:xfrm>
                <a:off x="5027525" y="4203050"/>
                <a:ext cx="754350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30174" h="17551" extrusionOk="0">
                    <a:moveTo>
                      <a:pt x="1697" y="1"/>
                    </a:moveTo>
                    <a:cubicBezTo>
                      <a:pt x="751" y="1"/>
                      <a:pt x="0" y="751"/>
                      <a:pt x="0" y="1664"/>
                    </a:cubicBezTo>
                    <a:lnTo>
                      <a:pt x="0" y="15887"/>
                    </a:lnTo>
                    <a:cubicBezTo>
                      <a:pt x="0" y="16800"/>
                      <a:pt x="751" y="17550"/>
                      <a:pt x="1697" y="17550"/>
                    </a:cubicBezTo>
                    <a:lnTo>
                      <a:pt x="28478" y="17550"/>
                    </a:lnTo>
                    <a:cubicBezTo>
                      <a:pt x="29391" y="17550"/>
                      <a:pt x="30174" y="16800"/>
                      <a:pt x="30174" y="15887"/>
                    </a:cubicBezTo>
                    <a:lnTo>
                      <a:pt x="30174" y="1664"/>
                    </a:lnTo>
                    <a:cubicBezTo>
                      <a:pt x="30174" y="751"/>
                      <a:pt x="29391" y="1"/>
                      <a:pt x="284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89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26194" y="6393"/>
                    </a:moveTo>
                    <a:lnTo>
                      <a:pt x="31739" y="11939"/>
                    </a:lnTo>
                    <a:cubicBezTo>
                      <a:pt x="36110" y="16310"/>
                      <a:pt x="38524" y="22116"/>
                      <a:pt x="38524" y="28281"/>
                    </a:cubicBezTo>
                    <a:cubicBezTo>
                      <a:pt x="38524" y="34479"/>
                      <a:pt x="36110" y="40286"/>
                      <a:pt x="31739" y="44657"/>
                    </a:cubicBezTo>
                    <a:lnTo>
                      <a:pt x="29260" y="47136"/>
                    </a:lnTo>
                    <a:lnTo>
                      <a:pt x="29260" y="30076"/>
                    </a:lnTo>
                    <a:cubicBezTo>
                      <a:pt x="29260" y="28379"/>
                      <a:pt x="27890" y="27009"/>
                      <a:pt x="26194" y="27009"/>
                    </a:cubicBezTo>
                    <a:cubicBezTo>
                      <a:pt x="24498" y="27009"/>
                      <a:pt x="23127" y="28379"/>
                      <a:pt x="23127" y="30076"/>
                    </a:cubicBezTo>
                    <a:lnTo>
                      <a:pt x="23127" y="47136"/>
                    </a:lnTo>
                    <a:lnTo>
                      <a:pt x="20648" y="44657"/>
                    </a:lnTo>
                    <a:cubicBezTo>
                      <a:pt x="16277" y="40286"/>
                      <a:pt x="13863" y="34479"/>
                      <a:pt x="13863" y="28281"/>
                    </a:cubicBezTo>
                    <a:cubicBezTo>
                      <a:pt x="13863" y="22116"/>
                      <a:pt x="16277" y="16310"/>
                      <a:pt x="20648" y="11939"/>
                    </a:cubicBezTo>
                    <a:lnTo>
                      <a:pt x="26194" y="6393"/>
                    </a:lnTo>
                    <a:close/>
                    <a:moveTo>
                      <a:pt x="34186" y="76559"/>
                    </a:moveTo>
                    <a:lnTo>
                      <a:pt x="34740" y="88726"/>
                    </a:lnTo>
                    <a:cubicBezTo>
                      <a:pt x="34740" y="88726"/>
                      <a:pt x="34740" y="88759"/>
                      <a:pt x="34740" y="88759"/>
                    </a:cubicBezTo>
                    <a:lnTo>
                      <a:pt x="34936" y="92706"/>
                    </a:lnTo>
                    <a:lnTo>
                      <a:pt x="17452" y="92706"/>
                    </a:lnTo>
                    <a:lnTo>
                      <a:pt x="18202" y="76559"/>
                    </a:lnTo>
                    <a:close/>
                    <a:moveTo>
                      <a:pt x="83572" y="125717"/>
                    </a:moveTo>
                    <a:lnTo>
                      <a:pt x="83572" y="137199"/>
                    </a:lnTo>
                    <a:lnTo>
                      <a:pt x="59531" y="137199"/>
                    </a:lnTo>
                    <a:lnTo>
                      <a:pt x="59531" y="125717"/>
                    </a:lnTo>
                    <a:close/>
                    <a:moveTo>
                      <a:pt x="132078" y="125717"/>
                    </a:moveTo>
                    <a:lnTo>
                      <a:pt x="132078" y="137199"/>
                    </a:lnTo>
                    <a:lnTo>
                      <a:pt x="108037" y="137199"/>
                    </a:lnTo>
                    <a:lnTo>
                      <a:pt x="108037" y="125717"/>
                    </a:lnTo>
                    <a:close/>
                    <a:moveTo>
                      <a:pt x="180584" y="125717"/>
                    </a:moveTo>
                    <a:lnTo>
                      <a:pt x="180584" y="137199"/>
                    </a:lnTo>
                    <a:lnTo>
                      <a:pt x="156543" y="137199"/>
                    </a:lnTo>
                    <a:lnTo>
                      <a:pt x="156543" y="125717"/>
                    </a:lnTo>
                    <a:close/>
                    <a:moveTo>
                      <a:pt x="58161" y="119617"/>
                    </a:moveTo>
                    <a:cubicBezTo>
                      <a:pt x="55552" y="119617"/>
                      <a:pt x="53431" y="121737"/>
                      <a:pt x="53431" y="124347"/>
                    </a:cubicBezTo>
                    <a:lnTo>
                      <a:pt x="53431" y="138569"/>
                    </a:lnTo>
                    <a:cubicBezTo>
                      <a:pt x="53431" y="141179"/>
                      <a:pt x="55552" y="143299"/>
                      <a:pt x="58161" y="143299"/>
                    </a:cubicBezTo>
                    <a:lnTo>
                      <a:pt x="84942" y="143299"/>
                    </a:lnTo>
                    <a:cubicBezTo>
                      <a:pt x="87552" y="143299"/>
                      <a:pt x="89705" y="141179"/>
                      <a:pt x="89705" y="138569"/>
                    </a:cubicBezTo>
                    <a:lnTo>
                      <a:pt x="89705" y="124347"/>
                    </a:lnTo>
                    <a:cubicBezTo>
                      <a:pt x="89705" y="121737"/>
                      <a:pt x="87552" y="119617"/>
                      <a:pt x="84942" y="119617"/>
                    </a:cubicBezTo>
                    <a:close/>
                    <a:moveTo>
                      <a:pt x="106667" y="119617"/>
                    </a:moveTo>
                    <a:cubicBezTo>
                      <a:pt x="104057" y="119617"/>
                      <a:pt x="101937" y="121737"/>
                      <a:pt x="101937" y="124347"/>
                    </a:cubicBezTo>
                    <a:lnTo>
                      <a:pt x="101937" y="138569"/>
                    </a:lnTo>
                    <a:cubicBezTo>
                      <a:pt x="101937" y="141179"/>
                      <a:pt x="104057" y="143299"/>
                      <a:pt x="106667" y="143299"/>
                    </a:cubicBezTo>
                    <a:lnTo>
                      <a:pt x="133448" y="143299"/>
                    </a:lnTo>
                    <a:cubicBezTo>
                      <a:pt x="136057" y="143299"/>
                      <a:pt x="138178" y="141179"/>
                      <a:pt x="138178" y="138569"/>
                    </a:cubicBezTo>
                    <a:lnTo>
                      <a:pt x="138178" y="124347"/>
                    </a:lnTo>
                    <a:cubicBezTo>
                      <a:pt x="138178" y="121737"/>
                      <a:pt x="136057" y="119617"/>
                      <a:pt x="133448" y="119617"/>
                    </a:cubicBezTo>
                    <a:close/>
                    <a:moveTo>
                      <a:pt x="155173" y="119617"/>
                    </a:moveTo>
                    <a:cubicBezTo>
                      <a:pt x="152563" y="119617"/>
                      <a:pt x="150410" y="121737"/>
                      <a:pt x="150410" y="124347"/>
                    </a:cubicBezTo>
                    <a:lnTo>
                      <a:pt x="150410" y="138569"/>
                    </a:lnTo>
                    <a:cubicBezTo>
                      <a:pt x="150410" y="141179"/>
                      <a:pt x="152563" y="143299"/>
                      <a:pt x="155173" y="143299"/>
                    </a:cubicBezTo>
                    <a:lnTo>
                      <a:pt x="181954" y="143299"/>
                    </a:lnTo>
                    <a:cubicBezTo>
                      <a:pt x="184563" y="143299"/>
                      <a:pt x="186683" y="141179"/>
                      <a:pt x="186683" y="138569"/>
                    </a:cubicBezTo>
                    <a:lnTo>
                      <a:pt x="186683" y="124347"/>
                    </a:lnTo>
                    <a:cubicBezTo>
                      <a:pt x="186683" y="121737"/>
                      <a:pt x="184563" y="119617"/>
                      <a:pt x="181954" y="119617"/>
                    </a:cubicBezTo>
                    <a:close/>
                    <a:moveTo>
                      <a:pt x="83572" y="161664"/>
                    </a:moveTo>
                    <a:lnTo>
                      <a:pt x="83572" y="173114"/>
                    </a:lnTo>
                    <a:lnTo>
                      <a:pt x="59531" y="173114"/>
                    </a:lnTo>
                    <a:lnTo>
                      <a:pt x="59531" y="161664"/>
                    </a:lnTo>
                    <a:close/>
                    <a:moveTo>
                      <a:pt x="132078" y="161664"/>
                    </a:moveTo>
                    <a:lnTo>
                      <a:pt x="132078" y="173114"/>
                    </a:lnTo>
                    <a:lnTo>
                      <a:pt x="108037" y="173114"/>
                    </a:lnTo>
                    <a:lnTo>
                      <a:pt x="108037" y="161664"/>
                    </a:lnTo>
                    <a:close/>
                    <a:moveTo>
                      <a:pt x="180584" y="161664"/>
                    </a:moveTo>
                    <a:lnTo>
                      <a:pt x="180584" y="173114"/>
                    </a:lnTo>
                    <a:lnTo>
                      <a:pt x="156543" y="173114"/>
                    </a:lnTo>
                    <a:lnTo>
                      <a:pt x="156543" y="161664"/>
                    </a:lnTo>
                    <a:close/>
                    <a:moveTo>
                      <a:pt x="58161" y="155532"/>
                    </a:moveTo>
                    <a:cubicBezTo>
                      <a:pt x="55552" y="155532"/>
                      <a:pt x="53431" y="157652"/>
                      <a:pt x="53431" y="160261"/>
                    </a:cubicBezTo>
                    <a:lnTo>
                      <a:pt x="53431" y="174484"/>
                    </a:lnTo>
                    <a:cubicBezTo>
                      <a:pt x="53431" y="177093"/>
                      <a:pt x="55552" y="179214"/>
                      <a:pt x="58161" y="179214"/>
                    </a:cubicBezTo>
                    <a:lnTo>
                      <a:pt x="84942" y="179214"/>
                    </a:lnTo>
                    <a:cubicBezTo>
                      <a:pt x="87552" y="179214"/>
                      <a:pt x="89705" y="177093"/>
                      <a:pt x="89705" y="174484"/>
                    </a:cubicBezTo>
                    <a:lnTo>
                      <a:pt x="89705" y="160261"/>
                    </a:lnTo>
                    <a:cubicBezTo>
                      <a:pt x="89705" y="157652"/>
                      <a:pt x="87552" y="155532"/>
                      <a:pt x="84942" y="155532"/>
                    </a:cubicBezTo>
                    <a:close/>
                    <a:moveTo>
                      <a:pt x="106667" y="155532"/>
                    </a:moveTo>
                    <a:cubicBezTo>
                      <a:pt x="104057" y="155532"/>
                      <a:pt x="101937" y="157652"/>
                      <a:pt x="101937" y="160261"/>
                    </a:cubicBezTo>
                    <a:lnTo>
                      <a:pt x="101937" y="174484"/>
                    </a:lnTo>
                    <a:cubicBezTo>
                      <a:pt x="101937" y="177093"/>
                      <a:pt x="104057" y="179214"/>
                      <a:pt x="106667" y="179214"/>
                    </a:cubicBezTo>
                    <a:lnTo>
                      <a:pt x="133448" y="179214"/>
                    </a:lnTo>
                    <a:cubicBezTo>
                      <a:pt x="136057" y="179214"/>
                      <a:pt x="138178" y="177093"/>
                      <a:pt x="138178" y="174484"/>
                    </a:cubicBezTo>
                    <a:lnTo>
                      <a:pt x="138178" y="160261"/>
                    </a:lnTo>
                    <a:cubicBezTo>
                      <a:pt x="138178" y="157652"/>
                      <a:pt x="136057" y="155532"/>
                      <a:pt x="133448" y="155532"/>
                    </a:cubicBezTo>
                    <a:close/>
                    <a:moveTo>
                      <a:pt x="155173" y="155532"/>
                    </a:moveTo>
                    <a:cubicBezTo>
                      <a:pt x="152563" y="155532"/>
                      <a:pt x="150410" y="157652"/>
                      <a:pt x="150410" y="160261"/>
                    </a:cubicBezTo>
                    <a:lnTo>
                      <a:pt x="150410" y="174484"/>
                    </a:lnTo>
                    <a:cubicBezTo>
                      <a:pt x="150410" y="177093"/>
                      <a:pt x="152563" y="179214"/>
                      <a:pt x="155173" y="179214"/>
                    </a:cubicBezTo>
                    <a:lnTo>
                      <a:pt x="181954" y="179214"/>
                    </a:lnTo>
                    <a:cubicBezTo>
                      <a:pt x="184563" y="179214"/>
                      <a:pt x="186683" y="177093"/>
                      <a:pt x="186683" y="174484"/>
                    </a:cubicBezTo>
                    <a:lnTo>
                      <a:pt x="186683" y="160261"/>
                    </a:lnTo>
                    <a:cubicBezTo>
                      <a:pt x="186683" y="157652"/>
                      <a:pt x="184563" y="155532"/>
                      <a:pt x="181954" y="155532"/>
                    </a:cubicBezTo>
                    <a:close/>
                    <a:moveTo>
                      <a:pt x="77896" y="71633"/>
                    </a:moveTo>
                    <a:lnTo>
                      <a:pt x="77896" y="99099"/>
                    </a:lnTo>
                    <a:cubicBezTo>
                      <a:pt x="77896" y="101089"/>
                      <a:pt x="78907" y="102883"/>
                      <a:pt x="80636" y="103862"/>
                    </a:cubicBezTo>
                    <a:cubicBezTo>
                      <a:pt x="81501" y="104367"/>
                      <a:pt x="82455" y="104620"/>
                      <a:pt x="83405" y="104620"/>
                    </a:cubicBezTo>
                    <a:cubicBezTo>
                      <a:pt x="84355" y="104620"/>
                      <a:pt x="85301" y="104367"/>
                      <a:pt x="86149" y="103862"/>
                    </a:cubicBezTo>
                    <a:lnTo>
                      <a:pt x="140689" y="71992"/>
                    </a:lnTo>
                    <a:lnTo>
                      <a:pt x="140689" y="98838"/>
                    </a:lnTo>
                    <a:cubicBezTo>
                      <a:pt x="140689" y="100861"/>
                      <a:pt x="141799" y="102720"/>
                      <a:pt x="143560" y="103666"/>
                    </a:cubicBezTo>
                    <a:cubicBezTo>
                      <a:pt x="144387" y="104117"/>
                      <a:pt x="145290" y="104339"/>
                      <a:pt x="146190" y="104339"/>
                    </a:cubicBezTo>
                    <a:cubicBezTo>
                      <a:pt x="147242" y="104339"/>
                      <a:pt x="148289" y="104035"/>
                      <a:pt x="149203" y="103438"/>
                    </a:cubicBezTo>
                    <a:lnTo>
                      <a:pt x="196535" y="72351"/>
                    </a:lnTo>
                    <a:lnTo>
                      <a:pt x="196535" y="190435"/>
                    </a:lnTo>
                    <a:lnTo>
                      <a:pt x="161468" y="190435"/>
                    </a:lnTo>
                    <a:cubicBezTo>
                      <a:pt x="159772" y="190435"/>
                      <a:pt x="158402" y="191772"/>
                      <a:pt x="158402" y="193468"/>
                    </a:cubicBezTo>
                    <a:cubicBezTo>
                      <a:pt x="158402" y="195165"/>
                      <a:pt x="159772" y="196535"/>
                      <a:pt x="161468" y="196535"/>
                    </a:cubicBezTo>
                    <a:lnTo>
                      <a:pt x="202667" y="196535"/>
                    </a:lnTo>
                    <a:lnTo>
                      <a:pt x="202667" y="202667"/>
                    </a:lnTo>
                    <a:lnTo>
                      <a:pt x="6133" y="202667"/>
                    </a:lnTo>
                    <a:lnTo>
                      <a:pt x="6133" y="196535"/>
                    </a:lnTo>
                    <a:lnTo>
                      <a:pt x="149236" y="196535"/>
                    </a:lnTo>
                    <a:cubicBezTo>
                      <a:pt x="150932" y="196535"/>
                      <a:pt x="152302" y="195165"/>
                      <a:pt x="152302" y="193468"/>
                    </a:cubicBezTo>
                    <a:cubicBezTo>
                      <a:pt x="152302" y="191772"/>
                      <a:pt x="150932" y="190435"/>
                      <a:pt x="149236" y="190435"/>
                    </a:cubicBezTo>
                    <a:lnTo>
                      <a:pt x="45570" y="190435"/>
                    </a:lnTo>
                    <a:lnTo>
                      <a:pt x="42863" y="132045"/>
                    </a:lnTo>
                    <a:cubicBezTo>
                      <a:pt x="42800" y="130409"/>
                      <a:pt x="41462" y="129137"/>
                      <a:pt x="39845" y="129137"/>
                    </a:cubicBezTo>
                    <a:cubicBezTo>
                      <a:pt x="39785" y="129137"/>
                      <a:pt x="39726" y="129139"/>
                      <a:pt x="39666" y="129142"/>
                    </a:cubicBezTo>
                    <a:cubicBezTo>
                      <a:pt x="38002" y="129207"/>
                      <a:pt x="36697" y="130643"/>
                      <a:pt x="36763" y="132339"/>
                    </a:cubicBezTo>
                    <a:lnTo>
                      <a:pt x="39437" y="190435"/>
                    </a:lnTo>
                    <a:lnTo>
                      <a:pt x="12950" y="190435"/>
                    </a:lnTo>
                    <a:lnTo>
                      <a:pt x="17191" y="98806"/>
                    </a:lnTo>
                    <a:lnTo>
                      <a:pt x="35229" y="98806"/>
                    </a:lnTo>
                    <a:lnTo>
                      <a:pt x="36273" y="121379"/>
                    </a:lnTo>
                    <a:cubicBezTo>
                      <a:pt x="36337" y="123002"/>
                      <a:pt x="37706" y="124284"/>
                      <a:pt x="39318" y="124284"/>
                    </a:cubicBezTo>
                    <a:cubicBezTo>
                      <a:pt x="39358" y="124284"/>
                      <a:pt x="39397" y="124283"/>
                      <a:pt x="39437" y="124282"/>
                    </a:cubicBezTo>
                    <a:cubicBezTo>
                      <a:pt x="41134" y="124216"/>
                      <a:pt x="42438" y="122781"/>
                      <a:pt x="42373" y="121085"/>
                    </a:cubicBezTo>
                    <a:lnTo>
                      <a:pt x="40938" y="90357"/>
                    </a:lnTo>
                    <a:lnTo>
                      <a:pt x="77896" y="71633"/>
                    </a:lnTo>
                    <a:close/>
                    <a:moveTo>
                      <a:pt x="26194" y="0"/>
                    </a:moveTo>
                    <a:cubicBezTo>
                      <a:pt x="24726" y="0"/>
                      <a:pt x="23356" y="555"/>
                      <a:pt x="22312" y="1598"/>
                    </a:cubicBezTo>
                    <a:lnTo>
                      <a:pt x="16310" y="7600"/>
                    </a:lnTo>
                    <a:cubicBezTo>
                      <a:pt x="10797" y="13146"/>
                      <a:pt x="7764" y="20485"/>
                      <a:pt x="7764" y="28281"/>
                    </a:cubicBezTo>
                    <a:cubicBezTo>
                      <a:pt x="7764" y="36110"/>
                      <a:pt x="10797" y="43450"/>
                      <a:pt x="16310" y="48962"/>
                    </a:cubicBezTo>
                    <a:lnTo>
                      <a:pt x="23127" y="55780"/>
                    </a:lnTo>
                    <a:lnTo>
                      <a:pt x="23127" y="70426"/>
                    </a:lnTo>
                    <a:lnTo>
                      <a:pt x="17615" y="70426"/>
                    </a:lnTo>
                    <a:cubicBezTo>
                      <a:pt x="14679" y="70426"/>
                      <a:pt x="12265" y="72742"/>
                      <a:pt x="12135" y="75678"/>
                    </a:cubicBezTo>
                    <a:lnTo>
                      <a:pt x="6818" y="190435"/>
                    </a:lnTo>
                    <a:lnTo>
                      <a:pt x="5513" y="190435"/>
                    </a:lnTo>
                    <a:cubicBezTo>
                      <a:pt x="2479" y="190435"/>
                      <a:pt x="0" y="192881"/>
                      <a:pt x="0" y="195915"/>
                    </a:cubicBezTo>
                    <a:lnTo>
                      <a:pt x="0" y="203254"/>
                    </a:lnTo>
                    <a:cubicBezTo>
                      <a:pt x="0" y="206288"/>
                      <a:pt x="2479" y="208767"/>
                      <a:pt x="5513" y="208767"/>
                    </a:cubicBezTo>
                    <a:lnTo>
                      <a:pt x="203254" y="208767"/>
                    </a:lnTo>
                    <a:cubicBezTo>
                      <a:pt x="206288" y="208767"/>
                      <a:pt x="208767" y="206288"/>
                      <a:pt x="208767" y="203254"/>
                    </a:cubicBezTo>
                    <a:lnTo>
                      <a:pt x="208767" y="195915"/>
                    </a:lnTo>
                    <a:cubicBezTo>
                      <a:pt x="208767" y="192881"/>
                      <a:pt x="206288" y="190435"/>
                      <a:pt x="203254" y="190435"/>
                    </a:cubicBezTo>
                    <a:lnTo>
                      <a:pt x="202667" y="190435"/>
                    </a:lnTo>
                    <a:lnTo>
                      <a:pt x="202667" y="71209"/>
                    </a:lnTo>
                    <a:cubicBezTo>
                      <a:pt x="202667" y="69187"/>
                      <a:pt x="201558" y="67327"/>
                      <a:pt x="199764" y="66349"/>
                    </a:cubicBezTo>
                    <a:cubicBezTo>
                      <a:pt x="198945" y="65917"/>
                      <a:pt x="198052" y="65703"/>
                      <a:pt x="197161" y="65703"/>
                    </a:cubicBezTo>
                    <a:cubicBezTo>
                      <a:pt x="196100" y="65703"/>
                      <a:pt x="195043" y="66007"/>
                      <a:pt x="194121" y="66610"/>
                    </a:cubicBezTo>
                    <a:lnTo>
                      <a:pt x="146789" y="97696"/>
                    </a:lnTo>
                    <a:lnTo>
                      <a:pt x="146789" y="70948"/>
                    </a:lnTo>
                    <a:cubicBezTo>
                      <a:pt x="146789" y="68926"/>
                      <a:pt x="145746" y="67164"/>
                      <a:pt x="144017" y="66153"/>
                    </a:cubicBezTo>
                    <a:cubicBezTo>
                      <a:pt x="143159" y="65668"/>
                      <a:pt x="142222" y="65423"/>
                      <a:pt x="141284" y="65423"/>
                    </a:cubicBezTo>
                    <a:cubicBezTo>
                      <a:pt x="140330" y="65423"/>
                      <a:pt x="139375" y="65676"/>
                      <a:pt x="138504" y="66186"/>
                    </a:cubicBezTo>
                    <a:lnTo>
                      <a:pt x="83996" y="98023"/>
                    </a:lnTo>
                    <a:lnTo>
                      <a:pt x="83996" y="70655"/>
                    </a:lnTo>
                    <a:cubicBezTo>
                      <a:pt x="83996" y="68730"/>
                      <a:pt x="83018" y="66969"/>
                      <a:pt x="81354" y="65957"/>
                    </a:cubicBezTo>
                    <a:cubicBezTo>
                      <a:pt x="80474" y="65412"/>
                      <a:pt x="79490" y="65142"/>
                      <a:pt x="78498" y="65142"/>
                    </a:cubicBezTo>
                    <a:cubicBezTo>
                      <a:pt x="77652" y="65142"/>
                      <a:pt x="76800" y="65338"/>
                      <a:pt x="76004" y="65729"/>
                    </a:cubicBezTo>
                    <a:lnTo>
                      <a:pt x="40644" y="83670"/>
                    </a:lnTo>
                    <a:lnTo>
                      <a:pt x="40253" y="75678"/>
                    </a:lnTo>
                    <a:cubicBezTo>
                      <a:pt x="40122" y="72742"/>
                      <a:pt x="37709" y="70426"/>
                      <a:pt x="34773" y="70426"/>
                    </a:cubicBezTo>
                    <a:lnTo>
                      <a:pt x="29260" y="70426"/>
                    </a:lnTo>
                    <a:lnTo>
                      <a:pt x="29260" y="55780"/>
                    </a:lnTo>
                    <a:lnTo>
                      <a:pt x="36078" y="48962"/>
                    </a:lnTo>
                    <a:cubicBezTo>
                      <a:pt x="41590" y="43450"/>
                      <a:pt x="44624" y="36110"/>
                      <a:pt x="44624" y="28281"/>
                    </a:cubicBezTo>
                    <a:cubicBezTo>
                      <a:pt x="44624" y="20485"/>
                      <a:pt x="41590" y="13146"/>
                      <a:pt x="36078" y="7600"/>
                    </a:cubicBezTo>
                    <a:lnTo>
                      <a:pt x="30076" y="1598"/>
                    </a:lnTo>
                    <a:cubicBezTo>
                      <a:pt x="29032" y="555"/>
                      <a:pt x="27662" y="0"/>
                      <a:pt x="26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2E25D47-CD7B-0145-D122-C53176DD6EAC}"/>
              </a:ext>
            </a:extLst>
          </p:cNvPr>
          <p:cNvSpPr/>
          <p:nvPr/>
        </p:nvSpPr>
        <p:spPr>
          <a:xfrm>
            <a:off x="5265964" y="3108343"/>
            <a:ext cx="3241680" cy="990293"/>
          </a:xfrm>
          <a:prstGeom prst="rect">
            <a:avLst/>
          </a:prstGeom>
          <a:solidFill>
            <a:srgbClr val="F8F1DF"/>
          </a:solidFill>
          <a:ln>
            <a:solidFill>
              <a:srgbClr val="F8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02" name="Google Shape;2102;p89"/>
          <p:cNvCxnSpPr/>
          <p:nvPr/>
        </p:nvCxnSpPr>
        <p:spPr>
          <a:xfrm>
            <a:off x="8032993" y="3363751"/>
            <a:ext cx="3411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ustainability Consulting Toolkit by Slidesgo">
  <a:themeElements>
    <a:clrScheme name="Simple Light">
      <a:dk1>
        <a:srgbClr val="000000"/>
      </a:dk1>
      <a:lt1>
        <a:srgbClr val="FFFFFF"/>
      </a:lt1>
      <a:dk2>
        <a:srgbClr val="F8F1DF"/>
      </a:dk2>
      <a:lt2>
        <a:srgbClr val="157F73"/>
      </a:lt2>
      <a:accent1>
        <a:srgbClr val="4ABB85"/>
      </a:accent1>
      <a:accent2>
        <a:srgbClr val="C0D882"/>
      </a:accent2>
      <a:accent3>
        <a:srgbClr val="01739F"/>
      </a:accent3>
      <a:accent4>
        <a:srgbClr val="13AAC7"/>
      </a:accent4>
      <a:accent5>
        <a:srgbClr val="157C85"/>
      </a:accent5>
      <a:accent6>
        <a:srgbClr val="F7856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E3FA57C0CA89498B91633AAAFE2E67" ma:contentTypeVersion="4" ma:contentTypeDescription="Create a new document." ma:contentTypeScope="" ma:versionID="256546f9ed1c7ae69d70b419dca56667">
  <xsd:schema xmlns:xsd="http://www.w3.org/2001/XMLSchema" xmlns:xs="http://www.w3.org/2001/XMLSchema" xmlns:p="http://schemas.microsoft.com/office/2006/metadata/properties" xmlns:ns3="99eb82b8-ad4e-470b-a6d4-75efbe18c759" targetNamespace="http://schemas.microsoft.com/office/2006/metadata/properties" ma:root="true" ma:fieldsID="223376280f2fdd1a3ac81ae1b217b0fa" ns3:_="">
    <xsd:import namespace="99eb82b8-ad4e-470b-a6d4-75efbe18c7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b82b8-ad4e-470b-a6d4-75efbe18c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E5D40-641F-4610-B2C3-DBC3A6B31B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381178-A847-42F9-9F4C-9C0846B154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AD83AE-F7B9-46E1-A9A3-35C120B840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b82b8-ad4e-470b-a6d4-75efbe18c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102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Inter Black</vt:lpstr>
      <vt:lpstr>Montserrat Black</vt:lpstr>
      <vt:lpstr>Inter</vt:lpstr>
      <vt:lpstr>Arial</vt:lpstr>
      <vt:lpstr>Actor</vt:lpstr>
      <vt:lpstr>Sustainability Consulting Toolkit by Slidesgo</vt:lpstr>
      <vt:lpstr>TINGKAT KEMISKINAN DI INDONESIA</vt:lpstr>
      <vt:lpstr>Pertanyaan </vt:lpstr>
      <vt:lpstr>DATA YANG DIBUTUHKAN</vt:lpstr>
      <vt:lpstr>01</vt:lpstr>
      <vt:lpstr>Bagaimana tingkat kemiskinan wilayah tinggal</vt:lpstr>
      <vt:lpstr>Bagaimana pengaruh BBM terhadap lonjakan inflansi</vt:lpstr>
      <vt:lpstr>Bagaimana presentase tingkat kemiskinan antar pulau di Indonesia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TINGKAT KEMISKINAN DI INDONESIA</dc:title>
  <cp:lastModifiedBy>M. Alif</cp:lastModifiedBy>
  <cp:revision>3</cp:revision>
  <dcterms:modified xsi:type="dcterms:W3CDTF">2023-03-20T06:41:05Z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0x010100F5E3FA57C0CA89498B91633AAAFE2E67</vt:lpwstr>
  </property>
</Properties>
</file>