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0668"/>
            <a:ext cx="8520600" cy="26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793576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3534800"/>
            <a:ext cx="89826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2286000"/>
            <a:ext cx="8183700" cy="10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107600"/>
            <a:ext cx="44265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575600"/>
            <a:ext cx="4045200" cy="20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485875" y="352633"/>
            <a:ext cx="81837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Redbus Data Scraping with Selenium &amp; Dynamic Filtering using Streamlit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85875" y="2317433"/>
            <a:ext cx="8183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Skills Highlighted: Web Scraping, Python, Streamlit, 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Revolutionize transportation data management by automating data collection, analysis, and visualization.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Benefits: Improved operational efficiency and strategic planning in the transportation industry.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Use Cases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Real-time schedules for travel aggregators.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Market analysis for travel pattern insights.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Enhanced customer service with data-driven options.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Competitor analysis for pricing and service comparison.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Approach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Scraping: Automated data extraction using Selenium.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Storage: SQL database for structured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Interactive Application: Streamlit for data filtering and visualization.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Set Requirements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Scraped: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Bus Routes (Name, Link)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Bus Details (Name, Type, Star Rating)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Timing (Departure, Duration, Arrival)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Pricing and Seat Availability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Schema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Table: `bus_</a:t>
            </a:r>
            <a:r>
              <a:rPr lang="en-US"/>
              <a:t>details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Columns include: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route_name, busname, bustype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Times (departure, duration, arrival)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star_rating, price, seats_available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SQL-based structured design for efficiency.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Source Code: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Data scraping scripts (Python &amp; Selenium)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SQL database scripts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Streamlit application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Documentation: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Code explanations and usage guide.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Application screenshots showcasing functionality.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Impact: Empower businesses with data-driven tools for the transportation industry.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Future Scope: Extend functionality to include additional transportation modes and predictive analytics.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