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315" r:id="rId3"/>
    <p:sldId id="316" r:id="rId4"/>
    <p:sldId id="317" r:id="rId5"/>
    <p:sldId id="31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4" autoAdjust="0"/>
    <p:restoredTop sz="55968" autoAdjust="0"/>
  </p:normalViewPr>
  <p:slideViewPr>
    <p:cSldViewPr snapToGrid="0" snapToObjects="1" showGuides="1">
      <p:cViewPr varScale="1">
        <p:scale>
          <a:sx n="56" d="100"/>
          <a:sy n="56" d="100"/>
        </p:scale>
        <p:origin x="102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tty Wong" userId="934a16c2-3b82-4a04-8cf4-72a5c39a78f6" providerId="ADAL" clId="{8A0F7D14-E769-40A5-A2DF-F4A5F1842DE4}"/>
    <pc:docChg chg="modSld">
      <pc:chgData name="Kitty Wong" userId="934a16c2-3b82-4a04-8cf4-72a5c39a78f6" providerId="ADAL" clId="{8A0F7D14-E769-40A5-A2DF-F4A5F1842DE4}" dt="2023-11-13T07:23:49.222" v="190" actId="20577"/>
      <pc:docMkLst>
        <pc:docMk/>
      </pc:docMkLst>
      <pc:sldChg chg="modNotesTx">
        <pc:chgData name="Kitty Wong" userId="934a16c2-3b82-4a04-8cf4-72a5c39a78f6" providerId="ADAL" clId="{8A0F7D14-E769-40A5-A2DF-F4A5F1842DE4}" dt="2023-11-06T06:27:43.204" v="152" actId="20577"/>
        <pc:sldMkLst>
          <pc:docMk/>
          <pc:sldMk cId="3488078795" sldId="316"/>
        </pc:sldMkLst>
      </pc:sldChg>
      <pc:sldChg chg="modSp mod">
        <pc:chgData name="Kitty Wong" userId="934a16c2-3b82-4a04-8cf4-72a5c39a78f6" providerId="ADAL" clId="{8A0F7D14-E769-40A5-A2DF-F4A5F1842DE4}" dt="2023-11-13T07:23:49.222" v="190" actId="20577"/>
        <pc:sldMkLst>
          <pc:docMk/>
          <pc:sldMk cId="1759068258" sldId="318"/>
        </pc:sldMkLst>
        <pc:graphicFrameChg chg="modGraphic">
          <ac:chgData name="Kitty Wong" userId="934a16c2-3b82-4a04-8cf4-72a5c39a78f6" providerId="ADAL" clId="{8A0F7D14-E769-40A5-A2DF-F4A5F1842DE4}" dt="2023-11-13T07:23:40.159" v="184" actId="20577"/>
          <ac:graphicFrameMkLst>
            <pc:docMk/>
            <pc:sldMk cId="1759068258" sldId="318"/>
            <ac:graphicFrameMk id="4" creationId="{1055B2E6-C5CC-4055-89E1-99348639EE38}"/>
          </ac:graphicFrameMkLst>
        </pc:graphicFrameChg>
        <pc:graphicFrameChg chg="modGraphic">
          <ac:chgData name="Kitty Wong" userId="934a16c2-3b82-4a04-8cf4-72a5c39a78f6" providerId="ADAL" clId="{8A0F7D14-E769-40A5-A2DF-F4A5F1842DE4}" dt="2023-11-13T07:23:49.222" v="190" actId="20577"/>
          <ac:graphicFrameMkLst>
            <pc:docMk/>
            <pc:sldMk cId="1759068258" sldId="318"/>
            <ac:graphicFrameMk id="5" creationId="{F0CA7AF7-675A-4A6F-A8C2-2BE59EE675FA}"/>
          </ac:graphicFrameMkLst>
        </pc:graphicFrameChg>
      </pc:sldChg>
    </pc:docChg>
  </pc:docChgLst>
  <pc:docChgLst>
    <pc:chgData name="Kitty Wong" userId="934a16c2-3b82-4a04-8cf4-72a5c39a78f6" providerId="ADAL" clId="{C5D3B019-23FF-4A09-A31E-792F52382024}"/>
    <pc:docChg chg="custSel delSld modSld">
      <pc:chgData name="Kitty Wong" userId="934a16c2-3b82-4a04-8cf4-72a5c39a78f6" providerId="ADAL" clId="{C5D3B019-23FF-4A09-A31E-792F52382024}" dt="2024-06-07T07:20:43.064" v="7" actId="47"/>
      <pc:docMkLst>
        <pc:docMk/>
      </pc:docMkLst>
      <pc:sldChg chg="modSp mod">
        <pc:chgData name="Kitty Wong" userId="934a16c2-3b82-4a04-8cf4-72a5c39a78f6" providerId="ADAL" clId="{C5D3B019-23FF-4A09-A31E-792F52382024}" dt="2024-06-07T07:20:31.305" v="6" actId="20577"/>
        <pc:sldMkLst>
          <pc:docMk/>
          <pc:sldMk cId="712547841" sldId="258"/>
        </pc:sldMkLst>
        <pc:spChg chg="mod">
          <ac:chgData name="Kitty Wong" userId="934a16c2-3b82-4a04-8cf4-72a5c39a78f6" providerId="ADAL" clId="{C5D3B019-23FF-4A09-A31E-792F52382024}" dt="2024-06-07T07:20:31.305" v="6" actId="20577"/>
          <ac:spMkLst>
            <pc:docMk/>
            <pc:sldMk cId="712547841" sldId="258"/>
            <ac:spMk id="2" creationId="{00000000-0000-0000-0000-000000000000}"/>
          </ac:spMkLst>
        </pc:spChg>
      </pc:sldChg>
      <pc:sldChg chg="del">
        <pc:chgData name="Kitty Wong" userId="934a16c2-3b82-4a04-8cf4-72a5c39a78f6" providerId="ADAL" clId="{C5D3B019-23FF-4A09-A31E-792F52382024}" dt="2024-06-07T07:20:43.064" v="7" actId="47"/>
        <pc:sldMkLst>
          <pc:docMk/>
          <pc:sldMk cId="2303699916" sldId="266"/>
        </pc:sldMkLst>
      </pc:sldChg>
      <pc:sldChg chg="del">
        <pc:chgData name="Kitty Wong" userId="934a16c2-3b82-4a04-8cf4-72a5c39a78f6" providerId="ADAL" clId="{C5D3B019-23FF-4A09-A31E-792F52382024}" dt="2024-06-07T07:20:43.064" v="7" actId="47"/>
        <pc:sldMkLst>
          <pc:docMk/>
          <pc:sldMk cId="1521329862" sldId="304"/>
        </pc:sldMkLst>
      </pc:sldChg>
      <pc:sldChg chg="del">
        <pc:chgData name="Kitty Wong" userId="934a16c2-3b82-4a04-8cf4-72a5c39a78f6" providerId="ADAL" clId="{C5D3B019-23FF-4A09-A31E-792F52382024}" dt="2024-06-07T07:20:43.064" v="7" actId="47"/>
        <pc:sldMkLst>
          <pc:docMk/>
          <pc:sldMk cId="2212995139" sldId="305"/>
        </pc:sldMkLst>
      </pc:sldChg>
      <pc:sldChg chg="del">
        <pc:chgData name="Kitty Wong" userId="934a16c2-3b82-4a04-8cf4-72a5c39a78f6" providerId="ADAL" clId="{C5D3B019-23FF-4A09-A31E-792F52382024}" dt="2024-06-07T07:20:43.064" v="7" actId="47"/>
        <pc:sldMkLst>
          <pc:docMk/>
          <pc:sldMk cId="989658556" sldId="306"/>
        </pc:sldMkLst>
      </pc:sldChg>
      <pc:sldChg chg="del">
        <pc:chgData name="Kitty Wong" userId="934a16c2-3b82-4a04-8cf4-72a5c39a78f6" providerId="ADAL" clId="{C5D3B019-23FF-4A09-A31E-792F52382024}" dt="2024-06-07T07:20:43.064" v="7" actId="47"/>
        <pc:sldMkLst>
          <pc:docMk/>
          <pc:sldMk cId="835362849" sldId="307"/>
        </pc:sldMkLst>
      </pc:sldChg>
      <pc:sldChg chg="del">
        <pc:chgData name="Kitty Wong" userId="934a16c2-3b82-4a04-8cf4-72a5c39a78f6" providerId="ADAL" clId="{C5D3B019-23FF-4A09-A31E-792F52382024}" dt="2024-06-07T07:20:43.064" v="7" actId="47"/>
        <pc:sldMkLst>
          <pc:docMk/>
          <pc:sldMk cId="2141698909" sldId="308"/>
        </pc:sldMkLst>
      </pc:sldChg>
    </pc:docChg>
  </pc:docChgLst>
  <pc:docChgLst>
    <pc:chgData name="Kitty Wong" userId="934a16c2-3b82-4a04-8cf4-72a5c39a78f6" providerId="ADAL" clId="{E0749719-816A-431D-8507-5D0936A455AF}"/>
    <pc:docChg chg="undo custSel modSld">
      <pc:chgData name="Kitty Wong" userId="934a16c2-3b82-4a04-8cf4-72a5c39a78f6" providerId="ADAL" clId="{E0749719-816A-431D-8507-5D0936A455AF}" dt="2023-09-24T06:22:13.323" v="304" actId="20577"/>
      <pc:docMkLst>
        <pc:docMk/>
      </pc:docMkLst>
      <pc:sldChg chg="modSp mod modNotesTx">
        <pc:chgData name="Kitty Wong" userId="934a16c2-3b82-4a04-8cf4-72a5c39a78f6" providerId="ADAL" clId="{E0749719-816A-431D-8507-5D0936A455AF}" dt="2023-09-20T02:33:01.127" v="253" actId="20577"/>
        <pc:sldMkLst>
          <pc:docMk/>
          <pc:sldMk cId="712547841" sldId="258"/>
        </pc:sldMkLst>
        <pc:spChg chg="mod">
          <ac:chgData name="Kitty Wong" userId="934a16c2-3b82-4a04-8cf4-72a5c39a78f6" providerId="ADAL" clId="{E0749719-816A-431D-8507-5D0936A455AF}" dt="2023-08-26T00:42:57.610" v="0"/>
          <ac:spMkLst>
            <pc:docMk/>
            <pc:sldMk cId="712547841" sldId="258"/>
            <ac:spMk id="3" creationId="{00000000-0000-0000-0000-000000000000}"/>
          </ac:spMkLst>
        </pc:spChg>
      </pc:sldChg>
      <pc:sldChg chg="modNotesTx">
        <pc:chgData name="Kitty Wong" userId="934a16c2-3b82-4a04-8cf4-72a5c39a78f6" providerId="ADAL" clId="{E0749719-816A-431D-8507-5D0936A455AF}" dt="2023-09-17T10:22:08.583" v="164" actId="20577"/>
        <pc:sldMkLst>
          <pc:docMk/>
          <pc:sldMk cId="2303699916" sldId="266"/>
        </pc:sldMkLst>
      </pc:sldChg>
      <pc:sldChg chg="modNotesTx">
        <pc:chgData name="Kitty Wong" userId="934a16c2-3b82-4a04-8cf4-72a5c39a78f6" providerId="ADAL" clId="{E0749719-816A-431D-8507-5D0936A455AF}" dt="2023-09-17T10:23:20.679" v="193" actId="20577"/>
        <pc:sldMkLst>
          <pc:docMk/>
          <pc:sldMk cId="1521329862" sldId="304"/>
        </pc:sldMkLst>
      </pc:sldChg>
      <pc:sldChg chg="modNotesTx">
        <pc:chgData name="Kitty Wong" userId="934a16c2-3b82-4a04-8cf4-72a5c39a78f6" providerId="ADAL" clId="{E0749719-816A-431D-8507-5D0936A455AF}" dt="2023-09-14T06:22:48.962" v="115" actId="20577"/>
        <pc:sldMkLst>
          <pc:docMk/>
          <pc:sldMk cId="4226036972" sldId="310"/>
        </pc:sldMkLst>
      </pc:sldChg>
      <pc:sldChg chg="modNotesTx">
        <pc:chgData name="Kitty Wong" userId="934a16c2-3b82-4a04-8cf4-72a5c39a78f6" providerId="ADAL" clId="{E0749719-816A-431D-8507-5D0936A455AF}" dt="2023-09-24T06:16:03.964" v="287" actId="20577"/>
        <pc:sldMkLst>
          <pc:docMk/>
          <pc:sldMk cId="593120229" sldId="312"/>
        </pc:sldMkLst>
      </pc:sldChg>
      <pc:sldChg chg="modSp mod modNotesTx">
        <pc:chgData name="Kitty Wong" userId="934a16c2-3b82-4a04-8cf4-72a5c39a78f6" providerId="ADAL" clId="{E0749719-816A-431D-8507-5D0936A455AF}" dt="2023-09-24T06:22:00.207" v="288" actId="6549"/>
        <pc:sldMkLst>
          <pc:docMk/>
          <pc:sldMk cId="2899179457" sldId="315"/>
        </pc:sldMkLst>
        <pc:spChg chg="mod">
          <ac:chgData name="Kitty Wong" userId="934a16c2-3b82-4a04-8cf4-72a5c39a78f6" providerId="ADAL" clId="{E0749719-816A-431D-8507-5D0936A455AF}" dt="2023-09-14T05:47:10.252" v="30" actId="20577"/>
          <ac:spMkLst>
            <pc:docMk/>
            <pc:sldMk cId="2899179457" sldId="315"/>
            <ac:spMk id="3" creationId="{79E62DB0-8600-4EB3-902D-095537E470B9}"/>
          </ac:spMkLst>
        </pc:spChg>
      </pc:sldChg>
      <pc:sldChg chg="modNotesTx">
        <pc:chgData name="Kitty Wong" userId="934a16c2-3b82-4a04-8cf4-72a5c39a78f6" providerId="ADAL" clId="{E0749719-816A-431D-8507-5D0936A455AF}" dt="2023-09-24T06:22:13.323" v="304" actId="20577"/>
        <pc:sldMkLst>
          <pc:docMk/>
          <pc:sldMk cId="1759068258" sldId="318"/>
        </pc:sldMkLst>
      </pc:sldChg>
    </pc:docChg>
  </pc:docChgLst>
  <pc:docChgLst>
    <pc:chgData name="Kitty Wong" userId="934a16c2-3b82-4a04-8cf4-72a5c39a78f6" providerId="ADAL" clId="{C320E63A-EF7E-4043-BEA8-CC6E91550F03}"/>
    <pc:docChg chg="custSel addSld delSld modSld">
      <pc:chgData name="Kitty Wong" userId="934a16c2-3b82-4a04-8cf4-72a5c39a78f6" providerId="ADAL" clId="{C320E63A-EF7E-4043-BEA8-CC6E91550F03}" dt="2024-02-01T05:49:07.228" v="68" actId="6549"/>
      <pc:docMkLst>
        <pc:docMk/>
      </pc:docMkLst>
      <pc:sldChg chg="modSp mod">
        <pc:chgData name="Kitty Wong" userId="934a16c2-3b82-4a04-8cf4-72a5c39a78f6" providerId="ADAL" clId="{C320E63A-EF7E-4043-BEA8-CC6E91550F03}" dt="2024-02-01T05:48:26.780" v="65" actId="20577"/>
        <pc:sldMkLst>
          <pc:docMk/>
          <pc:sldMk cId="712547841" sldId="258"/>
        </pc:sldMkLst>
        <pc:spChg chg="mod">
          <ac:chgData name="Kitty Wong" userId="934a16c2-3b82-4a04-8cf4-72a5c39a78f6" providerId="ADAL" clId="{C320E63A-EF7E-4043-BEA8-CC6E91550F03}" dt="2024-02-01T05:48:16.988" v="51" actId="20577"/>
          <ac:spMkLst>
            <pc:docMk/>
            <pc:sldMk cId="712547841" sldId="258"/>
            <ac:spMk id="2" creationId="{00000000-0000-0000-0000-000000000000}"/>
          </ac:spMkLst>
        </pc:spChg>
        <pc:spChg chg="mod">
          <ac:chgData name="Kitty Wong" userId="934a16c2-3b82-4a04-8cf4-72a5c39a78f6" providerId="ADAL" clId="{C320E63A-EF7E-4043-BEA8-CC6E91550F03}" dt="2024-02-01T05:48:22.293" v="63" actId="20577"/>
          <ac:spMkLst>
            <pc:docMk/>
            <pc:sldMk cId="712547841" sldId="258"/>
            <ac:spMk id="3" creationId="{00000000-0000-0000-0000-000000000000}"/>
          </ac:spMkLst>
        </pc:spChg>
        <pc:spChg chg="mod">
          <ac:chgData name="Kitty Wong" userId="934a16c2-3b82-4a04-8cf4-72a5c39a78f6" providerId="ADAL" clId="{C320E63A-EF7E-4043-BEA8-CC6E91550F03}" dt="2024-02-01T05:48:26.780" v="65" actId="20577"/>
          <ac:spMkLst>
            <pc:docMk/>
            <pc:sldMk cId="712547841" sldId="258"/>
            <ac:spMk id="4" creationId="{CE4D4B33-3A5F-4979-822B-8FAADD5E5A7F}"/>
          </ac:spMkLst>
        </pc:spChg>
      </pc:sldChg>
      <pc:sldChg chg="add del modNotesTx">
        <pc:chgData name="Kitty Wong" userId="934a16c2-3b82-4a04-8cf4-72a5c39a78f6" providerId="ADAL" clId="{C320E63A-EF7E-4043-BEA8-CC6E91550F03}" dt="2024-02-01T05:49:07.228" v="68" actId="6549"/>
        <pc:sldMkLst>
          <pc:docMk/>
          <pc:sldMk cId="2303699916" sldId="266"/>
        </pc:sldMkLst>
      </pc:sldChg>
      <pc:sldChg chg="add del">
        <pc:chgData name="Kitty Wong" userId="934a16c2-3b82-4a04-8cf4-72a5c39a78f6" providerId="ADAL" clId="{C320E63A-EF7E-4043-BEA8-CC6E91550F03}" dt="2024-02-01T05:47:35.731" v="2"/>
        <pc:sldMkLst>
          <pc:docMk/>
          <pc:sldMk cId="1521329862" sldId="304"/>
        </pc:sldMkLst>
      </pc:sldChg>
      <pc:sldChg chg="add">
        <pc:chgData name="Kitty Wong" userId="934a16c2-3b82-4a04-8cf4-72a5c39a78f6" providerId="ADAL" clId="{C320E63A-EF7E-4043-BEA8-CC6E91550F03}" dt="2024-02-01T05:47:35.731" v="2"/>
        <pc:sldMkLst>
          <pc:docMk/>
          <pc:sldMk cId="2212995139" sldId="305"/>
        </pc:sldMkLst>
      </pc:sldChg>
      <pc:sldChg chg="del">
        <pc:chgData name="Kitty Wong" userId="934a16c2-3b82-4a04-8cf4-72a5c39a78f6" providerId="ADAL" clId="{C320E63A-EF7E-4043-BEA8-CC6E91550F03}" dt="2024-02-01T05:47:00.213" v="0" actId="2696"/>
        <pc:sldMkLst>
          <pc:docMk/>
          <pc:sldMk cId="3224343907" sldId="305"/>
        </pc:sldMkLst>
      </pc:sldChg>
      <pc:sldChg chg="add">
        <pc:chgData name="Kitty Wong" userId="934a16c2-3b82-4a04-8cf4-72a5c39a78f6" providerId="ADAL" clId="{C320E63A-EF7E-4043-BEA8-CC6E91550F03}" dt="2024-02-01T05:47:35.731" v="2"/>
        <pc:sldMkLst>
          <pc:docMk/>
          <pc:sldMk cId="989658556" sldId="306"/>
        </pc:sldMkLst>
      </pc:sldChg>
      <pc:sldChg chg="del">
        <pc:chgData name="Kitty Wong" userId="934a16c2-3b82-4a04-8cf4-72a5c39a78f6" providerId="ADAL" clId="{C320E63A-EF7E-4043-BEA8-CC6E91550F03}" dt="2024-02-01T05:47:00.213" v="0" actId="2696"/>
        <pc:sldMkLst>
          <pc:docMk/>
          <pc:sldMk cId="1235454493" sldId="306"/>
        </pc:sldMkLst>
      </pc:sldChg>
      <pc:sldChg chg="add">
        <pc:chgData name="Kitty Wong" userId="934a16c2-3b82-4a04-8cf4-72a5c39a78f6" providerId="ADAL" clId="{C320E63A-EF7E-4043-BEA8-CC6E91550F03}" dt="2024-02-01T05:47:35.731" v="2"/>
        <pc:sldMkLst>
          <pc:docMk/>
          <pc:sldMk cId="835362849" sldId="307"/>
        </pc:sldMkLst>
      </pc:sldChg>
      <pc:sldChg chg="del">
        <pc:chgData name="Kitty Wong" userId="934a16c2-3b82-4a04-8cf4-72a5c39a78f6" providerId="ADAL" clId="{C320E63A-EF7E-4043-BEA8-CC6E91550F03}" dt="2024-02-01T05:47:00.213" v="0" actId="2696"/>
        <pc:sldMkLst>
          <pc:docMk/>
          <pc:sldMk cId="1103698159" sldId="307"/>
        </pc:sldMkLst>
      </pc:sldChg>
      <pc:sldChg chg="add">
        <pc:chgData name="Kitty Wong" userId="934a16c2-3b82-4a04-8cf4-72a5c39a78f6" providerId="ADAL" clId="{C320E63A-EF7E-4043-BEA8-CC6E91550F03}" dt="2024-02-01T05:47:35.731" v="2"/>
        <pc:sldMkLst>
          <pc:docMk/>
          <pc:sldMk cId="2141698909" sldId="308"/>
        </pc:sldMkLst>
      </pc:sldChg>
      <pc:sldChg chg="del">
        <pc:chgData name="Kitty Wong" userId="934a16c2-3b82-4a04-8cf4-72a5c39a78f6" providerId="ADAL" clId="{C320E63A-EF7E-4043-BEA8-CC6E91550F03}" dt="2024-02-01T05:47:00.213" v="0" actId="2696"/>
        <pc:sldMkLst>
          <pc:docMk/>
          <pc:sldMk cId="2206949168" sldId="308"/>
        </pc:sldMkLst>
      </pc:sldChg>
      <pc:sldChg chg="del">
        <pc:chgData name="Kitty Wong" userId="934a16c2-3b82-4a04-8cf4-72a5c39a78f6" providerId="ADAL" clId="{C320E63A-EF7E-4043-BEA8-CC6E91550F03}" dt="2024-02-01T05:47:00.213" v="0" actId="2696"/>
        <pc:sldMkLst>
          <pc:docMk/>
          <pc:sldMk cId="1220943607" sldId="309"/>
        </pc:sldMkLst>
      </pc:sldChg>
      <pc:sldChg chg="del">
        <pc:chgData name="Kitty Wong" userId="934a16c2-3b82-4a04-8cf4-72a5c39a78f6" providerId="ADAL" clId="{C320E63A-EF7E-4043-BEA8-CC6E91550F03}" dt="2024-02-01T05:47:00.213" v="0" actId="2696"/>
        <pc:sldMkLst>
          <pc:docMk/>
          <pc:sldMk cId="4226036972" sldId="310"/>
        </pc:sldMkLst>
      </pc:sldChg>
      <pc:sldChg chg="del">
        <pc:chgData name="Kitty Wong" userId="934a16c2-3b82-4a04-8cf4-72a5c39a78f6" providerId="ADAL" clId="{C320E63A-EF7E-4043-BEA8-CC6E91550F03}" dt="2024-02-01T05:47:00.213" v="0" actId="2696"/>
        <pc:sldMkLst>
          <pc:docMk/>
          <pc:sldMk cId="594035363" sldId="311"/>
        </pc:sldMkLst>
      </pc:sldChg>
      <pc:sldChg chg="del">
        <pc:chgData name="Kitty Wong" userId="934a16c2-3b82-4a04-8cf4-72a5c39a78f6" providerId="ADAL" clId="{C320E63A-EF7E-4043-BEA8-CC6E91550F03}" dt="2024-02-01T05:47:00.213" v="0" actId="2696"/>
        <pc:sldMkLst>
          <pc:docMk/>
          <pc:sldMk cId="593120229" sldId="312"/>
        </pc:sldMkLst>
      </pc:sldChg>
      <pc:sldChg chg="del">
        <pc:chgData name="Kitty Wong" userId="934a16c2-3b82-4a04-8cf4-72a5c39a78f6" providerId="ADAL" clId="{C320E63A-EF7E-4043-BEA8-CC6E91550F03}" dt="2024-02-01T05:47:00.213" v="0" actId="2696"/>
        <pc:sldMkLst>
          <pc:docMk/>
          <pc:sldMk cId="2551249070" sldId="313"/>
        </pc:sldMkLst>
      </pc:sldChg>
      <pc:sldChg chg="del">
        <pc:chgData name="Kitty Wong" userId="934a16c2-3b82-4a04-8cf4-72a5c39a78f6" providerId="ADAL" clId="{C320E63A-EF7E-4043-BEA8-CC6E91550F03}" dt="2024-02-01T05:47:08.306" v="1" actId="47"/>
        <pc:sldMkLst>
          <pc:docMk/>
          <pc:sldMk cId="2184255877" sldId="314"/>
        </pc:sldMkLst>
      </pc:sldChg>
      <pc:sldChg chg="modNotesTx">
        <pc:chgData name="Kitty Wong" userId="934a16c2-3b82-4a04-8cf4-72a5c39a78f6" providerId="ADAL" clId="{C320E63A-EF7E-4043-BEA8-CC6E91550F03}" dt="2024-02-01T05:48:35.798" v="66" actId="6549"/>
        <pc:sldMkLst>
          <pc:docMk/>
          <pc:sldMk cId="2899179457" sldId="315"/>
        </pc:sldMkLst>
      </pc:sldChg>
      <pc:sldChg chg="del">
        <pc:chgData name="Kitty Wong" userId="934a16c2-3b82-4a04-8cf4-72a5c39a78f6" providerId="ADAL" clId="{C320E63A-EF7E-4043-BEA8-CC6E91550F03}" dt="2024-02-01T05:47:08.306" v="1" actId="47"/>
        <pc:sldMkLst>
          <pc:docMk/>
          <pc:sldMk cId="616403163" sldId="319"/>
        </pc:sldMkLst>
      </pc:sldChg>
      <pc:sldChg chg="del">
        <pc:chgData name="Kitty Wong" userId="934a16c2-3b82-4a04-8cf4-72a5c39a78f6" providerId="ADAL" clId="{C320E63A-EF7E-4043-BEA8-CC6E91550F03}" dt="2024-02-01T05:47:08.306" v="1" actId="47"/>
        <pc:sldMkLst>
          <pc:docMk/>
          <pc:sldMk cId="2875322297" sldId="320"/>
        </pc:sldMkLst>
      </pc:sldChg>
      <pc:sldChg chg="del">
        <pc:chgData name="Kitty Wong" userId="934a16c2-3b82-4a04-8cf4-72a5c39a78f6" providerId="ADAL" clId="{C320E63A-EF7E-4043-BEA8-CC6E91550F03}" dt="2024-02-01T05:47:08.306" v="1" actId="47"/>
        <pc:sldMkLst>
          <pc:docMk/>
          <pc:sldMk cId="1932866815" sldId="321"/>
        </pc:sldMkLst>
      </pc:sldChg>
      <pc:sldChg chg="del">
        <pc:chgData name="Kitty Wong" userId="934a16c2-3b82-4a04-8cf4-72a5c39a78f6" providerId="ADAL" clId="{C320E63A-EF7E-4043-BEA8-CC6E91550F03}" dt="2024-02-01T05:47:08.306" v="1" actId="47"/>
        <pc:sldMkLst>
          <pc:docMk/>
          <pc:sldMk cId="2899719030" sldId="322"/>
        </pc:sldMkLst>
      </pc:sldChg>
      <pc:sldChg chg="del">
        <pc:chgData name="Kitty Wong" userId="934a16c2-3b82-4a04-8cf4-72a5c39a78f6" providerId="ADAL" clId="{C320E63A-EF7E-4043-BEA8-CC6E91550F03}" dt="2024-02-01T05:47:08.306" v="1" actId="47"/>
        <pc:sldMkLst>
          <pc:docMk/>
          <pc:sldMk cId="811667897" sldId="323"/>
        </pc:sldMkLst>
      </pc:sldChg>
    </pc:docChg>
  </pc:docChgLst>
  <pc:docChgLst>
    <pc:chgData name="Kitty Wong" userId="934a16c2-3b82-4a04-8cf4-72a5c39a78f6" providerId="ADAL" clId="{48CF0F2A-D41F-4919-8E62-3F8E91CFFD70}"/>
    <pc:docChg chg="modSld">
      <pc:chgData name="Kitty Wong" userId="934a16c2-3b82-4a04-8cf4-72a5c39a78f6" providerId="ADAL" clId="{48CF0F2A-D41F-4919-8E62-3F8E91CFFD70}" dt="2023-11-19T11:59:03.674" v="0" actId="20577"/>
      <pc:docMkLst>
        <pc:docMk/>
      </pc:docMkLst>
      <pc:sldChg chg="modNotesTx">
        <pc:chgData name="Kitty Wong" userId="934a16c2-3b82-4a04-8cf4-72a5c39a78f6" providerId="ADAL" clId="{48CF0F2A-D41F-4919-8E62-3F8E91CFFD70}" dt="2023-11-19T11:59:03.674" v="0" actId="20577"/>
        <pc:sldMkLst>
          <pc:docMk/>
          <pc:sldMk cId="712547841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C5150-9119-490A-A216-3D2FA22F7FFC}" type="datetimeFigureOut">
              <a:rPr lang="en-CA" smtClean="0"/>
              <a:t>2024-06-07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F01B0-FE71-4C35-BC11-34BCAF52C4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871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F01B0-FE71-4C35-BC11-34BCAF52C43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445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F01B0-FE71-4C35-BC11-34BCAF52C43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8367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Make sure your assignment can support all 7 shapes with proper OOP modelling! Why </a:t>
            </a:r>
            <a:r>
              <a:rPr lang="en-CA"/>
              <a:t>not make them now :D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F01B0-FE71-4C35-BC11-34BCAF52C43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545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be able to compare all 7 types of shapes, so we need a base abstract class – Shape.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F01B0-FE71-4C35-BC11-34BCAF52C43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5090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Check out the Driver and </a:t>
            </a:r>
            <a:r>
              <a:rPr lang="en-US" dirty="0" err="1"/>
              <a:t>KittySort</a:t>
            </a:r>
            <a:r>
              <a:rPr lang="en-US" dirty="0"/>
              <a:t> classes in </a:t>
            </a:r>
            <a:r>
              <a:rPr lang="en-US" dirty="0" err="1"/>
              <a:t>comparableVsComparator</a:t>
            </a:r>
            <a:r>
              <a:rPr lang="en-US" dirty="0"/>
              <a:t> package!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lambda expressions in Java are new as of Java 8 – it’s Java’s foray into functional programming. A java lambda expression is a function (method) that can be defined without a class and can be “passed” around like an object to be ran whenever and wherever!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An interface with only one (unimplemented) method is also referred to as a functional interface in functional programming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F01B0-FE71-4C35-BC11-34BCAF52C43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5885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2672" y="1122363"/>
            <a:ext cx="6845328" cy="2387600"/>
          </a:xfrm>
        </p:spPr>
        <p:txBody>
          <a:bodyPr anchor="b">
            <a:normAutofit/>
          </a:bodyPr>
          <a:lstStyle>
            <a:lvl1pPr algn="l"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2672" y="3602038"/>
            <a:ext cx="6845328" cy="1655762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E4A6AB35-C22C-4755-9BC8-96579CB63199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904252"/>
            <a:ext cx="3708372" cy="47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7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3E21CB55-4C39-4DF9-B29B-0DDB979E079F}" type="datetime1">
              <a:rPr lang="en-US" smtClean="0"/>
              <a:t>6/7/2024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FDDB6027-878D-A249-A7C0-2BF119D95C8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-27337"/>
            <a:ext cx="2311400" cy="29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1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E9DC3DE2-2DBA-41B6-ABDF-9E46BDE3E6CB}" type="datetime1">
              <a:rPr lang="en-US" smtClean="0"/>
              <a:t>6/7/2024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FDDB6027-878D-A249-A7C0-2BF119D95C8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horiz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8" y="6176963"/>
            <a:ext cx="165097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8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CA" dirty="0"/>
              <a:t>Headline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6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CA"/>
              <a:t>Headline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7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16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22672" y="6356350"/>
            <a:ext cx="1231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F0FE8BCE-6DE9-499B-B47E-840C645FA6F5}" type="datetime1">
              <a:rPr lang="en-US" smtClean="0"/>
              <a:t>6/7/2024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7500" y="6356350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9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5" r:id="rId4"/>
    <p:sldLayoutId id="2147483657" r:id="rId5"/>
    <p:sldLayoutId id="2147483654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Shapes Comparisons and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1</a:t>
            </a:r>
          </a:p>
          <a:p>
            <a:r>
              <a:rPr lang="en-US" dirty="0"/>
              <a:t>CPRG304 – Object-Oriented Programming III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4D4B33-3A5F-4979-822B-8FAADD5E5A7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232372" y="6390216"/>
            <a:ext cx="5435628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Kitty Wong © 2024</a:t>
            </a:r>
          </a:p>
        </p:txBody>
      </p:sp>
    </p:spTree>
    <p:extLst>
      <p:ext uri="{BB962C8B-B14F-4D97-AF65-F5344CB8AC3E}">
        <p14:creationId xmlns:p14="http://schemas.microsoft.com/office/powerpoint/2010/main" val="71254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CD36-E22B-41D1-A03E-C01908B7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Comparisons in Assignment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62DB0-8600-4EB3-902D-095537E47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project should be able to compare using one of 3 criteria: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By height – this is just an attribute of the object (using comparable)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By base area – calculated from one or more attributes of the object (using comparator)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By volume – calculated from one or more attributes of the object (using comparator)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Formulas for these calculations are given in the bottom of the assignment document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917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9B97E-D1B3-4851-ABC7-B0E60693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45617-0A92-4E60-8144-0818646E5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Array[Shape] to store all the objects</a:t>
            </a:r>
          </a:p>
          <a:p>
            <a:r>
              <a:rPr lang="en-US" dirty="0"/>
              <a:t>4 types of shapes: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CA" dirty="0"/>
              <a:t>4 different prisms:</a:t>
            </a:r>
          </a:p>
        </p:txBody>
      </p:sp>
      <p:pic>
        <p:nvPicPr>
          <p:cNvPr id="2055" name="Picture 5" descr="Image result for cylinder">
            <a:extLst>
              <a:ext uri="{FF2B5EF4-FFF2-40B4-BE49-F238E27FC236}">
                <a16:creationId xmlns:a16="http://schemas.microsoft.com/office/drawing/2014/main" id="{9526CC61-390C-46C7-B97F-69B067D7E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528" y="2954655"/>
            <a:ext cx="1147592" cy="119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4" descr="Image result for cone">
            <a:extLst>
              <a:ext uri="{FF2B5EF4-FFF2-40B4-BE49-F238E27FC236}">
                <a16:creationId xmlns:a16="http://schemas.microsoft.com/office/drawing/2014/main" id="{6269817F-813A-45C3-95D4-4CE5C25AB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647" y="2954654"/>
            <a:ext cx="1190626" cy="119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8">
            <a:extLst>
              <a:ext uri="{FF2B5EF4-FFF2-40B4-BE49-F238E27FC236}">
                <a16:creationId xmlns:a16="http://schemas.microsoft.com/office/drawing/2014/main" id="{595DB53F-E0BB-42C7-9017-EC47AD8F5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657" y="3024187"/>
            <a:ext cx="1094715" cy="112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9">
            <a:extLst>
              <a:ext uri="{FF2B5EF4-FFF2-40B4-BE49-F238E27FC236}">
                <a16:creationId xmlns:a16="http://schemas.microsoft.com/office/drawing/2014/main" id="{5264A948-25C7-41B4-89E1-B475400D4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670" y="4867276"/>
            <a:ext cx="1475280" cy="130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10">
            <a:extLst>
              <a:ext uri="{FF2B5EF4-FFF2-40B4-BE49-F238E27FC236}">
                <a16:creationId xmlns:a16="http://schemas.microsoft.com/office/drawing/2014/main" id="{BE636708-0A9F-4E86-AC28-2CD5EE98C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960" y="4867276"/>
            <a:ext cx="1190626" cy="149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11">
            <a:extLst>
              <a:ext uri="{FF2B5EF4-FFF2-40B4-BE49-F238E27FC236}">
                <a16:creationId xmlns:a16="http://schemas.microsoft.com/office/drawing/2014/main" id="{499AB1C6-3D0C-44CA-8804-0E3786CEE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595" y="4857597"/>
            <a:ext cx="1475279" cy="165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2">
            <a:extLst>
              <a:ext uri="{FF2B5EF4-FFF2-40B4-BE49-F238E27FC236}">
                <a16:creationId xmlns:a16="http://schemas.microsoft.com/office/drawing/2014/main" id="{777A4309-5D58-4734-8545-F0C634381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883" y="4857597"/>
            <a:ext cx="2284098" cy="186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8">
            <a:extLst>
              <a:ext uri="{FF2B5EF4-FFF2-40B4-BE49-F238E27FC236}">
                <a16:creationId xmlns:a16="http://schemas.microsoft.com/office/drawing/2014/main" id="{31951320-E25B-4E94-B17F-0D33B6DFF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9F3DBF3-141B-4DA1-B7CD-312643E56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29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07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DBE4-A3A5-43F0-84FE-264C54C57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Classes</a:t>
            </a:r>
            <a:endParaRPr lang="en-CA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ECFAB95-8A7F-4CCF-99B2-CC8B2FF6C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910677"/>
              </p:ext>
            </p:extLst>
          </p:nvPr>
        </p:nvGraphicFramePr>
        <p:xfrm>
          <a:off x="838200" y="1690688"/>
          <a:ext cx="2362200" cy="17383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4073179640"/>
                    </a:ext>
                  </a:extLst>
                </a:gridCol>
              </a:tblGrid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</a:rPr>
                        <a:t>Cylinder</a:t>
                      </a:r>
                      <a:endParaRPr lang="en-CA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922198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height;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04280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radius;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378341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calcVolume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608444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calcBaseArea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846839"/>
                  </a:ext>
                </a:extLst>
              </a:tr>
            </a:tbl>
          </a:graphicData>
        </a:graphic>
      </p:graphicFrame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00E98B0A-72ED-4EC1-8483-571B04806B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0620986"/>
              </p:ext>
            </p:extLst>
          </p:nvPr>
        </p:nvGraphicFramePr>
        <p:xfrm>
          <a:off x="3581400" y="1690688"/>
          <a:ext cx="2362200" cy="17383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4073179640"/>
                    </a:ext>
                  </a:extLst>
                </a:gridCol>
              </a:tblGrid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</a:rPr>
                        <a:t>Cone</a:t>
                      </a:r>
                      <a:endParaRPr lang="en-CA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922198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height;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04280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radius;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378341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calcVolume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608444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calcBaseArea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846839"/>
                  </a:ext>
                </a:extLst>
              </a:tr>
            </a:tbl>
          </a:graphicData>
        </a:graphic>
      </p:graphicFrame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0E7C64FC-C6EE-48AF-AF01-EC32F5915C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6717608"/>
              </p:ext>
            </p:extLst>
          </p:nvPr>
        </p:nvGraphicFramePr>
        <p:xfrm>
          <a:off x="6324600" y="1690688"/>
          <a:ext cx="2362200" cy="17383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4073179640"/>
                    </a:ext>
                  </a:extLst>
                </a:gridCol>
              </a:tblGrid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Pyramid</a:t>
                      </a:r>
                      <a:endParaRPr lang="en-CA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922198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height;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04280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side;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378341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calcVolume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608444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calcBaseArea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846839"/>
                  </a:ext>
                </a:extLst>
              </a:tr>
            </a:tbl>
          </a:graphicData>
        </a:graphic>
      </p:graphicFrame>
      <p:graphicFrame>
        <p:nvGraphicFramePr>
          <p:cNvPr id="12" name="Content Placeholder 8">
            <a:extLst>
              <a:ext uri="{FF2B5EF4-FFF2-40B4-BE49-F238E27FC236}">
                <a16:creationId xmlns:a16="http://schemas.microsoft.com/office/drawing/2014/main" id="{1F3148B8-BE8C-4670-A162-F2968834B6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1893435"/>
              </p:ext>
            </p:extLst>
          </p:nvPr>
        </p:nvGraphicFramePr>
        <p:xfrm>
          <a:off x="838200" y="3885406"/>
          <a:ext cx="2362200" cy="17383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4073179640"/>
                    </a:ext>
                  </a:extLst>
                </a:gridCol>
              </a:tblGrid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SquarePrism</a:t>
                      </a:r>
                      <a:endParaRPr lang="en-CA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922198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height;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04280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side;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378341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calcVolume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608444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calcBaseArea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846839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3C8C743C-7A16-4679-AC74-1FC8948982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9199211"/>
              </p:ext>
            </p:extLst>
          </p:nvPr>
        </p:nvGraphicFramePr>
        <p:xfrm>
          <a:off x="3581400" y="3885406"/>
          <a:ext cx="2362200" cy="17383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4073179640"/>
                    </a:ext>
                  </a:extLst>
                </a:gridCol>
              </a:tblGrid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TriangularPrism</a:t>
                      </a:r>
                      <a:endParaRPr lang="en-CA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922198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height;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04280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side;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378341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calcVolume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608444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calcBaseArea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846839"/>
                  </a:ext>
                </a:extLst>
              </a:tr>
            </a:tbl>
          </a:graphicData>
        </a:graphic>
      </p:graphicFrame>
      <p:graphicFrame>
        <p:nvGraphicFramePr>
          <p:cNvPr id="14" name="Content Placeholder 8">
            <a:extLst>
              <a:ext uri="{FF2B5EF4-FFF2-40B4-BE49-F238E27FC236}">
                <a16:creationId xmlns:a16="http://schemas.microsoft.com/office/drawing/2014/main" id="{7A2138B9-EF00-4177-8537-D2DA244F11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30210"/>
              </p:ext>
            </p:extLst>
          </p:nvPr>
        </p:nvGraphicFramePr>
        <p:xfrm>
          <a:off x="6339840" y="3885406"/>
          <a:ext cx="2362200" cy="17383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4073179640"/>
                    </a:ext>
                  </a:extLst>
                </a:gridCol>
              </a:tblGrid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PentagonalPrism</a:t>
                      </a:r>
                      <a:endParaRPr lang="en-CA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922198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height;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04280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side;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378341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calcVolume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608444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calcBaseArea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846839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699F04D7-2616-4894-9E40-E817E7D789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452832"/>
              </p:ext>
            </p:extLst>
          </p:nvPr>
        </p:nvGraphicFramePr>
        <p:xfrm>
          <a:off x="9098280" y="3885406"/>
          <a:ext cx="2362200" cy="17383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4073179640"/>
                    </a:ext>
                  </a:extLst>
                </a:gridCol>
              </a:tblGrid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OctagonalPrism</a:t>
                      </a:r>
                      <a:endParaRPr lang="en-CA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922198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height;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04280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side;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378341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calcVolume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608444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calcBaseArea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846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90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327A-992E-48AD-893F-EF984451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Modelling in OOP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8DDF9-95C6-4197-AB43-33BADD7E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 our code reusable, maintainable and scalable!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r>
              <a:rPr lang="en-CA" dirty="0"/>
              <a:t>Now we have a base class to compare the height!</a:t>
            </a:r>
          </a:p>
          <a:p>
            <a:pPr lvl="1"/>
            <a:r>
              <a:rPr lang="en-CA" dirty="0"/>
              <a:t>Shape implements the Comparable interface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public int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compareTo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(Shape s){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if (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this.getHeight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&gt;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s.getHeight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) return 1;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else if (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this.getHeight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s.getHeight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) return -1;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else return 0;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1055B2E6-C5CC-4055-89E1-99348639EE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3928205"/>
              </p:ext>
            </p:extLst>
          </p:nvPr>
        </p:nvGraphicFramePr>
        <p:xfrm>
          <a:off x="2402205" y="2262342"/>
          <a:ext cx="2438400" cy="1510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073179640"/>
                    </a:ext>
                  </a:extLst>
                </a:gridCol>
              </a:tblGrid>
              <a:tr h="3020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Prism &lt;&lt;abstract&gt;&gt;</a:t>
                      </a:r>
                      <a:endParaRPr lang="en-CA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922198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height;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04280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side;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378341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calcVolume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608444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calcBaseArea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846839"/>
                  </a:ext>
                </a:extLst>
              </a:tr>
            </a:tbl>
          </a:graphicData>
        </a:graphic>
      </p:graphicFrame>
      <p:graphicFrame>
        <p:nvGraphicFramePr>
          <p:cNvPr id="5" name="Content Placeholder 8">
            <a:extLst>
              <a:ext uri="{FF2B5EF4-FFF2-40B4-BE49-F238E27FC236}">
                <a16:creationId xmlns:a16="http://schemas.microsoft.com/office/drawing/2014/main" id="{F0CA7AF7-675A-4A6F-A8C2-2BE59EE675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625334"/>
              </p:ext>
            </p:extLst>
          </p:nvPr>
        </p:nvGraphicFramePr>
        <p:xfrm>
          <a:off x="6404610" y="2262342"/>
          <a:ext cx="2438400" cy="13274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073179640"/>
                    </a:ext>
                  </a:extLst>
                </a:gridCol>
              </a:tblGrid>
              <a:tr h="33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Shape &lt;&lt;abstract&gt;</a:t>
                      </a: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en-CA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922198"/>
                  </a:ext>
                </a:extLst>
              </a:tr>
              <a:tr h="33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height;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04280"/>
                  </a:ext>
                </a:extLst>
              </a:tr>
              <a:tr h="33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calcVolume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608444"/>
                  </a:ext>
                </a:extLst>
              </a:tr>
              <a:tr h="33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calcBaseArea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846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06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AIT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A291C"/>
      </a:accent1>
      <a:accent2>
        <a:srgbClr val="A6192E"/>
      </a:accent2>
      <a:accent3>
        <a:srgbClr val="00A3E0"/>
      </a:accent3>
      <a:accent4>
        <a:srgbClr val="005EB8"/>
      </a:accent4>
      <a:accent5>
        <a:srgbClr val="6D2077"/>
      </a:accent5>
      <a:accent6>
        <a:srgbClr val="222222"/>
      </a:accent6>
      <a:hlink>
        <a:srgbClr val="515151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IT_PPT_Colour_16x9_Template" id="{9343D8A7-6800-F640-AE70-45A3E4AC5BF3}" vid="{216E120B-4FD9-D941-8FC7-0244918ABF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18238</TotalTime>
  <Words>447</Words>
  <Application>Microsoft Office PowerPoint</Application>
  <PresentationFormat>Widescreen</PresentationFormat>
  <Paragraphs>87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 New</vt:lpstr>
      <vt:lpstr>Verdana</vt:lpstr>
      <vt:lpstr>Office Theme</vt:lpstr>
      <vt:lpstr>Shapes Comparisons and Modelling</vt:lpstr>
      <vt:lpstr>Shape Comparisons in Assignment</vt:lpstr>
      <vt:lpstr>Shapes</vt:lpstr>
      <vt:lpstr>Shape Classes</vt:lpstr>
      <vt:lpstr>Data Modelling in 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Kitty Wong</dc:creator>
  <cp:lastModifiedBy>Kitty Wong</cp:lastModifiedBy>
  <cp:revision>365</cp:revision>
  <dcterms:created xsi:type="dcterms:W3CDTF">2016-04-05T14:17:30Z</dcterms:created>
  <dcterms:modified xsi:type="dcterms:W3CDTF">2024-06-07T07:20:44Z</dcterms:modified>
</cp:coreProperties>
</file>