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2BFB-4BF1-4C47-9557-3663333C639E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6E914-A137-416E-B505-58B260680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9072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2BFB-4BF1-4C47-9557-3663333C639E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6E914-A137-416E-B505-58B260680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3416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2BFB-4BF1-4C47-9557-3663333C639E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6E914-A137-416E-B505-58B260680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3468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2BFB-4BF1-4C47-9557-3663333C639E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6E914-A137-416E-B505-58B260680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3720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2BFB-4BF1-4C47-9557-3663333C639E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6E914-A137-416E-B505-58B260680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1943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2BFB-4BF1-4C47-9557-3663333C639E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6E914-A137-416E-B505-58B260680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06056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2BFB-4BF1-4C47-9557-3663333C639E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6E914-A137-416E-B505-58B260680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0272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2BFB-4BF1-4C47-9557-3663333C639E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6E914-A137-416E-B505-58B260680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6480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2BFB-4BF1-4C47-9557-3663333C639E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6E914-A137-416E-B505-58B260680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2624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2BFB-4BF1-4C47-9557-3663333C639E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6E914-A137-416E-B505-58B260680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7290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2BFB-4BF1-4C47-9557-3663333C639E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6E914-A137-416E-B505-58B260680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1704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72BFB-4BF1-4C47-9557-3663333C639E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6E914-A137-416E-B505-58B260680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en-US" dirty="0" smtClean="0"/>
              <a:t>NDVI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2387599"/>
            <a:ext cx="9268691" cy="283556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000" dirty="0" smtClean="0"/>
              <a:t>Normalized Difference Vegetation Index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Abdullah SUKKAR</a:t>
            </a:r>
            <a:br>
              <a:rPr lang="en-US" dirty="0" smtClean="0"/>
            </a:br>
            <a:r>
              <a:rPr lang="en-US" dirty="0" smtClean="0"/>
              <a:t>Bora AKSOY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0374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073" y="1330038"/>
            <a:ext cx="10515600" cy="390698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Healthy vegetation can be discriminated from stressed vegetation by using NDVI.</a:t>
            </a:r>
          </a:p>
          <a:p>
            <a:pPr algn="just"/>
            <a:r>
              <a:rPr lang="en-US" dirty="0" smtClean="0"/>
              <a:t>Healthy vegetation reflects strongly in NIR band.</a:t>
            </a:r>
          </a:p>
          <a:p>
            <a:pPr algn="just"/>
            <a:r>
              <a:rPr lang="en-US" dirty="0" smtClean="0"/>
              <a:t>NDVI </a:t>
            </a:r>
            <a:r>
              <a:rPr lang="en-US" dirty="0"/>
              <a:t>is a standardized way to measure healthy vegetation. When you have high NDVI values, you have healthier vegetation. When you have low NDVI, you have less or no vegetation. 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1557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NDVI always ranges from -1 to +1, when you have negative values, it’s highly likely that it’s water. On the other hand, if you have a NDVI value close to +1, there’s a high possibility that it’s dense green leaves. But when NDVI is close to zero, there isn’t green leaves and it could even be an urbanized area.</a:t>
            </a:r>
          </a:p>
          <a:p>
            <a:pPr algn="just"/>
            <a:r>
              <a:rPr lang="en-US" dirty="0" smtClean="0"/>
              <a:t>To scale the result into the range 0 to 255: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123" y="442404"/>
            <a:ext cx="2857500" cy="1171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654" y="4360213"/>
            <a:ext cx="5134692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139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491" y="1340716"/>
            <a:ext cx="10515600" cy="4351338"/>
          </a:xfrm>
        </p:spPr>
        <p:txBody>
          <a:bodyPr/>
          <a:lstStyle/>
          <a:p>
            <a:pPr algn="just"/>
            <a:r>
              <a:rPr lang="en-US" dirty="0" smtClean="0"/>
              <a:t>in agriculture, farmers </a:t>
            </a:r>
            <a:r>
              <a:rPr lang="en-US" dirty="0"/>
              <a:t>use NDVI for </a:t>
            </a:r>
            <a:r>
              <a:rPr lang="en-US" b="1" dirty="0"/>
              <a:t>precision farming and to measure biomass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forestry, foresters use NDVI to </a:t>
            </a:r>
            <a:r>
              <a:rPr lang="en-US" b="1" dirty="0"/>
              <a:t>quantify forest supply and leaf area index</a:t>
            </a:r>
            <a:r>
              <a:rPr lang="en-US" b="1" dirty="0" smtClean="0"/>
              <a:t>.</a:t>
            </a:r>
          </a:p>
          <a:p>
            <a:pPr algn="just"/>
            <a:r>
              <a:rPr lang="en-US" dirty="0" smtClean="0"/>
              <a:t>NASA states that </a:t>
            </a:r>
            <a:r>
              <a:rPr lang="en-US" b="1" dirty="0" smtClean="0"/>
              <a:t>NDVI is a good indicator of drought</a:t>
            </a:r>
            <a:r>
              <a:rPr lang="en-US" dirty="0" smtClean="0"/>
              <a:t>. When water limits vegetation growth, it has a lower relative NDVI and density of vegetation.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8414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0945"/>
            <a:ext cx="10515600" cy="5886018"/>
          </a:xfrm>
        </p:spPr>
        <p:txBody>
          <a:bodyPr/>
          <a:lstStyle/>
          <a:p>
            <a:r>
              <a:rPr lang="en-US" dirty="0"/>
              <a:t>Threshold </a:t>
            </a:r>
            <a:r>
              <a:rPr lang="en-US" dirty="0" smtClean="0"/>
              <a:t>Binary: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Threshold Binary, </a:t>
            </a:r>
            <a:r>
              <a:rPr lang="en-US" dirty="0" smtClean="0"/>
              <a:t>Inverted: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Truncate: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Threshold to </a:t>
            </a:r>
            <a:r>
              <a:rPr lang="en-US" dirty="0" smtClean="0"/>
              <a:t>Zero: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897" y="734750"/>
            <a:ext cx="6554205" cy="8308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897" y="2414728"/>
            <a:ext cx="6554205" cy="8308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068" y="3705449"/>
            <a:ext cx="6626034" cy="7785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068" y="5392743"/>
            <a:ext cx="6626034" cy="80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99500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209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NDVI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NDVI</dc:title>
  <dc:creator>Windows User</dc:creator>
  <cp:lastModifiedBy>Windows User</cp:lastModifiedBy>
  <cp:revision>10</cp:revision>
  <dcterms:created xsi:type="dcterms:W3CDTF">2018-05-20T21:43:55Z</dcterms:created>
  <dcterms:modified xsi:type="dcterms:W3CDTF">2018-05-21T18:16:23Z</dcterms:modified>
</cp:coreProperties>
</file>