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8" autoAdjust="0"/>
  </p:normalViewPr>
  <p:slideViewPr>
    <p:cSldViewPr>
      <p:cViewPr>
        <p:scale>
          <a:sx n="176" d="100"/>
          <a:sy n="17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4288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4183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3137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593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173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9687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7156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569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62780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86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2881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482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2445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8104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6302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92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7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693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3010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7585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2322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348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3455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5917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8828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S.SUKUMAR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0305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2539B9DF811DC9AAE34482BE262E6DD5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6408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1524000" y="1219200"/>
            <a:ext cx="6477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60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2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3" name="矩形"/>
          <p:cNvSpPr>
            <a:spLocks/>
          </p:cNvSpPr>
          <p:nvPr/>
        </p:nvSpPr>
        <p:spPr>
          <a:xfrm rot="0">
            <a:off x="4334203" y="1371600"/>
            <a:ext cx="359059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1230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219200" y="1524000"/>
            <a:ext cx="7924800" cy="36537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37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2380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8070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0124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074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122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133600" y="2667000"/>
            <a:ext cx="66294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279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838200" y="1600200"/>
            <a:ext cx="83058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9896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286000" y="3200400"/>
            <a:ext cx="88392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9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2024-09-27T06:23:38Z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