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5F5E8-C09F-DC4A-B55D-86488FD6951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72ADA-0D02-7744-8CCB-AC02459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2ADA-0D02-7744-8CCB-AC0245969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1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1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83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straliansolarquotes.com.au/2014/09/01/electric-vehicle-charging-sta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pixabay.com/es/medios-de-comunicaci%C3%B3n-social-581783/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hyperlink" Target="https://pngimg.com/download/19984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5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EE35-A755-8706-23E6-4630F926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/>
              <a:t>Power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D871-2002-27A1-0FC9-B394A3A4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Hackathon</a:t>
            </a: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980AC1A4-D91D-A7D8-4A88-4DC8641F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D45E-9A13-6F80-7545-D222619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4C75-65D6-C19C-1BCF-AFCE521A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utilize the EV stations at Office Parking.</a:t>
            </a:r>
          </a:p>
          <a:p>
            <a:r>
              <a:rPr lang="en-US" dirty="0"/>
              <a:t>Only couple of cars getting charged all day</a:t>
            </a:r>
          </a:p>
        </p:txBody>
      </p:sp>
      <p:pic>
        <p:nvPicPr>
          <p:cNvPr id="7" name="Picture 6" descr="A car charging at a charging station&#10;&#10;Description automatically generated">
            <a:extLst>
              <a:ext uri="{FF2B5EF4-FFF2-40B4-BE49-F238E27FC236}">
                <a16:creationId xmlns:a16="http://schemas.microsoft.com/office/drawing/2014/main" id="{6FC22D11-3268-7462-CC15-5370EC3B8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5840" y="1643609"/>
            <a:ext cx="2980559" cy="29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8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0E0-27C5-C10E-7411-B40D05F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68B9-01C1-C808-CEB8-BCADFEB4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reservation system to book the EV station</a:t>
            </a:r>
          </a:p>
          <a:p>
            <a:r>
              <a:rPr lang="en-US" dirty="0"/>
              <a:t>Employee must reserve at least one hour in advance</a:t>
            </a:r>
          </a:p>
          <a:p>
            <a:r>
              <a:rPr lang="en-US" dirty="0"/>
              <a:t>No more than 2 hours of reservation is allowed</a:t>
            </a:r>
          </a:p>
          <a:p>
            <a:r>
              <a:rPr lang="en-US" dirty="0"/>
              <a:t>A confirmation notification to be sent when EV Station Booked</a:t>
            </a:r>
          </a:p>
        </p:txBody>
      </p:sp>
    </p:spTree>
    <p:extLst>
      <p:ext uri="{BB962C8B-B14F-4D97-AF65-F5344CB8AC3E}">
        <p14:creationId xmlns:p14="http://schemas.microsoft.com/office/powerpoint/2010/main" val="321577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D77A-ABE0-B347-1C0E-9EA763EB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1284-50E3-2946-E8CB-7152BCF0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Apps Copilot</a:t>
            </a:r>
          </a:p>
          <a:p>
            <a:r>
              <a:rPr lang="en-US" dirty="0"/>
              <a:t>Power Automate Copilot</a:t>
            </a:r>
          </a:p>
          <a:p>
            <a:r>
              <a:rPr lang="en-US" dirty="0"/>
              <a:t>Power Virtual Agent Copilot (Future State)</a:t>
            </a:r>
          </a:p>
          <a:p>
            <a:r>
              <a:rPr lang="en-US" dirty="0"/>
              <a:t>Microsoft Teams (Future State)</a:t>
            </a:r>
          </a:p>
        </p:txBody>
      </p:sp>
    </p:spTree>
    <p:extLst>
      <p:ext uri="{BB962C8B-B14F-4D97-AF65-F5344CB8AC3E}">
        <p14:creationId xmlns:p14="http://schemas.microsoft.com/office/powerpoint/2010/main" val="23640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A82B03C-F917-283F-281C-5418C218DC22}"/>
              </a:ext>
            </a:extLst>
          </p:cNvPr>
          <p:cNvSpPr/>
          <p:nvPr/>
        </p:nvSpPr>
        <p:spPr>
          <a:xfrm>
            <a:off x="1213606" y="1497107"/>
            <a:ext cx="7288909" cy="2069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070309-617B-85EB-3BF5-3C206E0BA4C4}"/>
              </a:ext>
            </a:extLst>
          </p:cNvPr>
          <p:cNvSpPr/>
          <p:nvPr/>
        </p:nvSpPr>
        <p:spPr>
          <a:xfrm>
            <a:off x="1145651" y="4419394"/>
            <a:ext cx="7332793" cy="1472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E770C8-448F-E245-C9A0-1492D623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180" y="1870492"/>
            <a:ext cx="817287" cy="81728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6C48CE-251A-1DBF-6599-319C17E7A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304" y="1816893"/>
            <a:ext cx="1012407" cy="10124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8AC8AD-EB42-4EC6-BE6F-F2A22AEA7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743" y="4436055"/>
            <a:ext cx="503018" cy="60587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1C05F24-FACA-3E62-6AD8-571D1E2AC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9671" y="1957692"/>
            <a:ext cx="698774" cy="69877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5C96368-CBF5-F7C1-9FD1-598907438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1006" y="4501102"/>
            <a:ext cx="413496" cy="413496"/>
          </a:xfrm>
          <a:prstGeom prst="rect">
            <a:avLst/>
          </a:prstGeom>
        </p:spPr>
      </p:pic>
      <p:pic>
        <p:nvPicPr>
          <p:cNvPr id="11" name="Picture 10" descr="A blue person icon on a black background&#10;&#10;Description automatically generated">
            <a:extLst>
              <a:ext uri="{FF2B5EF4-FFF2-40B4-BE49-F238E27FC236}">
                <a16:creationId xmlns:a16="http://schemas.microsoft.com/office/drawing/2014/main" id="{1010B5E4-2906-18B3-2A6B-EC266B1F29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207417" y="1935253"/>
            <a:ext cx="973430" cy="61471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C1BDBF-297D-A3A3-4FEC-337A9490D850}"/>
              </a:ext>
            </a:extLst>
          </p:cNvPr>
          <p:cNvCxnSpPr>
            <a:cxnSpLocks/>
          </p:cNvCxnSpPr>
          <p:nvPr/>
        </p:nvCxnSpPr>
        <p:spPr>
          <a:xfrm>
            <a:off x="3180847" y="2266186"/>
            <a:ext cx="902740" cy="0"/>
          </a:xfrm>
          <a:prstGeom prst="straightConnector1">
            <a:avLst/>
          </a:prstGeom>
          <a:ln w="127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3D76D7-2CE7-B298-52BC-EBF30E37542D}"/>
              </a:ext>
            </a:extLst>
          </p:cNvPr>
          <p:cNvCxnSpPr>
            <a:cxnSpLocks/>
          </p:cNvCxnSpPr>
          <p:nvPr/>
        </p:nvCxnSpPr>
        <p:spPr>
          <a:xfrm>
            <a:off x="4991446" y="2307079"/>
            <a:ext cx="817858" cy="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34E4FF-EB8D-BF5B-A226-496B08D183E2}"/>
              </a:ext>
            </a:extLst>
          </p:cNvPr>
          <p:cNvCxnSpPr>
            <a:cxnSpLocks/>
          </p:cNvCxnSpPr>
          <p:nvPr/>
        </p:nvCxnSpPr>
        <p:spPr>
          <a:xfrm flipH="1" flipV="1">
            <a:off x="2694132" y="3329534"/>
            <a:ext cx="5434926" cy="2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0B69C4-260C-ACC8-9B1C-CAAEC2EC0BC6}"/>
              </a:ext>
            </a:extLst>
          </p:cNvPr>
          <p:cNvCxnSpPr>
            <a:cxnSpLocks/>
          </p:cNvCxnSpPr>
          <p:nvPr/>
        </p:nvCxnSpPr>
        <p:spPr>
          <a:xfrm flipV="1">
            <a:off x="2694132" y="2549966"/>
            <a:ext cx="0" cy="77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C122B6-3285-E493-17A5-094BBD8EC8DF}"/>
              </a:ext>
            </a:extLst>
          </p:cNvPr>
          <p:cNvCxnSpPr>
            <a:cxnSpLocks/>
          </p:cNvCxnSpPr>
          <p:nvPr/>
        </p:nvCxnSpPr>
        <p:spPr>
          <a:xfrm>
            <a:off x="8129058" y="2549966"/>
            <a:ext cx="0" cy="80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99F0E4-660C-7EC0-CE83-AF533B8D16AE}"/>
              </a:ext>
            </a:extLst>
          </p:cNvPr>
          <p:cNvCxnSpPr>
            <a:cxnSpLocks/>
          </p:cNvCxnSpPr>
          <p:nvPr/>
        </p:nvCxnSpPr>
        <p:spPr>
          <a:xfrm>
            <a:off x="6702108" y="2376614"/>
            <a:ext cx="107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86F70599-DBC9-3488-7D91-D3248041B5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1138" y="5153125"/>
            <a:ext cx="605878" cy="605878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61587C-2A0E-EEA1-636F-E154452FA07D}"/>
              </a:ext>
            </a:extLst>
          </p:cNvPr>
          <p:cNvCxnSpPr>
            <a:cxnSpLocks/>
          </p:cNvCxnSpPr>
          <p:nvPr/>
        </p:nvCxnSpPr>
        <p:spPr>
          <a:xfrm flipV="1">
            <a:off x="6115810" y="2736185"/>
            <a:ext cx="0" cy="22896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36B885-FA84-41F9-ED0F-FB797D5B8444}"/>
              </a:ext>
            </a:extLst>
          </p:cNvPr>
          <p:cNvCxnSpPr>
            <a:cxnSpLocks/>
          </p:cNvCxnSpPr>
          <p:nvPr/>
        </p:nvCxnSpPr>
        <p:spPr>
          <a:xfrm flipH="1">
            <a:off x="1674382" y="2305173"/>
            <a:ext cx="34068" cy="311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2A8474-5A29-946C-6487-BE50403A2017}"/>
              </a:ext>
            </a:extLst>
          </p:cNvPr>
          <p:cNvCxnSpPr>
            <a:cxnSpLocks/>
          </p:cNvCxnSpPr>
          <p:nvPr/>
        </p:nvCxnSpPr>
        <p:spPr>
          <a:xfrm flipH="1">
            <a:off x="1687327" y="2242610"/>
            <a:ext cx="5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A17F8-7E62-4355-7B30-D59A5B0B912B}"/>
              </a:ext>
            </a:extLst>
          </p:cNvPr>
          <p:cNvCxnSpPr>
            <a:cxnSpLocks/>
          </p:cNvCxnSpPr>
          <p:nvPr/>
        </p:nvCxnSpPr>
        <p:spPr>
          <a:xfrm>
            <a:off x="1690713" y="5436238"/>
            <a:ext cx="411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02513F-3C7C-1FAE-24B8-EB5ECD356114}"/>
              </a:ext>
            </a:extLst>
          </p:cNvPr>
          <p:cNvSpPr txBox="1"/>
          <p:nvPr/>
        </p:nvSpPr>
        <p:spPr>
          <a:xfrm>
            <a:off x="6740134" y="5498298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4B014A-AE38-6A7A-4EC3-0319A074B173}"/>
              </a:ext>
            </a:extLst>
          </p:cNvPr>
          <p:cNvSpPr txBox="1"/>
          <p:nvPr/>
        </p:nvSpPr>
        <p:spPr>
          <a:xfrm>
            <a:off x="3478923" y="1870491"/>
            <a:ext cx="336331" cy="3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1E8BF0-61EC-87CD-A09A-3CD16B6FB6EB}"/>
              </a:ext>
            </a:extLst>
          </p:cNvPr>
          <p:cNvSpPr txBox="1"/>
          <p:nvPr/>
        </p:nvSpPr>
        <p:spPr>
          <a:xfrm>
            <a:off x="5234855" y="1935841"/>
            <a:ext cx="2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DD11F7-40CE-0DB0-54CA-50A890F3108A}"/>
              </a:ext>
            </a:extLst>
          </p:cNvPr>
          <p:cNvSpPr txBox="1"/>
          <p:nvPr/>
        </p:nvSpPr>
        <p:spPr>
          <a:xfrm>
            <a:off x="7059364" y="2007282"/>
            <a:ext cx="3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EEC62D-30CD-CD77-3E4F-B285CADDE41A}"/>
              </a:ext>
            </a:extLst>
          </p:cNvPr>
          <p:cNvSpPr txBox="1"/>
          <p:nvPr/>
        </p:nvSpPr>
        <p:spPr>
          <a:xfrm>
            <a:off x="5050152" y="3025701"/>
            <a:ext cx="3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178B79-5657-34B7-DD5C-139083AEB3D4}"/>
              </a:ext>
            </a:extLst>
          </p:cNvPr>
          <p:cNvSpPr txBox="1"/>
          <p:nvPr/>
        </p:nvSpPr>
        <p:spPr>
          <a:xfrm>
            <a:off x="1186217" y="3298622"/>
            <a:ext cx="336331" cy="3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8A0B144-29CE-158C-D14C-C02B57036A51}"/>
              </a:ext>
            </a:extLst>
          </p:cNvPr>
          <p:cNvCxnSpPr>
            <a:cxnSpLocks/>
          </p:cNvCxnSpPr>
          <p:nvPr/>
        </p:nvCxnSpPr>
        <p:spPr>
          <a:xfrm>
            <a:off x="6467756" y="2829300"/>
            <a:ext cx="0" cy="21391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7679496-E552-8D34-BD79-CAC0F4D34803}"/>
              </a:ext>
            </a:extLst>
          </p:cNvPr>
          <p:cNvSpPr txBox="1"/>
          <p:nvPr/>
        </p:nvSpPr>
        <p:spPr>
          <a:xfrm>
            <a:off x="5849302" y="3906007"/>
            <a:ext cx="2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4530B0-7693-5C26-7916-961642936DE5}"/>
              </a:ext>
            </a:extLst>
          </p:cNvPr>
          <p:cNvSpPr txBox="1"/>
          <p:nvPr/>
        </p:nvSpPr>
        <p:spPr>
          <a:xfrm>
            <a:off x="6214153" y="3862611"/>
            <a:ext cx="336331" cy="3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6FD520AC-EFD1-9187-E0C5-FDBBB37A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3" y="220537"/>
            <a:ext cx="9905999" cy="13608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1" name="Picture 90" descr="A blue square with a white envelope&#10;&#10;Description automatically generated">
            <a:extLst>
              <a:ext uri="{FF2B5EF4-FFF2-40B4-BE49-F238E27FC236}">
                <a16:creationId xmlns:a16="http://schemas.microsoft.com/office/drawing/2014/main" id="{317D96F9-9F90-DCA7-8669-4A8B7CDB3D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259631" y="3015130"/>
            <a:ext cx="598430" cy="59843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02AE907-B688-0753-D26D-6969FA552919}"/>
              </a:ext>
            </a:extLst>
          </p:cNvPr>
          <p:cNvSpPr txBox="1"/>
          <p:nvPr/>
        </p:nvSpPr>
        <p:spPr>
          <a:xfrm>
            <a:off x="1324962" y="1608877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</p:spTree>
    <p:extLst>
      <p:ext uri="{BB962C8B-B14F-4D97-AF65-F5344CB8AC3E}">
        <p14:creationId xmlns:p14="http://schemas.microsoft.com/office/powerpoint/2010/main" val="41928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F4908-D937-DE8C-D66F-B7EF5A218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D66-9E6A-3048-188B-A813A63C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65CE-6B6C-20C3-E304-8F202FCA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45E917-DA9D-D5D3-4F50-A54C1E16B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0"/>
            <a:ext cx="1213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B753-4E2F-D0A3-F51E-6D029AC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D76D-A885-34E0-6275-F9E01E39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Natural language to query reservation and new bookings</a:t>
            </a:r>
          </a:p>
          <a:p>
            <a:r>
              <a:rPr lang="en-US" dirty="0"/>
              <a:t>Add a calendar Screen</a:t>
            </a:r>
          </a:p>
          <a:p>
            <a:r>
              <a:rPr lang="en-US" dirty="0"/>
              <a:t>Add a confirmation pop up</a:t>
            </a:r>
          </a:p>
          <a:p>
            <a:r>
              <a:rPr lang="en-US" dirty="0"/>
              <a:t>Send an email with ACE</a:t>
            </a:r>
          </a:p>
          <a:p>
            <a:r>
              <a:rPr lang="en-US" dirty="0"/>
              <a:t>Send teams notification</a:t>
            </a:r>
          </a:p>
        </p:txBody>
      </p:sp>
    </p:spTree>
    <p:extLst>
      <p:ext uri="{BB962C8B-B14F-4D97-AF65-F5344CB8AC3E}">
        <p14:creationId xmlns:p14="http://schemas.microsoft.com/office/powerpoint/2010/main" val="328996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ead of bass guitar">
            <a:extLst>
              <a:ext uri="{FF2B5EF4-FFF2-40B4-BE49-F238E27FC236}">
                <a16:creationId xmlns:a16="http://schemas.microsoft.com/office/drawing/2014/main" id="{119698D3-E196-F03E-F2F9-C0DF8223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4" b="9490"/>
          <a:stretch/>
        </p:blipFill>
        <p:spPr>
          <a:xfrm>
            <a:off x="20" y="11"/>
            <a:ext cx="12191979" cy="68579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199F5-32BB-622B-14B4-0F299D3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9648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126</Words>
  <Application>Microsoft Macintosh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Walbaum Display</vt:lpstr>
      <vt:lpstr>RegattaVTI</vt:lpstr>
      <vt:lpstr>Power Platform</vt:lpstr>
      <vt:lpstr>Problem Statement</vt:lpstr>
      <vt:lpstr>Solution Overview</vt:lpstr>
      <vt:lpstr>Features Used</vt:lpstr>
      <vt:lpstr>Architecture</vt:lpstr>
      <vt:lpstr>PowerPoint Presentation</vt:lpstr>
      <vt:lpstr>PowerPoint Presentation</vt:lpstr>
      <vt:lpstr>Future State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Platform</dc:title>
  <dc:creator>Vinaydeep Ayinapurapu</dc:creator>
  <cp:lastModifiedBy>Vinaydeep Ayinapurapu</cp:lastModifiedBy>
  <cp:revision>5</cp:revision>
  <dcterms:created xsi:type="dcterms:W3CDTF">2023-09-26T05:34:20Z</dcterms:created>
  <dcterms:modified xsi:type="dcterms:W3CDTF">2023-09-29T03:56:34Z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2023-09-26T12:13:03Z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3b91eddf-9ad2-4024-b5e0-e13e8bf62ceb</vt:lpwstr>
  </property>
  <property fmtid="{D5CDD505-2E9C-101B-9397-08002B2CF9AE}" pid="7" name="MSIP_Label_defa4170-0d19-0005-0004-bc88714345d2_ActionId">
    <vt:lpwstr>1ed02723-2c13-446e-acea-36fe631c374d</vt:lpwstr>
  </property>
  <property fmtid="{D5CDD505-2E9C-101B-9397-08002B2CF9AE}" pid="8" name="MSIP_Label_defa4170-0d19-0005-0004-bc88714345d2_ContentBits">
    <vt:lpwstr>0</vt:lpwstr>
  </property>
</Properties>
</file>