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sldIdLst>
    <p:sldId id="256" r:id="rId2"/>
    <p:sldId id="258" r:id="rId3"/>
    <p:sldId id="259" r:id="rId4"/>
    <p:sldId id="267" r:id="rId5"/>
    <p:sldId id="268" r:id="rId6"/>
    <p:sldId id="260" r:id="rId7"/>
    <p:sldId id="261" r:id="rId8"/>
    <p:sldId id="262" r:id="rId9"/>
    <p:sldId id="263" r:id="rId10"/>
    <p:sldId id="264" r:id="rId11"/>
    <p:sldId id="265" r:id="rId12"/>
    <p:sldId id="266" r:id="rId13"/>
  </p:sldIdLst>
  <p:sldSz cx="8128000" cy="4572000"/>
  <p:notesSz cx="8128000" cy="4572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30" autoAdjust="0"/>
  </p:normalViewPr>
  <p:slideViewPr>
    <p:cSldViewPr>
      <p:cViewPr>
        <p:scale>
          <a:sx n="90" d="100"/>
          <a:sy n="90" d="100"/>
        </p:scale>
        <p:origin x="-864"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ata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 Id="rId4"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30770A-5DF6-4080-987A-EC66789331C4}" type="doc">
      <dgm:prSet loTypeId="urn:microsoft.com/office/officeart/2008/layout/PictureGrid" loCatId="picture" qsTypeId="urn:microsoft.com/office/officeart/2005/8/quickstyle/3d1" qsCatId="3D" csTypeId="urn:microsoft.com/office/officeart/2005/8/colors/accent1_2" csCatId="accent1" phldr="1"/>
      <dgm:spPr/>
      <dgm:t>
        <a:bodyPr/>
        <a:lstStyle/>
        <a:p>
          <a:endParaRPr lang="en-IN"/>
        </a:p>
      </dgm:t>
    </dgm:pt>
    <dgm:pt modelId="{19722DD6-BADD-4C45-8B14-BAA1BA575AD2}">
      <dgm:prSet phldrT="[Text]"/>
      <dgm:spPr/>
      <dgm:t>
        <a:bodyPr/>
        <a:lstStyle/>
        <a:p>
          <a:r>
            <a:rPr lang="en-GB" b="1" dirty="0" smtClean="0"/>
            <a:t>2</a:t>
          </a:r>
          <a:endParaRPr lang="en-IN" b="1" dirty="0"/>
        </a:p>
      </dgm:t>
    </dgm:pt>
    <dgm:pt modelId="{7532B11D-0861-4B9F-9149-F7CE9FC73861}" type="parTrans" cxnId="{960B2332-0DFA-49BA-9EBB-CE26718447A5}">
      <dgm:prSet/>
      <dgm:spPr/>
      <dgm:t>
        <a:bodyPr/>
        <a:lstStyle/>
        <a:p>
          <a:endParaRPr lang="en-IN"/>
        </a:p>
      </dgm:t>
    </dgm:pt>
    <dgm:pt modelId="{8D3E06FC-3BB8-40E3-9002-977740A4CFA8}" type="sibTrans" cxnId="{960B2332-0DFA-49BA-9EBB-CE26718447A5}">
      <dgm:prSet/>
      <dgm:spPr/>
      <dgm:t>
        <a:bodyPr/>
        <a:lstStyle/>
        <a:p>
          <a:endParaRPr lang="en-IN"/>
        </a:p>
      </dgm:t>
    </dgm:pt>
    <dgm:pt modelId="{D9B2C11D-47B0-4280-B411-AB99981FD131}">
      <dgm:prSet phldrT="[Text]"/>
      <dgm:spPr/>
      <dgm:t>
        <a:bodyPr/>
        <a:lstStyle/>
        <a:p>
          <a:r>
            <a:rPr lang="en-GB" b="1" dirty="0" smtClean="0"/>
            <a:t>1</a:t>
          </a:r>
          <a:endParaRPr lang="en-IN" b="1" dirty="0"/>
        </a:p>
      </dgm:t>
    </dgm:pt>
    <dgm:pt modelId="{FFEB0C52-165B-4E27-B465-AC7C7A34DBA3}" type="parTrans" cxnId="{E711547A-C738-48F9-A909-30A9266C59A6}">
      <dgm:prSet/>
      <dgm:spPr/>
      <dgm:t>
        <a:bodyPr/>
        <a:lstStyle/>
        <a:p>
          <a:endParaRPr lang="en-IN"/>
        </a:p>
      </dgm:t>
    </dgm:pt>
    <dgm:pt modelId="{CDBD57C4-6833-42EF-B5EF-10739580C353}" type="sibTrans" cxnId="{E711547A-C738-48F9-A909-30A9266C59A6}">
      <dgm:prSet/>
      <dgm:spPr/>
      <dgm:t>
        <a:bodyPr/>
        <a:lstStyle/>
        <a:p>
          <a:endParaRPr lang="en-IN"/>
        </a:p>
      </dgm:t>
    </dgm:pt>
    <dgm:pt modelId="{D91D2643-8129-451B-8C5F-B0B1E0790E0C}">
      <dgm:prSet phldrT="[Text]"/>
      <dgm:spPr/>
      <dgm:t>
        <a:bodyPr/>
        <a:lstStyle/>
        <a:p>
          <a:r>
            <a:rPr lang="en-GB" b="1" dirty="0" smtClean="0"/>
            <a:t>3</a:t>
          </a:r>
          <a:endParaRPr lang="en-IN" b="1" dirty="0"/>
        </a:p>
      </dgm:t>
    </dgm:pt>
    <dgm:pt modelId="{26761B9F-EB0B-4CBA-A45C-4995B0081239}" type="parTrans" cxnId="{FD82DB8B-DEA8-4543-A092-12DE5F95BAA5}">
      <dgm:prSet/>
      <dgm:spPr/>
      <dgm:t>
        <a:bodyPr/>
        <a:lstStyle/>
        <a:p>
          <a:endParaRPr lang="en-IN"/>
        </a:p>
      </dgm:t>
    </dgm:pt>
    <dgm:pt modelId="{217AEE50-D35A-47EE-8826-28CF8F105677}" type="sibTrans" cxnId="{FD82DB8B-DEA8-4543-A092-12DE5F95BAA5}">
      <dgm:prSet/>
      <dgm:spPr/>
      <dgm:t>
        <a:bodyPr/>
        <a:lstStyle/>
        <a:p>
          <a:endParaRPr lang="en-IN"/>
        </a:p>
      </dgm:t>
    </dgm:pt>
    <dgm:pt modelId="{B9CFAA17-B3CC-412E-AEAC-942731313C0B}">
      <dgm:prSet phldrT="[Text]"/>
      <dgm:spPr/>
      <dgm:t>
        <a:bodyPr/>
        <a:lstStyle/>
        <a:p>
          <a:r>
            <a:rPr lang="en-GB" b="1" dirty="0" smtClean="0"/>
            <a:t>4</a:t>
          </a:r>
          <a:endParaRPr lang="en-IN" b="1" dirty="0"/>
        </a:p>
      </dgm:t>
    </dgm:pt>
    <dgm:pt modelId="{698DC810-C65C-4744-992C-ABBCBB408D2E}" type="parTrans" cxnId="{4E5F1C3D-8C7B-4EC0-9A13-E747BAA97AA3}">
      <dgm:prSet/>
      <dgm:spPr/>
      <dgm:t>
        <a:bodyPr/>
        <a:lstStyle/>
        <a:p>
          <a:endParaRPr lang="en-IN"/>
        </a:p>
      </dgm:t>
    </dgm:pt>
    <dgm:pt modelId="{DE77B61C-F7F8-4DAA-A13E-2BFB67567198}" type="sibTrans" cxnId="{4E5F1C3D-8C7B-4EC0-9A13-E747BAA97AA3}">
      <dgm:prSet/>
      <dgm:spPr/>
      <dgm:t>
        <a:bodyPr/>
        <a:lstStyle/>
        <a:p>
          <a:endParaRPr lang="en-IN"/>
        </a:p>
      </dgm:t>
    </dgm:pt>
    <dgm:pt modelId="{547A1FC7-46A6-46DF-B361-595074818F39}" type="pres">
      <dgm:prSet presAssocID="{F730770A-5DF6-4080-987A-EC66789331C4}" presName="Name0" presStyleCnt="0">
        <dgm:presLayoutVars>
          <dgm:dir/>
        </dgm:presLayoutVars>
      </dgm:prSet>
      <dgm:spPr/>
    </dgm:pt>
    <dgm:pt modelId="{DB431939-389B-4531-8DFA-40451FA4D0B5}" type="pres">
      <dgm:prSet presAssocID="{19722DD6-BADD-4C45-8B14-BAA1BA575AD2}" presName="composite" presStyleCnt="0"/>
      <dgm:spPr/>
    </dgm:pt>
    <dgm:pt modelId="{99A4C90A-2C56-4E1C-B399-DF5D69537DEF}" type="pres">
      <dgm:prSet presAssocID="{19722DD6-BADD-4C45-8B14-BAA1BA575AD2}" presName="rect2" presStyleLbl="revTx" presStyleIdx="0" presStyleCnt="4" custLinFactNeighborX="-88139" custLinFactNeighborY="49974">
        <dgm:presLayoutVars>
          <dgm:bulletEnabled val="1"/>
        </dgm:presLayoutVars>
      </dgm:prSet>
      <dgm:spPr/>
      <dgm:t>
        <a:bodyPr/>
        <a:lstStyle/>
        <a:p>
          <a:endParaRPr lang="en-IN"/>
        </a:p>
      </dgm:t>
    </dgm:pt>
    <dgm:pt modelId="{B71C54DE-993C-45F8-ABC3-19085119CA0C}" type="pres">
      <dgm:prSet presAssocID="{19722DD6-BADD-4C45-8B14-BAA1BA575AD2}" presName="rect1" presStyleLbl="alignImgPlace1" presStyleIdx="0" presStyleCnt="4" custLinFactNeighborX="-77640" custLinFactNeighborY="-7434"/>
      <dgm:spPr>
        <a:blipFill rotWithShape="1">
          <a:blip xmlns:r="http://schemas.openxmlformats.org/officeDocument/2006/relationships" r:embed="rId1"/>
          <a:stretch>
            <a:fillRect/>
          </a:stretch>
        </a:blipFill>
      </dgm:spPr>
      <dgm:t>
        <a:bodyPr/>
        <a:lstStyle/>
        <a:p>
          <a:endParaRPr lang="en-IN"/>
        </a:p>
      </dgm:t>
    </dgm:pt>
    <dgm:pt modelId="{930A87FD-BAB4-452B-8DEB-5549097E56F6}" type="pres">
      <dgm:prSet presAssocID="{8D3E06FC-3BB8-40E3-9002-977740A4CFA8}" presName="sibTrans" presStyleCnt="0"/>
      <dgm:spPr/>
    </dgm:pt>
    <dgm:pt modelId="{F7B4F6C0-F420-4361-96F1-64FCB0EC722A}" type="pres">
      <dgm:prSet presAssocID="{D9B2C11D-47B0-4280-B411-AB99981FD131}" presName="composite" presStyleCnt="0"/>
      <dgm:spPr/>
    </dgm:pt>
    <dgm:pt modelId="{2727E56E-AE27-49D9-8084-A4E0A5C48394}" type="pres">
      <dgm:prSet presAssocID="{D9B2C11D-47B0-4280-B411-AB99981FD131}" presName="rect2" presStyleLbl="revTx" presStyleIdx="1" presStyleCnt="4" custLinFactNeighborX="-46865" custLinFactNeighborY="49974">
        <dgm:presLayoutVars>
          <dgm:bulletEnabled val="1"/>
        </dgm:presLayoutVars>
      </dgm:prSet>
      <dgm:spPr/>
      <dgm:t>
        <a:bodyPr/>
        <a:lstStyle/>
        <a:p>
          <a:endParaRPr lang="en-IN"/>
        </a:p>
      </dgm:t>
    </dgm:pt>
    <dgm:pt modelId="{2F31148B-32DA-4116-B44B-471FD82AFFF2}" type="pres">
      <dgm:prSet presAssocID="{D9B2C11D-47B0-4280-B411-AB99981FD131}" presName="rect1" presStyleLbl="alignImgPlace1" presStyleIdx="1" presStyleCnt="4" custLinFactNeighborX="-34016" custLinFactNeighborY="-13859"/>
      <dgm:spPr>
        <a:blipFill rotWithShape="1">
          <a:blip xmlns:r="http://schemas.openxmlformats.org/officeDocument/2006/relationships" r:embed="rId2"/>
          <a:stretch>
            <a:fillRect/>
          </a:stretch>
        </a:blipFill>
      </dgm:spPr>
      <dgm:t>
        <a:bodyPr/>
        <a:lstStyle/>
        <a:p>
          <a:endParaRPr lang="en-IN"/>
        </a:p>
      </dgm:t>
    </dgm:pt>
    <dgm:pt modelId="{8FED285B-6FA4-4294-82F6-0C63FF8F7BB8}" type="pres">
      <dgm:prSet presAssocID="{CDBD57C4-6833-42EF-B5EF-10739580C353}" presName="sibTrans" presStyleCnt="0"/>
      <dgm:spPr/>
    </dgm:pt>
    <dgm:pt modelId="{B03800BA-49A1-4C3B-8D9B-D89F973F46DA}" type="pres">
      <dgm:prSet presAssocID="{D91D2643-8129-451B-8C5F-B0B1E0790E0C}" presName="composite" presStyleCnt="0"/>
      <dgm:spPr/>
    </dgm:pt>
    <dgm:pt modelId="{5F57A064-8416-4F10-8404-FEDC98299591}" type="pres">
      <dgm:prSet presAssocID="{D91D2643-8129-451B-8C5F-B0B1E0790E0C}" presName="rect2" presStyleLbl="revTx" presStyleIdx="2" presStyleCnt="4" custLinFactNeighborX="-88468" custLinFactNeighborY="-11917">
        <dgm:presLayoutVars>
          <dgm:bulletEnabled val="1"/>
        </dgm:presLayoutVars>
      </dgm:prSet>
      <dgm:spPr/>
      <dgm:t>
        <a:bodyPr/>
        <a:lstStyle/>
        <a:p>
          <a:endParaRPr lang="en-IN"/>
        </a:p>
      </dgm:t>
    </dgm:pt>
    <dgm:pt modelId="{E94AEFB7-DBBD-4864-8E20-E0FE95306793}" type="pres">
      <dgm:prSet presAssocID="{D91D2643-8129-451B-8C5F-B0B1E0790E0C}" presName="rect1" presStyleLbl="alignImgPlace1" presStyleIdx="2" presStyleCnt="4" custLinFactNeighborX="-71216" custLinFactNeighborY="-19761"/>
      <dgm:spPr>
        <a:blipFill rotWithShape="1">
          <a:blip xmlns:r="http://schemas.openxmlformats.org/officeDocument/2006/relationships" r:embed="rId3"/>
          <a:stretch>
            <a:fillRect/>
          </a:stretch>
        </a:blipFill>
      </dgm:spPr>
      <dgm:t>
        <a:bodyPr/>
        <a:lstStyle/>
        <a:p>
          <a:endParaRPr lang="en-IN"/>
        </a:p>
      </dgm:t>
    </dgm:pt>
    <dgm:pt modelId="{7B98B356-51D4-4E77-8A67-DB4B105834E5}" type="pres">
      <dgm:prSet presAssocID="{217AEE50-D35A-47EE-8826-28CF8F105677}" presName="sibTrans" presStyleCnt="0"/>
      <dgm:spPr/>
    </dgm:pt>
    <dgm:pt modelId="{D30CC24D-7659-4208-803A-5212FE3CCF19}" type="pres">
      <dgm:prSet presAssocID="{B9CFAA17-B3CC-412E-AEAC-942731313C0B}" presName="composite" presStyleCnt="0"/>
      <dgm:spPr/>
    </dgm:pt>
    <dgm:pt modelId="{91C97F2E-E90B-4EA4-A7D4-2E5AAD877E29}" type="pres">
      <dgm:prSet presAssocID="{B9CFAA17-B3CC-412E-AEAC-942731313C0B}" presName="rect2" presStyleLbl="revTx" presStyleIdx="3" presStyleCnt="4" custLinFactNeighborX="-40441" custLinFactNeighborY="73747">
        <dgm:presLayoutVars>
          <dgm:bulletEnabled val="1"/>
        </dgm:presLayoutVars>
      </dgm:prSet>
      <dgm:spPr/>
      <dgm:t>
        <a:bodyPr/>
        <a:lstStyle/>
        <a:p>
          <a:endParaRPr lang="en-IN"/>
        </a:p>
      </dgm:t>
    </dgm:pt>
    <dgm:pt modelId="{3233D4F9-5700-477F-8724-AC9A22C217D7}" type="pres">
      <dgm:prSet presAssocID="{B9CFAA17-B3CC-412E-AEAC-942731313C0B}" presName="rect1" presStyleLbl="alignImgPlace1" presStyleIdx="3" presStyleCnt="4" custScaleX="123045" custLinFactNeighborX="-22493" custLinFactNeighborY="-19761"/>
      <dgm:spPr>
        <a:blipFill rotWithShape="1">
          <a:blip xmlns:r="http://schemas.openxmlformats.org/officeDocument/2006/relationships" r:embed="rId4"/>
          <a:stretch>
            <a:fillRect/>
          </a:stretch>
        </a:blipFill>
      </dgm:spPr>
      <dgm:t>
        <a:bodyPr/>
        <a:lstStyle/>
        <a:p>
          <a:endParaRPr lang="en-IN"/>
        </a:p>
      </dgm:t>
    </dgm:pt>
  </dgm:ptLst>
  <dgm:cxnLst>
    <dgm:cxn modelId="{6C472ABF-1DB3-4E5F-AE44-79C5A7B4DC91}" type="presOf" srcId="{19722DD6-BADD-4C45-8B14-BAA1BA575AD2}" destId="{99A4C90A-2C56-4E1C-B399-DF5D69537DEF}" srcOrd="0" destOrd="0" presId="urn:microsoft.com/office/officeart/2008/layout/PictureGrid"/>
    <dgm:cxn modelId="{FD82DB8B-DEA8-4543-A092-12DE5F95BAA5}" srcId="{F730770A-5DF6-4080-987A-EC66789331C4}" destId="{D91D2643-8129-451B-8C5F-B0B1E0790E0C}" srcOrd="2" destOrd="0" parTransId="{26761B9F-EB0B-4CBA-A45C-4995B0081239}" sibTransId="{217AEE50-D35A-47EE-8826-28CF8F105677}"/>
    <dgm:cxn modelId="{4E5F1C3D-8C7B-4EC0-9A13-E747BAA97AA3}" srcId="{F730770A-5DF6-4080-987A-EC66789331C4}" destId="{B9CFAA17-B3CC-412E-AEAC-942731313C0B}" srcOrd="3" destOrd="0" parTransId="{698DC810-C65C-4744-992C-ABBCBB408D2E}" sibTransId="{DE77B61C-F7F8-4DAA-A13E-2BFB67567198}"/>
    <dgm:cxn modelId="{E711547A-C738-48F9-A909-30A9266C59A6}" srcId="{F730770A-5DF6-4080-987A-EC66789331C4}" destId="{D9B2C11D-47B0-4280-B411-AB99981FD131}" srcOrd="1" destOrd="0" parTransId="{FFEB0C52-165B-4E27-B465-AC7C7A34DBA3}" sibTransId="{CDBD57C4-6833-42EF-B5EF-10739580C353}"/>
    <dgm:cxn modelId="{61199B96-F41C-4060-870F-80B3BCE357FA}" type="presOf" srcId="{D9B2C11D-47B0-4280-B411-AB99981FD131}" destId="{2727E56E-AE27-49D9-8084-A4E0A5C48394}" srcOrd="0" destOrd="0" presId="urn:microsoft.com/office/officeart/2008/layout/PictureGrid"/>
    <dgm:cxn modelId="{960B2332-0DFA-49BA-9EBB-CE26718447A5}" srcId="{F730770A-5DF6-4080-987A-EC66789331C4}" destId="{19722DD6-BADD-4C45-8B14-BAA1BA575AD2}" srcOrd="0" destOrd="0" parTransId="{7532B11D-0861-4B9F-9149-F7CE9FC73861}" sibTransId="{8D3E06FC-3BB8-40E3-9002-977740A4CFA8}"/>
    <dgm:cxn modelId="{1B1FB5E0-15B1-4E6E-8799-97026CEAD48E}" type="presOf" srcId="{B9CFAA17-B3CC-412E-AEAC-942731313C0B}" destId="{91C97F2E-E90B-4EA4-A7D4-2E5AAD877E29}" srcOrd="0" destOrd="0" presId="urn:microsoft.com/office/officeart/2008/layout/PictureGrid"/>
    <dgm:cxn modelId="{EDAC4EC4-F6E9-4AE6-94A7-911C8336B13C}" type="presOf" srcId="{D91D2643-8129-451B-8C5F-B0B1E0790E0C}" destId="{5F57A064-8416-4F10-8404-FEDC98299591}" srcOrd="0" destOrd="0" presId="urn:microsoft.com/office/officeart/2008/layout/PictureGrid"/>
    <dgm:cxn modelId="{C0CA6E82-0AC7-441F-A127-3CE11CB72C1B}" type="presOf" srcId="{F730770A-5DF6-4080-987A-EC66789331C4}" destId="{547A1FC7-46A6-46DF-B361-595074818F39}" srcOrd="0" destOrd="0" presId="urn:microsoft.com/office/officeart/2008/layout/PictureGrid"/>
    <dgm:cxn modelId="{1204C668-2EF1-4C7D-8D79-96DA12590C2A}" type="presParOf" srcId="{547A1FC7-46A6-46DF-B361-595074818F39}" destId="{DB431939-389B-4531-8DFA-40451FA4D0B5}" srcOrd="0" destOrd="0" presId="urn:microsoft.com/office/officeart/2008/layout/PictureGrid"/>
    <dgm:cxn modelId="{610E45D4-1992-440D-94B3-E4AA2660F22A}" type="presParOf" srcId="{DB431939-389B-4531-8DFA-40451FA4D0B5}" destId="{99A4C90A-2C56-4E1C-B399-DF5D69537DEF}" srcOrd="0" destOrd="0" presId="urn:microsoft.com/office/officeart/2008/layout/PictureGrid"/>
    <dgm:cxn modelId="{26E01904-2C94-4671-9837-256F2ED99A37}" type="presParOf" srcId="{DB431939-389B-4531-8DFA-40451FA4D0B5}" destId="{B71C54DE-993C-45F8-ABC3-19085119CA0C}" srcOrd="1" destOrd="0" presId="urn:microsoft.com/office/officeart/2008/layout/PictureGrid"/>
    <dgm:cxn modelId="{151F4C16-8E07-466E-B461-E3CACAE80CE9}" type="presParOf" srcId="{547A1FC7-46A6-46DF-B361-595074818F39}" destId="{930A87FD-BAB4-452B-8DEB-5549097E56F6}" srcOrd="1" destOrd="0" presId="urn:microsoft.com/office/officeart/2008/layout/PictureGrid"/>
    <dgm:cxn modelId="{85B0CDED-9736-4C03-BD17-D3A7808DAA30}" type="presParOf" srcId="{547A1FC7-46A6-46DF-B361-595074818F39}" destId="{F7B4F6C0-F420-4361-96F1-64FCB0EC722A}" srcOrd="2" destOrd="0" presId="urn:microsoft.com/office/officeart/2008/layout/PictureGrid"/>
    <dgm:cxn modelId="{EF99876B-0915-4260-A257-A75EBD48B408}" type="presParOf" srcId="{F7B4F6C0-F420-4361-96F1-64FCB0EC722A}" destId="{2727E56E-AE27-49D9-8084-A4E0A5C48394}" srcOrd="0" destOrd="0" presId="urn:microsoft.com/office/officeart/2008/layout/PictureGrid"/>
    <dgm:cxn modelId="{5BD3F6C0-2EA3-40BC-BE6E-8F344EAE7BAD}" type="presParOf" srcId="{F7B4F6C0-F420-4361-96F1-64FCB0EC722A}" destId="{2F31148B-32DA-4116-B44B-471FD82AFFF2}" srcOrd="1" destOrd="0" presId="urn:microsoft.com/office/officeart/2008/layout/PictureGrid"/>
    <dgm:cxn modelId="{1E1BDDF6-D79C-44FF-BF4B-CE91EF84CB3B}" type="presParOf" srcId="{547A1FC7-46A6-46DF-B361-595074818F39}" destId="{8FED285B-6FA4-4294-82F6-0C63FF8F7BB8}" srcOrd="3" destOrd="0" presId="urn:microsoft.com/office/officeart/2008/layout/PictureGrid"/>
    <dgm:cxn modelId="{D657C513-3B04-4368-9AEF-CDD27A80BC0D}" type="presParOf" srcId="{547A1FC7-46A6-46DF-B361-595074818F39}" destId="{B03800BA-49A1-4C3B-8D9B-D89F973F46DA}" srcOrd="4" destOrd="0" presId="urn:microsoft.com/office/officeart/2008/layout/PictureGrid"/>
    <dgm:cxn modelId="{0536C6E8-5023-41D7-99EB-4C85D0AE44C6}" type="presParOf" srcId="{B03800BA-49A1-4C3B-8D9B-D89F973F46DA}" destId="{5F57A064-8416-4F10-8404-FEDC98299591}" srcOrd="0" destOrd="0" presId="urn:microsoft.com/office/officeart/2008/layout/PictureGrid"/>
    <dgm:cxn modelId="{08271A81-CDA5-4E89-9C37-894E6A7E7153}" type="presParOf" srcId="{B03800BA-49A1-4C3B-8D9B-D89F973F46DA}" destId="{E94AEFB7-DBBD-4864-8E20-E0FE95306793}" srcOrd="1" destOrd="0" presId="urn:microsoft.com/office/officeart/2008/layout/PictureGrid"/>
    <dgm:cxn modelId="{C83DBF44-57D8-4549-98E5-B1678BFE6254}" type="presParOf" srcId="{547A1FC7-46A6-46DF-B361-595074818F39}" destId="{7B98B356-51D4-4E77-8A67-DB4B105834E5}" srcOrd="5" destOrd="0" presId="urn:microsoft.com/office/officeart/2008/layout/PictureGrid"/>
    <dgm:cxn modelId="{B5D56677-24EE-4EA3-AA89-47C8F8B340E8}" type="presParOf" srcId="{547A1FC7-46A6-46DF-B361-595074818F39}" destId="{D30CC24D-7659-4208-803A-5212FE3CCF19}" srcOrd="6" destOrd="0" presId="urn:microsoft.com/office/officeart/2008/layout/PictureGrid"/>
    <dgm:cxn modelId="{8B689DA2-C333-47A6-80FC-358F4880E6F0}" type="presParOf" srcId="{D30CC24D-7659-4208-803A-5212FE3CCF19}" destId="{91C97F2E-E90B-4EA4-A7D4-2E5AAD877E29}" srcOrd="0" destOrd="0" presId="urn:microsoft.com/office/officeart/2008/layout/PictureGrid"/>
    <dgm:cxn modelId="{091CCC59-B211-43F7-B23A-D26DF7413793}" type="presParOf" srcId="{D30CC24D-7659-4208-803A-5212FE3CCF19}" destId="{3233D4F9-5700-477F-8724-AC9A22C217D7}"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1CF572-CA55-4387-90A7-03E51D3500C0}" type="doc">
      <dgm:prSet loTypeId="urn:microsoft.com/office/officeart/2008/layout/AlternatingPictureBlocks" loCatId="list" qsTypeId="urn:microsoft.com/office/officeart/2005/8/quickstyle/simple3" qsCatId="simple" csTypeId="urn:microsoft.com/office/officeart/2005/8/colors/accent1_2" csCatId="accent1" phldr="1"/>
      <dgm:spPr/>
      <dgm:t>
        <a:bodyPr/>
        <a:lstStyle/>
        <a:p>
          <a:endParaRPr lang="en-IN"/>
        </a:p>
      </dgm:t>
    </dgm:pt>
    <dgm:pt modelId="{94F41454-4B8C-4220-9C8A-270DA8DB989F}">
      <dgm:prSet/>
      <dgm:spPr/>
      <dgm:t>
        <a:bodyPr/>
        <a:lstStyle/>
        <a:p>
          <a:r>
            <a:rPr lang="en-GB" b="1" dirty="0" smtClean="0"/>
            <a:t>7</a:t>
          </a:r>
          <a:endParaRPr lang="en-IN" b="1" dirty="0"/>
        </a:p>
      </dgm:t>
    </dgm:pt>
    <dgm:pt modelId="{A95677F6-567F-473A-B000-73F858F2967F}" type="parTrans" cxnId="{C3CE9237-99E5-43CE-B69B-8A0E6431149E}">
      <dgm:prSet/>
      <dgm:spPr/>
      <dgm:t>
        <a:bodyPr/>
        <a:lstStyle/>
        <a:p>
          <a:endParaRPr lang="en-IN"/>
        </a:p>
      </dgm:t>
    </dgm:pt>
    <dgm:pt modelId="{36560461-63FE-4D13-BE42-6AE4B4B8D130}" type="sibTrans" cxnId="{C3CE9237-99E5-43CE-B69B-8A0E6431149E}">
      <dgm:prSet/>
      <dgm:spPr/>
      <dgm:t>
        <a:bodyPr/>
        <a:lstStyle/>
        <a:p>
          <a:endParaRPr lang="en-IN"/>
        </a:p>
      </dgm:t>
    </dgm:pt>
    <dgm:pt modelId="{02FE3185-8B35-4AF0-8A0E-E5314C2B3366}">
      <dgm:prSet phldrT="[Text]"/>
      <dgm:spPr/>
      <dgm:t>
        <a:bodyPr/>
        <a:lstStyle/>
        <a:p>
          <a:r>
            <a:rPr lang="en-GB" b="1" dirty="0" smtClean="0"/>
            <a:t>5</a:t>
          </a:r>
          <a:endParaRPr lang="en-IN" b="1" dirty="0"/>
        </a:p>
      </dgm:t>
    </dgm:pt>
    <dgm:pt modelId="{5F776F0F-2D6A-42DA-8434-065AC6B2E8CF}" type="parTrans" cxnId="{CE4C215D-3ACF-4F2C-9F0F-87FD966F384D}">
      <dgm:prSet/>
      <dgm:spPr/>
      <dgm:t>
        <a:bodyPr/>
        <a:lstStyle/>
        <a:p>
          <a:endParaRPr lang="en-IN"/>
        </a:p>
      </dgm:t>
    </dgm:pt>
    <dgm:pt modelId="{B45A84FB-0C73-4A58-A4FA-2F8258F40179}" type="sibTrans" cxnId="{CE4C215D-3ACF-4F2C-9F0F-87FD966F384D}">
      <dgm:prSet/>
      <dgm:spPr/>
      <dgm:t>
        <a:bodyPr/>
        <a:lstStyle/>
        <a:p>
          <a:endParaRPr lang="en-IN"/>
        </a:p>
      </dgm:t>
    </dgm:pt>
    <dgm:pt modelId="{837AB9D7-84F8-4D9B-80B9-1933F24BD0E6}" type="pres">
      <dgm:prSet presAssocID="{2A1CF572-CA55-4387-90A7-03E51D3500C0}" presName="linearFlow" presStyleCnt="0">
        <dgm:presLayoutVars>
          <dgm:dir/>
          <dgm:resizeHandles val="exact"/>
        </dgm:presLayoutVars>
      </dgm:prSet>
      <dgm:spPr/>
    </dgm:pt>
    <dgm:pt modelId="{5AA8E090-C080-4F6C-9C68-6DABD8CEE030}" type="pres">
      <dgm:prSet presAssocID="{94F41454-4B8C-4220-9C8A-270DA8DB989F}" presName="comp" presStyleCnt="0"/>
      <dgm:spPr/>
    </dgm:pt>
    <dgm:pt modelId="{8CA12FC0-CF44-477F-B7EA-452B339B5D37}" type="pres">
      <dgm:prSet presAssocID="{94F41454-4B8C-4220-9C8A-270DA8DB989F}" presName="rect2" presStyleLbl="node1" presStyleIdx="0" presStyleCnt="2" custFlipHor="0" custScaleX="8036" custScaleY="17804" custLinFactX="-31964" custLinFactY="21827" custLinFactNeighborX="-100000" custLinFactNeighborY="100000">
        <dgm:presLayoutVars>
          <dgm:bulletEnabled val="1"/>
        </dgm:presLayoutVars>
      </dgm:prSet>
      <dgm:spPr/>
    </dgm:pt>
    <dgm:pt modelId="{86B10B2F-8911-4ECB-A192-5D85E6B685AC}" type="pres">
      <dgm:prSet presAssocID="{94F41454-4B8C-4220-9C8A-270DA8DB989F}" presName="rect1" presStyleLbl="lnNode1" presStyleIdx="0" presStyleCnt="2" custScaleX="279457" custScaleY="81606" custLinFactY="34098" custLinFactNeighborX="36071" custLinFactNeighborY="100000"/>
      <dgm:spPr>
        <a:blipFill rotWithShape="1">
          <a:blip xmlns:r="http://schemas.openxmlformats.org/officeDocument/2006/relationships" r:embed="rId1"/>
          <a:stretch>
            <a:fillRect/>
          </a:stretch>
        </a:blipFill>
      </dgm:spPr>
    </dgm:pt>
    <dgm:pt modelId="{8A0B570E-F028-449B-9A81-19334F712C81}" type="pres">
      <dgm:prSet presAssocID="{36560461-63FE-4D13-BE42-6AE4B4B8D130}" presName="sibTrans" presStyleCnt="0"/>
      <dgm:spPr/>
    </dgm:pt>
    <dgm:pt modelId="{915AA393-3747-46FF-AEB7-9D328DC84553}" type="pres">
      <dgm:prSet presAssocID="{02FE3185-8B35-4AF0-8A0E-E5314C2B3366}" presName="comp" presStyleCnt="0"/>
      <dgm:spPr/>
    </dgm:pt>
    <dgm:pt modelId="{4C3F9B42-6583-44B1-9FBC-C55E3CDA7835}" type="pres">
      <dgm:prSet presAssocID="{02FE3185-8B35-4AF0-8A0E-E5314C2B3366}" presName="rect2" presStyleLbl="node1" presStyleIdx="1" presStyleCnt="2" custScaleX="8975" custScaleY="17354" custLinFactY="-38620" custLinFactNeighborX="-16405" custLinFactNeighborY="-100000">
        <dgm:presLayoutVars>
          <dgm:bulletEnabled val="1"/>
        </dgm:presLayoutVars>
      </dgm:prSet>
      <dgm:spPr/>
    </dgm:pt>
    <dgm:pt modelId="{0BA335F0-E4FD-4F1E-BA69-BC3363428C1F}" type="pres">
      <dgm:prSet presAssocID="{02FE3185-8B35-4AF0-8A0E-E5314C2B3366}" presName="rect1" presStyleLbl="lnNode1" presStyleIdx="1" presStyleCnt="2" custLinFactNeighborX="51532" custLinFactNeighborY="-90399"/>
      <dgm:spPr>
        <a:blipFill rotWithShape="1">
          <a:blip xmlns:r="http://schemas.openxmlformats.org/officeDocument/2006/relationships" r:embed="rId2"/>
          <a:stretch>
            <a:fillRect/>
          </a:stretch>
        </a:blipFill>
      </dgm:spPr>
    </dgm:pt>
  </dgm:ptLst>
  <dgm:cxnLst>
    <dgm:cxn modelId="{C8D408AE-EF00-4458-B24E-7A2C3B4D56F0}" type="presOf" srcId="{94F41454-4B8C-4220-9C8A-270DA8DB989F}" destId="{8CA12FC0-CF44-477F-B7EA-452B339B5D37}" srcOrd="0" destOrd="0" presId="urn:microsoft.com/office/officeart/2008/layout/AlternatingPictureBlocks"/>
    <dgm:cxn modelId="{A12142D8-7C14-461D-A5A0-D7CE1F218849}" type="presOf" srcId="{2A1CF572-CA55-4387-90A7-03E51D3500C0}" destId="{837AB9D7-84F8-4D9B-80B9-1933F24BD0E6}" srcOrd="0" destOrd="0" presId="urn:microsoft.com/office/officeart/2008/layout/AlternatingPictureBlocks"/>
    <dgm:cxn modelId="{CE4C215D-3ACF-4F2C-9F0F-87FD966F384D}" srcId="{2A1CF572-CA55-4387-90A7-03E51D3500C0}" destId="{02FE3185-8B35-4AF0-8A0E-E5314C2B3366}" srcOrd="1" destOrd="0" parTransId="{5F776F0F-2D6A-42DA-8434-065AC6B2E8CF}" sibTransId="{B45A84FB-0C73-4A58-A4FA-2F8258F40179}"/>
    <dgm:cxn modelId="{4290BB16-468B-4B02-A4F4-3CDEF9009743}" type="presOf" srcId="{02FE3185-8B35-4AF0-8A0E-E5314C2B3366}" destId="{4C3F9B42-6583-44B1-9FBC-C55E3CDA7835}" srcOrd="0" destOrd="0" presId="urn:microsoft.com/office/officeart/2008/layout/AlternatingPictureBlocks"/>
    <dgm:cxn modelId="{C3CE9237-99E5-43CE-B69B-8A0E6431149E}" srcId="{2A1CF572-CA55-4387-90A7-03E51D3500C0}" destId="{94F41454-4B8C-4220-9C8A-270DA8DB989F}" srcOrd="0" destOrd="0" parTransId="{A95677F6-567F-473A-B000-73F858F2967F}" sibTransId="{36560461-63FE-4D13-BE42-6AE4B4B8D130}"/>
    <dgm:cxn modelId="{B9AF0F94-E262-4F1E-B1D8-369849D6E317}" type="presParOf" srcId="{837AB9D7-84F8-4D9B-80B9-1933F24BD0E6}" destId="{5AA8E090-C080-4F6C-9C68-6DABD8CEE030}" srcOrd="0" destOrd="0" presId="urn:microsoft.com/office/officeart/2008/layout/AlternatingPictureBlocks"/>
    <dgm:cxn modelId="{BB1A8DF9-0426-4405-8FF9-A2FE83A8DDE8}" type="presParOf" srcId="{5AA8E090-C080-4F6C-9C68-6DABD8CEE030}" destId="{8CA12FC0-CF44-477F-B7EA-452B339B5D37}" srcOrd="0" destOrd="0" presId="urn:microsoft.com/office/officeart/2008/layout/AlternatingPictureBlocks"/>
    <dgm:cxn modelId="{22B586D9-4A87-42E5-BA41-2476A32158AB}" type="presParOf" srcId="{5AA8E090-C080-4F6C-9C68-6DABD8CEE030}" destId="{86B10B2F-8911-4ECB-A192-5D85E6B685AC}" srcOrd="1" destOrd="0" presId="urn:microsoft.com/office/officeart/2008/layout/AlternatingPictureBlocks"/>
    <dgm:cxn modelId="{4C1EEB11-D769-4F41-A5B4-890D8D903F4B}" type="presParOf" srcId="{837AB9D7-84F8-4D9B-80B9-1933F24BD0E6}" destId="{8A0B570E-F028-449B-9A81-19334F712C81}" srcOrd="1" destOrd="0" presId="urn:microsoft.com/office/officeart/2008/layout/AlternatingPictureBlocks"/>
    <dgm:cxn modelId="{391A197F-194C-4984-8CB6-D77714E78761}" type="presParOf" srcId="{837AB9D7-84F8-4D9B-80B9-1933F24BD0E6}" destId="{915AA393-3747-46FF-AEB7-9D328DC84553}" srcOrd="2" destOrd="0" presId="urn:microsoft.com/office/officeart/2008/layout/AlternatingPictureBlocks"/>
    <dgm:cxn modelId="{1216D92A-ABEA-47B2-9CDD-A17F47FCFC23}" type="presParOf" srcId="{915AA393-3747-46FF-AEB7-9D328DC84553}" destId="{4C3F9B42-6583-44B1-9FBC-C55E3CDA7835}" srcOrd="0" destOrd="0" presId="urn:microsoft.com/office/officeart/2008/layout/AlternatingPictureBlocks"/>
    <dgm:cxn modelId="{6E44030D-D544-4788-9624-763E50BB2443}" type="presParOf" srcId="{915AA393-3747-46FF-AEB7-9D328DC84553}" destId="{0BA335F0-E4FD-4F1E-BA69-BC3363428C1F}" srcOrd="1" destOrd="0" presId="urn:microsoft.com/office/officeart/2008/layout/Alternating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4C90A-2C56-4E1C-B399-DF5D69537DEF}">
      <dsp:nvSpPr>
        <dsp:cNvPr id="0" name=""/>
        <dsp:cNvSpPr/>
      </dsp:nvSpPr>
      <dsp:spPr>
        <a:xfrm>
          <a:off x="124294" y="116312"/>
          <a:ext cx="1186026" cy="17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34290" bIns="0" numCol="1" spcCol="1270" anchor="b" anchorCtr="0">
          <a:noAutofit/>
        </a:bodyPr>
        <a:lstStyle/>
        <a:p>
          <a:pPr lvl="0" algn="l" defTabSz="400050">
            <a:lnSpc>
              <a:spcPct val="90000"/>
            </a:lnSpc>
            <a:spcBef>
              <a:spcPct val="0"/>
            </a:spcBef>
            <a:spcAft>
              <a:spcPct val="35000"/>
            </a:spcAft>
          </a:pPr>
          <a:r>
            <a:rPr lang="en-GB" sz="900" b="1" kern="1200" dirty="0" smtClean="0"/>
            <a:t>2</a:t>
          </a:r>
          <a:endParaRPr lang="en-IN" sz="900" b="1" kern="1200" dirty="0"/>
        </a:p>
      </dsp:txBody>
      <dsp:txXfrm>
        <a:off x="124294" y="116312"/>
        <a:ext cx="1186026" cy="177904"/>
      </dsp:txXfrm>
    </dsp:sp>
    <dsp:sp modelId="{B71C54DE-993C-45F8-ABC3-19085119CA0C}">
      <dsp:nvSpPr>
        <dsp:cNvPr id="0" name=""/>
        <dsp:cNvSpPr/>
      </dsp:nvSpPr>
      <dsp:spPr>
        <a:xfrm>
          <a:off x="248815" y="152402"/>
          <a:ext cx="1186026" cy="1186026"/>
        </a:xfrm>
        <a:prstGeom prst="rect">
          <a:avLst/>
        </a:prstGeom>
        <a:blipFill rotWithShape="1">
          <a:blip xmlns:r="http://schemas.openxmlformats.org/officeDocument/2006/relationships" r:embed="rId1"/>
          <a:stretch>
            <a:fillRect/>
          </a:stretch>
        </a:blipFill>
        <a:ln>
          <a:noFill/>
        </a:ln>
        <a:effectLst>
          <a:outerShdw blurRad="50800" dist="25400" algn="bl"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2727E56E-AE27-49D9-8084-A4E0A5C48394}">
      <dsp:nvSpPr>
        <dsp:cNvPr id="0" name=""/>
        <dsp:cNvSpPr/>
      </dsp:nvSpPr>
      <dsp:spPr>
        <a:xfrm>
          <a:off x="1925214" y="116312"/>
          <a:ext cx="1186026" cy="17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34290" bIns="0" numCol="1" spcCol="1270" anchor="b" anchorCtr="0">
          <a:noAutofit/>
        </a:bodyPr>
        <a:lstStyle/>
        <a:p>
          <a:pPr lvl="0" algn="l" defTabSz="400050">
            <a:lnSpc>
              <a:spcPct val="90000"/>
            </a:lnSpc>
            <a:spcBef>
              <a:spcPct val="0"/>
            </a:spcBef>
            <a:spcAft>
              <a:spcPct val="35000"/>
            </a:spcAft>
          </a:pPr>
          <a:r>
            <a:rPr lang="en-GB" sz="900" b="1" kern="1200" dirty="0" smtClean="0"/>
            <a:t>1</a:t>
          </a:r>
          <a:endParaRPr lang="en-IN" sz="900" b="1" kern="1200" dirty="0"/>
        </a:p>
      </dsp:txBody>
      <dsp:txXfrm>
        <a:off x="1925214" y="116312"/>
        <a:ext cx="1186026" cy="177904"/>
      </dsp:txXfrm>
    </dsp:sp>
    <dsp:sp modelId="{2F31148B-32DA-4116-B44B-471FD82AFFF2}">
      <dsp:nvSpPr>
        <dsp:cNvPr id="0" name=""/>
        <dsp:cNvSpPr/>
      </dsp:nvSpPr>
      <dsp:spPr>
        <a:xfrm>
          <a:off x="2077607" y="76200"/>
          <a:ext cx="1186026" cy="1186026"/>
        </a:xfrm>
        <a:prstGeom prst="rect">
          <a:avLst/>
        </a:prstGeom>
        <a:blipFill rotWithShape="1">
          <a:blip xmlns:r="http://schemas.openxmlformats.org/officeDocument/2006/relationships" r:embed="rId2"/>
          <a:stretch>
            <a:fillRect/>
          </a:stretch>
        </a:blipFill>
        <a:ln>
          <a:noFill/>
        </a:ln>
        <a:effectLst>
          <a:outerShdw blurRad="50800" dist="25400" algn="bl"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5F57A064-8416-4F10-8404-FEDC98299591}">
      <dsp:nvSpPr>
        <dsp:cNvPr id="0" name=""/>
        <dsp:cNvSpPr/>
      </dsp:nvSpPr>
      <dsp:spPr>
        <a:xfrm>
          <a:off x="0" y="1524000"/>
          <a:ext cx="1186026" cy="17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34290" bIns="0" numCol="1" spcCol="1270" anchor="b" anchorCtr="0">
          <a:noAutofit/>
        </a:bodyPr>
        <a:lstStyle/>
        <a:p>
          <a:pPr lvl="0" algn="l" defTabSz="400050">
            <a:lnSpc>
              <a:spcPct val="90000"/>
            </a:lnSpc>
            <a:spcBef>
              <a:spcPct val="0"/>
            </a:spcBef>
            <a:spcAft>
              <a:spcPct val="35000"/>
            </a:spcAft>
          </a:pPr>
          <a:r>
            <a:rPr lang="en-GB" sz="900" b="1" kern="1200" dirty="0" smtClean="0"/>
            <a:t>3</a:t>
          </a:r>
          <a:endParaRPr lang="en-IN" sz="900" b="1" kern="1200" dirty="0"/>
        </a:p>
      </dsp:txBody>
      <dsp:txXfrm>
        <a:off x="0" y="1524000"/>
        <a:ext cx="1186026" cy="177904"/>
      </dsp:txXfrm>
    </dsp:sp>
    <dsp:sp modelId="{E94AEFB7-DBBD-4864-8E20-E0FE95306793}">
      <dsp:nvSpPr>
        <dsp:cNvPr id="0" name=""/>
        <dsp:cNvSpPr/>
      </dsp:nvSpPr>
      <dsp:spPr>
        <a:xfrm>
          <a:off x="188345" y="1523995"/>
          <a:ext cx="1186026" cy="1186026"/>
        </a:xfrm>
        <a:prstGeom prst="rect">
          <a:avLst/>
        </a:prstGeom>
        <a:blipFill rotWithShape="1">
          <a:blip xmlns:r="http://schemas.openxmlformats.org/officeDocument/2006/relationships" r:embed="rId3"/>
          <a:stretch>
            <a:fillRect/>
          </a:stretch>
        </a:blipFill>
        <a:ln>
          <a:noFill/>
        </a:ln>
        <a:effectLst>
          <a:outerShdw blurRad="50800" dist="25400" algn="bl"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 modelId="{91C97F2E-E90B-4EA4-A7D4-2E5AAD877E29}">
      <dsp:nvSpPr>
        <dsp:cNvPr id="0" name=""/>
        <dsp:cNvSpPr/>
      </dsp:nvSpPr>
      <dsp:spPr>
        <a:xfrm>
          <a:off x="2001404" y="1676400"/>
          <a:ext cx="1186026" cy="177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4290" rIns="34290" bIns="0" numCol="1" spcCol="1270" anchor="b" anchorCtr="0">
          <a:noAutofit/>
        </a:bodyPr>
        <a:lstStyle/>
        <a:p>
          <a:pPr lvl="0" algn="l" defTabSz="400050">
            <a:lnSpc>
              <a:spcPct val="90000"/>
            </a:lnSpc>
            <a:spcBef>
              <a:spcPct val="0"/>
            </a:spcBef>
            <a:spcAft>
              <a:spcPct val="35000"/>
            </a:spcAft>
          </a:pPr>
          <a:r>
            <a:rPr lang="en-GB" sz="900" b="1" kern="1200" dirty="0" smtClean="0"/>
            <a:t>4</a:t>
          </a:r>
          <a:endParaRPr lang="en-IN" sz="900" b="1" kern="1200" dirty="0"/>
        </a:p>
      </dsp:txBody>
      <dsp:txXfrm>
        <a:off x="2001404" y="1676400"/>
        <a:ext cx="1186026" cy="177904"/>
      </dsp:txXfrm>
    </dsp:sp>
    <dsp:sp modelId="{3233D4F9-5700-477F-8724-AC9A22C217D7}">
      <dsp:nvSpPr>
        <dsp:cNvPr id="0" name=""/>
        <dsp:cNvSpPr/>
      </dsp:nvSpPr>
      <dsp:spPr>
        <a:xfrm>
          <a:off x="2077612" y="1523995"/>
          <a:ext cx="1459346" cy="1186026"/>
        </a:xfrm>
        <a:prstGeom prst="rect">
          <a:avLst/>
        </a:prstGeom>
        <a:blipFill rotWithShape="1">
          <a:blip xmlns:r="http://schemas.openxmlformats.org/officeDocument/2006/relationships" r:embed="rId4"/>
          <a:stretch>
            <a:fillRect/>
          </a:stretch>
        </a:blipFill>
        <a:ln>
          <a:noFill/>
        </a:ln>
        <a:effectLst>
          <a:outerShdw blurRad="50800" dist="25400" algn="bl"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12FC0-CF44-477F-B7EA-452B339B5D37}">
      <dsp:nvSpPr>
        <dsp:cNvPr id="0" name=""/>
        <dsp:cNvSpPr/>
      </dsp:nvSpPr>
      <dsp:spPr>
        <a:xfrm>
          <a:off x="152399" y="1922996"/>
          <a:ext cx="192826" cy="193221"/>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GB" sz="800" b="1" kern="1200" dirty="0" smtClean="0"/>
            <a:t>7</a:t>
          </a:r>
          <a:endParaRPr lang="en-IN" sz="800" b="1" kern="1200" dirty="0"/>
        </a:p>
      </dsp:txBody>
      <dsp:txXfrm>
        <a:off x="152399" y="1922996"/>
        <a:ext cx="192826" cy="193221"/>
      </dsp:txXfrm>
    </dsp:sp>
    <dsp:sp modelId="{86B10B2F-8911-4ECB-A192-5D85E6B685AC}">
      <dsp:nvSpPr>
        <dsp:cNvPr id="0" name=""/>
        <dsp:cNvSpPr/>
      </dsp:nvSpPr>
      <dsp:spPr>
        <a:xfrm>
          <a:off x="457201" y="1709957"/>
          <a:ext cx="3002541" cy="885647"/>
        </a:xfrm>
        <a:prstGeom prst="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4C3F9B42-6583-44B1-9FBC-C55E3CDA7835}">
      <dsp:nvSpPr>
        <dsp:cNvPr id="0" name=""/>
        <dsp:cNvSpPr/>
      </dsp:nvSpPr>
      <dsp:spPr>
        <a:xfrm>
          <a:off x="152400" y="263408"/>
          <a:ext cx="215358" cy="188338"/>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80" tIns="30480" rIns="30480" bIns="30480" numCol="1" spcCol="1270" anchor="ctr" anchorCtr="0">
          <a:noAutofit/>
        </a:bodyPr>
        <a:lstStyle/>
        <a:p>
          <a:pPr lvl="0" algn="ctr" defTabSz="355600">
            <a:lnSpc>
              <a:spcPct val="90000"/>
            </a:lnSpc>
            <a:spcBef>
              <a:spcPct val="0"/>
            </a:spcBef>
            <a:spcAft>
              <a:spcPct val="35000"/>
            </a:spcAft>
          </a:pPr>
          <a:r>
            <a:rPr lang="en-GB" sz="800" b="1" kern="1200" dirty="0" smtClean="0"/>
            <a:t>5</a:t>
          </a:r>
          <a:endParaRPr lang="en-IN" sz="800" b="1" kern="1200" dirty="0"/>
        </a:p>
      </dsp:txBody>
      <dsp:txXfrm>
        <a:off x="152400" y="263408"/>
        <a:ext cx="215358" cy="188338"/>
      </dsp:txXfrm>
    </dsp:sp>
    <dsp:sp modelId="{0BA335F0-E4FD-4F1E-BA69-BC3363428C1F}">
      <dsp:nvSpPr>
        <dsp:cNvPr id="0" name=""/>
        <dsp:cNvSpPr/>
      </dsp:nvSpPr>
      <dsp:spPr>
        <a:xfrm>
          <a:off x="2506979" y="338270"/>
          <a:ext cx="1074420" cy="1085272"/>
        </a:xfrm>
        <a:prstGeom prst="rect">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PictureBlocks">
  <dgm:title val=""/>
  <dgm:desc val=""/>
  <dgm:catLst>
    <dgm:cat type="picture" pri="15000"/>
    <dgm:cat type="pictureconvert" pri="15000"/>
    <dgm:cat type="list" pri="13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primFontSz" for="des" ptType="node" op="equ" val="65"/>
      <dgm:constr type="w" for="ch" forName="comp" refType="w"/>
      <dgm:constr type="h" for="ch" forName="comp" refType="h"/>
      <dgm:constr type="h" for="ch" forName="sibTrans" refType="w" refFor="ch" refForName="comp" op="equ" fact="0.05"/>
    </dgm:constrLst>
    <dgm:ruleLst/>
    <dgm:forEach name="Name0" axis="ch" ptType="node">
      <dgm:layoutNode name="comp" styleLbl="node1">
        <dgm:alg type="composite">
          <dgm:param type="ar" val="3.30"/>
        </dgm:alg>
        <dgm:shape xmlns:r="http://schemas.openxmlformats.org/officeDocument/2006/relationships" r:blip="">
          <dgm:adjLst/>
        </dgm:shape>
        <dgm:presOf/>
        <dgm:choose name="Name1">
          <dgm:if name="Name2" func="var" arg="dir" op="equ" val="norm">
            <dgm:choose name="Name4">
              <dgm:if name="Name5" axis="desOrSelf" ptType="node" func="posOdd" op="equ" val="1">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if>
              <dgm:else name="Name6">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else>
            </dgm:choose>
          </dgm:if>
          <dgm:else name="Name3">
            <dgm:choose name="Name7">
              <dgm:if name="Name8" axis="desOrSelf" ptType="node" func="posOdd" op="equ" val="1">
                <dgm:constrLst>
                  <dgm:constr type="l" for="ch" forName="rect1" refType="w" fact="0.7"/>
                  <dgm:constr type="t" for="ch" forName="rect1" refType="h" fact="0"/>
                  <dgm:constr type="w" for="ch" forName="rect1" refType="w" fact="0.3"/>
                  <dgm:constr type="h" for="ch" forName="rect1" refType="h"/>
                  <dgm:constr type="l" for="ch" forName="rect2" refType="w" fact="0"/>
                  <dgm:constr type="t" for="ch" forName="rect2" refType="h" fact="0"/>
                  <dgm:constr type="w" for="ch" forName="rect2" refType="w" fact="0.67"/>
                  <dgm:constr type="h" for="ch" forName="rect2" refType="h"/>
                </dgm:constrLst>
              </dgm:if>
              <dgm:else name="Name9">
                <dgm:constrLst>
                  <dgm:constr type="l" for="ch" forName="rect1" refType="w" fact="0"/>
                  <dgm:constr type="t" for="ch" forName="rect1" refType="h" fact="0"/>
                  <dgm:constr type="w" for="ch" forName="rect1" refType="w" fact="0.3"/>
                  <dgm:constr type="h" for="ch" forName="rect1" refType="h"/>
                  <dgm:constr type="l" for="ch" forName="rect2" refType="w" fact="0.33"/>
                  <dgm:constr type="t" for="ch" forName="rect2" refType="h" fact="0"/>
                  <dgm:constr type="w" for="ch" forName="rect2" refType="w" fact="0.67"/>
                  <dgm:constr type="h" for="ch" forName="rect2" refType="h"/>
                </dgm:constrLst>
              </dgm:else>
            </dgm:choose>
          </dgm:else>
        </dgm:choose>
        <dgm:ruleLst/>
        <dgm:layoutNode name="rect2" styleLbl="node1">
          <dgm:varLst>
            <dgm:bulletEnabled val="1"/>
          </dgm:varLst>
          <dgm:alg type="tx"/>
          <dgm:shape xmlns:r="http://schemas.openxmlformats.org/officeDocument/2006/relationships" type="rect" r:blip="">
            <dgm:adjLst/>
          </dgm:shape>
          <dgm:presOf axis="desOrSelf" ptType="node"/>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 styleLbl="lnNod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39915" y="0"/>
            <a:ext cx="8828740" cy="4572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054438" y="-14341"/>
            <a:ext cx="3270325" cy="418122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47" name="Rectangle 46"/>
          <p:cNvSpPr/>
          <p:nvPr/>
        </p:nvSpPr>
        <p:spPr>
          <a:xfrm>
            <a:off x="4132530" y="-14340"/>
            <a:ext cx="3115733" cy="15419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2" name="Title 1"/>
          <p:cNvSpPr>
            <a:spLocks noGrp="1"/>
          </p:cNvSpPr>
          <p:nvPr>
            <p:ph type="ctrTitle"/>
          </p:nvPr>
        </p:nvSpPr>
        <p:spPr>
          <a:xfrm>
            <a:off x="4207436" y="1805651"/>
            <a:ext cx="2945204" cy="1134773"/>
          </a:xfrm>
        </p:spPr>
        <p:txBody>
          <a:bodyPr>
            <a:normAutofit/>
          </a:bodyPr>
          <a:lstStyle>
            <a:lvl1pPr>
              <a:defRPr sz="2900"/>
            </a:lvl1pPr>
          </a:lstStyle>
          <a:p>
            <a:r>
              <a:rPr lang="en-US" smtClean="0"/>
              <a:t>Click to edit Master title style</a:t>
            </a:r>
            <a:endParaRPr lang="en-US" dirty="0"/>
          </a:p>
        </p:txBody>
      </p:sp>
      <p:sp>
        <p:nvSpPr>
          <p:cNvPr id="3" name="Subtitle 2"/>
          <p:cNvSpPr>
            <a:spLocks noGrp="1"/>
          </p:cNvSpPr>
          <p:nvPr>
            <p:ph type="subTitle" idx="1"/>
          </p:nvPr>
        </p:nvSpPr>
        <p:spPr>
          <a:xfrm>
            <a:off x="4207436" y="2947387"/>
            <a:ext cx="2942047" cy="840419"/>
          </a:xfrm>
        </p:spPr>
        <p:txBody>
          <a:bodyPr>
            <a:normAutofit/>
          </a:bodyPr>
          <a:lstStyle>
            <a:lvl1pPr marL="0" indent="0" algn="l">
              <a:buNone/>
              <a:defRPr sz="1400">
                <a:solidFill>
                  <a:srgbClr val="424242"/>
                </a:solidFill>
              </a:defRPr>
            </a:lvl1pPr>
            <a:lvl2pPr marL="362834" indent="0" algn="ctr">
              <a:buNone/>
              <a:defRPr>
                <a:solidFill>
                  <a:schemeClr val="tx1">
                    <a:tint val="75000"/>
                  </a:schemeClr>
                </a:solidFill>
              </a:defRPr>
            </a:lvl2pPr>
            <a:lvl3pPr marL="725668" indent="0" algn="ctr">
              <a:buNone/>
              <a:defRPr>
                <a:solidFill>
                  <a:schemeClr val="tx1">
                    <a:tint val="75000"/>
                  </a:schemeClr>
                </a:solidFill>
              </a:defRPr>
            </a:lvl3pPr>
            <a:lvl4pPr marL="1088502" indent="0" algn="ctr">
              <a:buNone/>
              <a:defRPr>
                <a:solidFill>
                  <a:schemeClr val="tx1">
                    <a:tint val="75000"/>
                  </a:schemeClr>
                </a:solidFill>
              </a:defRPr>
            </a:lvl4pPr>
            <a:lvl5pPr marL="1451336" indent="0" algn="ctr">
              <a:buNone/>
              <a:defRPr>
                <a:solidFill>
                  <a:schemeClr val="tx1">
                    <a:tint val="75000"/>
                  </a:schemeClr>
                </a:solidFill>
              </a:defRPr>
            </a:lvl5pPr>
            <a:lvl6pPr marL="1814170" indent="0" algn="ctr">
              <a:buNone/>
              <a:defRPr>
                <a:solidFill>
                  <a:schemeClr val="tx1">
                    <a:tint val="75000"/>
                  </a:schemeClr>
                </a:solidFill>
              </a:defRPr>
            </a:lvl6pPr>
            <a:lvl7pPr marL="2177004" indent="0" algn="ctr">
              <a:buNone/>
              <a:defRPr>
                <a:solidFill>
                  <a:schemeClr val="tx1">
                    <a:tint val="75000"/>
                  </a:schemeClr>
                </a:solidFill>
              </a:defRPr>
            </a:lvl7pPr>
            <a:lvl8pPr marL="2539837" indent="0" algn="ctr">
              <a:buNone/>
              <a:defRPr>
                <a:solidFill>
                  <a:schemeClr val="tx1">
                    <a:tint val="75000"/>
                  </a:schemeClr>
                </a:solidFill>
              </a:defRPr>
            </a:lvl8pPr>
            <a:lvl9pPr marL="2902671"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212217" y="1011219"/>
            <a:ext cx="1896533" cy="500654"/>
          </a:xfrm>
        </p:spPr>
        <p:txBody>
          <a:bodyPr anchor="b"/>
          <a:lstStyle>
            <a:lvl1pPr algn="l">
              <a:defRPr sz="1900"/>
            </a:lvl1pPr>
          </a:lstStyle>
          <a:p>
            <a:fld id="{1D8BD707-D9CF-40AE-B4C6-C98DA3205C09}" type="datetimeFigureOut">
              <a:rPr lang="en-US" smtClean="0"/>
              <a:t>10/15/2024</a:t>
            </a:fld>
            <a:endParaRPr lang="en-US"/>
          </a:p>
        </p:txBody>
      </p:sp>
      <p:sp>
        <p:nvSpPr>
          <p:cNvPr id="50" name="Rectangle 49"/>
          <p:cNvSpPr/>
          <p:nvPr/>
        </p:nvSpPr>
        <p:spPr>
          <a:xfrm>
            <a:off x="4134124" y="4058856"/>
            <a:ext cx="3115733" cy="54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5" name="Footer Placeholder 4"/>
          <p:cNvSpPr>
            <a:spLocks noGrp="1"/>
          </p:cNvSpPr>
          <p:nvPr>
            <p:ph type="ftr" sz="quarter" idx="11"/>
          </p:nvPr>
        </p:nvSpPr>
        <p:spPr>
          <a:xfrm>
            <a:off x="4714240" y="3813311"/>
            <a:ext cx="2516971" cy="243417"/>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132530" y="3813311"/>
            <a:ext cx="572148" cy="243417"/>
          </a:xfrm>
        </p:spPr>
        <p:txBody>
          <a:bodyPr/>
          <a:lstStyle>
            <a:lvl1pPr>
              <a:defRPr>
                <a:solidFill>
                  <a:schemeClr val="accent1"/>
                </a:solidFill>
              </a:defRPr>
            </a:lvl1pPr>
          </a:lstStyle>
          <a:p>
            <a:fld id="{B6F15528-21DE-4FAA-801E-634DDDAF4B2B}" type="slidenum">
              <a:rPr lang="en-IN" smtClean="0"/>
              <a:t>‹#›</a:t>
            </a:fld>
            <a:endParaRPr lang="en-IN"/>
          </a:p>
        </p:txBody>
      </p:sp>
      <p:sp>
        <p:nvSpPr>
          <p:cNvPr id="89" name="Rectangle 88"/>
          <p:cNvSpPr/>
          <p:nvPr/>
        </p:nvSpPr>
        <p:spPr>
          <a:xfrm>
            <a:off x="4134124" y="4058856"/>
            <a:ext cx="3115733" cy="54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92800" y="686765"/>
            <a:ext cx="1319514" cy="3186896"/>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936263" y="686765"/>
            <a:ext cx="4821070" cy="31868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18795" y="1933886"/>
            <a:ext cx="5899972" cy="908050"/>
          </a:xfrm>
        </p:spPr>
        <p:txBody>
          <a:bodyPr anchor="b"/>
          <a:lstStyle>
            <a:lvl1pPr algn="l">
              <a:defRPr sz="32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118796" y="2844800"/>
            <a:ext cx="5899971" cy="1013609"/>
          </a:xfrm>
        </p:spPr>
        <p:txBody>
          <a:bodyPr anchor="t"/>
          <a:lstStyle>
            <a:lvl1pPr marL="0" indent="0">
              <a:buNone/>
              <a:defRPr sz="1600">
                <a:solidFill>
                  <a:schemeClr val="tx1">
                    <a:tint val="75000"/>
                  </a:schemeClr>
                </a:solidFill>
              </a:defRPr>
            </a:lvl1pPr>
            <a:lvl2pPr marL="362834" indent="0">
              <a:buNone/>
              <a:defRPr sz="1400">
                <a:solidFill>
                  <a:schemeClr val="tx1">
                    <a:tint val="75000"/>
                  </a:schemeClr>
                </a:solidFill>
              </a:defRPr>
            </a:lvl2pPr>
            <a:lvl3pPr marL="725668" indent="0">
              <a:buNone/>
              <a:defRPr sz="1300">
                <a:solidFill>
                  <a:schemeClr val="tx1">
                    <a:tint val="75000"/>
                  </a:schemeClr>
                </a:solidFill>
              </a:defRPr>
            </a:lvl3pPr>
            <a:lvl4pPr marL="1088502" indent="0">
              <a:buNone/>
              <a:defRPr sz="1100">
                <a:solidFill>
                  <a:schemeClr val="tx1">
                    <a:tint val="75000"/>
                  </a:schemeClr>
                </a:solidFill>
              </a:defRPr>
            </a:lvl4pPr>
            <a:lvl5pPr marL="1451336" indent="0">
              <a:buNone/>
              <a:defRPr sz="1100">
                <a:solidFill>
                  <a:schemeClr val="tx1">
                    <a:tint val="75000"/>
                  </a:schemeClr>
                </a:solidFill>
              </a:defRPr>
            </a:lvl5pPr>
            <a:lvl6pPr marL="1814170" indent="0">
              <a:buNone/>
              <a:defRPr sz="1100">
                <a:solidFill>
                  <a:schemeClr val="tx1">
                    <a:tint val="75000"/>
                  </a:schemeClr>
                </a:solidFill>
              </a:defRPr>
            </a:lvl6pPr>
            <a:lvl7pPr marL="2177004" indent="0">
              <a:buNone/>
              <a:defRPr sz="1100">
                <a:solidFill>
                  <a:schemeClr val="tx1">
                    <a:tint val="75000"/>
                  </a:schemeClr>
                </a:solidFill>
              </a:defRPr>
            </a:lvl7pPr>
            <a:lvl8pPr marL="2539837" indent="0">
              <a:buNone/>
              <a:defRPr sz="1100">
                <a:solidFill>
                  <a:schemeClr val="tx1">
                    <a:tint val="75000"/>
                  </a:schemeClr>
                </a:solidFill>
              </a:defRPr>
            </a:lvl8pPr>
            <a:lvl9pPr marL="2902671"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9" name="Content Placeholder 8"/>
          <p:cNvSpPr>
            <a:spLocks noGrp="1"/>
          </p:cNvSpPr>
          <p:nvPr>
            <p:ph sz="quarter" idx="13"/>
          </p:nvPr>
        </p:nvSpPr>
        <p:spPr>
          <a:xfrm>
            <a:off x="926592" y="1542288"/>
            <a:ext cx="3039872" cy="23286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129024" y="1542287"/>
            <a:ext cx="3039872" cy="23286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255210" y="1544006"/>
            <a:ext cx="2717465" cy="426508"/>
          </a:xfrm>
        </p:spPr>
        <p:txBody>
          <a:bodyPr anchor="b"/>
          <a:lstStyle>
            <a:lvl1pPr marL="0" indent="0">
              <a:buNone/>
              <a:defRPr sz="1900" b="1">
                <a:solidFill>
                  <a:schemeClr val="accent1"/>
                </a:solidFill>
              </a:defRPr>
            </a:lvl1pPr>
            <a:lvl2pPr marL="362834" indent="0">
              <a:buNone/>
              <a:defRPr sz="1600" b="1"/>
            </a:lvl2pPr>
            <a:lvl3pPr marL="725668" indent="0">
              <a:buNone/>
              <a:defRPr sz="1400" b="1"/>
            </a:lvl3pPr>
            <a:lvl4pPr marL="1088502" indent="0">
              <a:buNone/>
              <a:defRPr sz="1300" b="1"/>
            </a:lvl4pPr>
            <a:lvl5pPr marL="1451336" indent="0">
              <a:buNone/>
              <a:defRPr sz="1300" b="1"/>
            </a:lvl5pPr>
            <a:lvl6pPr marL="1814170" indent="0">
              <a:buNone/>
              <a:defRPr sz="1300" b="1"/>
            </a:lvl6pPr>
            <a:lvl7pPr marL="2177004" indent="0">
              <a:buNone/>
              <a:defRPr sz="1300" b="1"/>
            </a:lvl7pPr>
            <a:lvl8pPr marL="2539837" indent="0">
              <a:buNone/>
              <a:defRPr sz="1300" b="1"/>
            </a:lvl8pPr>
            <a:lvl9pPr marL="2902671"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925974" y="1983130"/>
            <a:ext cx="3039872" cy="189053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54967" y="1544007"/>
            <a:ext cx="2716193" cy="426508"/>
          </a:xfrm>
        </p:spPr>
        <p:txBody>
          <a:bodyPr anchor="b"/>
          <a:lstStyle>
            <a:lvl1pPr marL="0" indent="0">
              <a:buNone/>
              <a:defRPr sz="1900" b="1">
                <a:solidFill>
                  <a:schemeClr val="accent1"/>
                </a:solidFill>
              </a:defRPr>
            </a:lvl1pPr>
            <a:lvl2pPr marL="362834" indent="0">
              <a:buNone/>
              <a:defRPr sz="1600" b="1"/>
            </a:lvl2pPr>
            <a:lvl3pPr marL="725668" indent="0">
              <a:buNone/>
              <a:defRPr sz="1400" b="1"/>
            </a:lvl3pPr>
            <a:lvl4pPr marL="1088502" indent="0">
              <a:buNone/>
              <a:defRPr sz="1300" b="1"/>
            </a:lvl4pPr>
            <a:lvl5pPr marL="1451336" indent="0">
              <a:buNone/>
              <a:defRPr sz="1300" b="1"/>
            </a:lvl5pPr>
            <a:lvl6pPr marL="1814170" indent="0">
              <a:buNone/>
              <a:defRPr sz="1300" b="1"/>
            </a:lvl6pPr>
            <a:lvl7pPr marL="2177004" indent="0">
              <a:buNone/>
              <a:defRPr sz="1300" b="1"/>
            </a:lvl7pPr>
            <a:lvl8pPr marL="2539837" indent="0">
              <a:buNone/>
              <a:defRPr sz="1300" b="1"/>
            </a:lvl8pPr>
            <a:lvl9pPr marL="2902671"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4129024" y="1983130"/>
            <a:ext cx="3039872" cy="1890531"/>
          </a:xfrm>
        </p:spPr>
        <p:txBody>
          <a:bodyPr/>
          <a:lstStyle>
            <a:lvl1pPr>
              <a:defRPr sz="1900"/>
            </a:lvl1pPr>
            <a:lvl2pPr>
              <a:defRPr sz="16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39915" y="0"/>
            <a:ext cx="8828740" cy="4572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054438" y="-14341"/>
            <a:ext cx="3270325" cy="418122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57" name="Rectangle 56"/>
          <p:cNvSpPr/>
          <p:nvPr/>
        </p:nvSpPr>
        <p:spPr>
          <a:xfrm>
            <a:off x="4132530" y="-14340"/>
            <a:ext cx="3115733" cy="4159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10/15/2024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58" name="Rectangle 57"/>
          <p:cNvSpPr/>
          <p:nvPr/>
        </p:nvSpPr>
        <p:spPr>
          <a:xfrm>
            <a:off x="804952" y="401256"/>
            <a:ext cx="3166451" cy="3765630"/>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3" name="Content Placeholder 2"/>
          <p:cNvSpPr>
            <a:spLocks noGrp="1"/>
          </p:cNvSpPr>
          <p:nvPr>
            <p:ph idx="1"/>
          </p:nvPr>
        </p:nvSpPr>
        <p:spPr>
          <a:xfrm>
            <a:off x="1018572" y="571018"/>
            <a:ext cx="2747058" cy="3433823"/>
          </a:xfrm>
        </p:spPr>
        <p:txBody>
          <a:bodyPr/>
          <a:lstStyle>
            <a:lvl1pPr>
              <a:defRPr sz="1900"/>
            </a:lvl1pPr>
            <a:lvl2pPr>
              <a:defRPr sz="1700"/>
            </a:lvl2pPr>
            <a:lvl3pPr>
              <a:defRPr sz="1600"/>
            </a:lvl3pPr>
            <a:lvl4pPr>
              <a:defRPr sz="1400"/>
            </a:lvl4pPr>
            <a:lvl5pPr>
              <a:defRPr sz="13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134124" y="4058856"/>
            <a:ext cx="3115733" cy="54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6" name="Footer Placeholder 5"/>
          <p:cNvSpPr>
            <a:spLocks noGrp="1"/>
          </p:cNvSpPr>
          <p:nvPr>
            <p:ph type="ftr" sz="quarter" idx="11"/>
          </p:nvPr>
        </p:nvSpPr>
        <p:spPr>
          <a:xfrm>
            <a:off x="4125732" y="3816557"/>
            <a:ext cx="3105479" cy="243417"/>
          </a:xfrm>
        </p:spPr>
        <p:txBody>
          <a:bodyPr>
            <a:normAutofit/>
          </a:bodyPr>
          <a:lstStyle/>
          <a:p>
            <a:endParaRPr lang="en-IN"/>
          </a:p>
        </p:txBody>
      </p:sp>
      <p:sp>
        <p:nvSpPr>
          <p:cNvPr id="2" name="Title 1"/>
          <p:cNvSpPr>
            <a:spLocks noGrp="1"/>
          </p:cNvSpPr>
          <p:nvPr>
            <p:ph type="title"/>
          </p:nvPr>
        </p:nvSpPr>
        <p:spPr>
          <a:xfrm>
            <a:off x="4213185" y="1771623"/>
            <a:ext cx="2937397" cy="975435"/>
          </a:xfrm>
        </p:spPr>
        <p:txBody>
          <a:bodyPr anchor="b">
            <a:normAutofit/>
          </a:bodyPr>
          <a:lstStyle>
            <a:lvl1pPr algn="l">
              <a:defRPr sz="2200" b="0"/>
            </a:lvl1pPr>
          </a:lstStyle>
          <a:p>
            <a:r>
              <a:rPr lang="en-US" smtClean="0"/>
              <a:t>Click to edit Master title style</a:t>
            </a:r>
            <a:endParaRPr lang="en-US"/>
          </a:p>
        </p:txBody>
      </p:sp>
      <p:sp>
        <p:nvSpPr>
          <p:cNvPr id="4" name="Text Placeholder 3"/>
          <p:cNvSpPr>
            <a:spLocks noGrp="1"/>
          </p:cNvSpPr>
          <p:nvPr>
            <p:ph type="body" sz="half" idx="2"/>
          </p:nvPr>
        </p:nvSpPr>
        <p:spPr>
          <a:xfrm>
            <a:off x="4210304" y="2757996"/>
            <a:ext cx="2932252" cy="1011936"/>
          </a:xfrm>
        </p:spPr>
        <p:txBody>
          <a:bodyPr>
            <a:normAutofit/>
          </a:bodyPr>
          <a:lstStyle>
            <a:lvl1pPr marL="0" indent="0">
              <a:buNone/>
              <a:defRPr sz="1300">
                <a:solidFill>
                  <a:srgbClr val="424242"/>
                </a:solidFill>
              </a:defRPr>
            </a:lvl1pPr>
            <a:lvl2pPr marL="362834" indent="0">
              <a:buNone/>
              <a:defRPr sz="1000"/>
            </a:lvl2pPr>
            <a:lvl3pPr marL="725668" indent="0">
              <a:buNone/>
              <a:defRPr sz="800"/>
            </a:lvl3pPr>
            <a:lvl4pPr marL="1088502" indent="0">
              <a:buNone/>
              <a:defRPr sz="700"/>
            </a:lvl4pPr>
            <a:lvl5pPr marL="1451336" indent="0">
              <a:buNone/>
              <a:defRPr sz="700"/>
            </a:lvl5pPr>
            <a:lvl6pPr marL="1814170" indent="0">
              <a:buNone/>
              <a:defRPr sz="700"/>
            </a:lvl6pPr>
            <a:lvl7pPr marL="2177004" indent="0">
              <a:buNone/>
              <a:defRPr sz="700"/>
            </a:lvl7pPr>
            <a:lvl8pPr marL="2539837" indent="0">
              <a:buNone/>
              <a:defRPr sz="700"/>
            </a:lvl8pPr>
            <a:lvl9pPr marL="2902671" indent="0">
              <a:buNone/>
              <a:defRPr sz="7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39915" y="0"/>
            <a:ext cx="8828740" cy="4572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054438" y="-14341"/>
            <a:ext cx="3270325" cy="4181227"/>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101" name="Rectangle 100"/>
          <p:cNvSpPr/>
          <p:nvPr/>
        </p:nvSpPr>
        <p:spPr>
          <a:xfrm>
            <a:off x="4132530" y="-14340"/>
            <a:ext cx="3115733" cy="4159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102" name="Rectangle 101"/>
          <p:cNvSpPr/>
          <p:nvPr/>
        </p:nvSpPr>
        <p:spPr>
          <a:xfrm>
            <a:off x="804952" y="401256"/>
            <a:ext cx="3166451" cy="3765630"/>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105" name="Rectangle 104"/>
          <p:cNvSpPr/>
          <p:nvPr/>
        </p:nvSpPr>
        <p:spPr>
          <a:xfrm>
            <a:off x="4134124" y="4058856"/>
            <a:ext cx="3115733" cy="54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2" name="Title 1"/>
          <p:cNvSpPr>
            <a:spLocks noGrp="1"/>
          </p:cNvSpPr>
          <p:nvPr>
            <p:ph type="title"/>
          </p:nvPr>
        </p:nvSpPr>
        <p:spPr>
          <a:xfrm>
            <a:off x="4208377" y="1773936"/>
            <a:ext cx="2934208" cy="975360"/>
          </a:xfrm>
        </p:spPr>
        <p:txBody>
          <a:bodyPr anchor="b">
            <a:normAutofit/>
          </a:bodyPr>
          <a:lstStyle>
            <a:lvl1pPr algn="l">
              <a:defRPr sz="2200" b="0"/>
            </a:lvl1pPr>
          </a:lstStyle>
          <a:p>
            <a:r>
              <a:rPr lang="en-US" smtClean="0"/>
              <a:t>Click to edit Master title style</a:t>
            </a:r>
            <a:endParaRPr lang="en-US"/>
          </a:p>
        </p:txBody>
      </p:sp>
      <p:sp>
        <p:nvSpPr>
          <p:cNvPr id="3" name="Picture Placeholder 2"/>
          <p:cNvSpPr>
            <a:spLocks noGrp="1"/>
          </p:cNvSpPr>
          <p:nvPr>
            <p:ph type="pic" idx="1"/>
          </p:nvPr>
        </p:nvSpPr>
        <p:spPr>
          <a:xfrm>
            <a:off x="893518" y="462530"/>
            <a:ext cx="2986332" cy="3645408"/>
          </a:xfrm>
        </p:spPr>
        <p:txBody>
          <a:bodyPr/>
          <a:lstStyle>
            <a:lvl1pPr marL="0" indent="0">
              <a:buNone/>
              <a:defRPr sz="2500">
                <a:solidFill>
                  <a:schemeClr val="accent1"/>
                </a:solidFill>
              </a:defRPr>
            </a:lvl1pPr>
            <a:lvl2pPr marL="362834" indent="0">
              <a:buNone/>
              <a:defRPr sz="2200"/>
            </a:lvl2pPr>
            <a:lvl3pPr marL="725668" indent="0">
              <a:buNone/>
              <a:defRPr sz="1900"/>
            </a:lvl3pPr>
            <a:lvl4pPr marL="1088502" indent="0">
              <a:buNone/>
              <a:defRPr sz="1600"/>
            </a:lvl4pPr>
            <a:lvl5pPr marL="1451336" indent="0">
              <a:buNone/>
              <a:defRPr sz="1600"/>
            </a:lvl5pPr>
            <a:lvl6pPr marL="1814170" indent="0">
              <a:buNone/>
              <a:defRPr sz="1600"/>
            </a:lvl6pPr>
            <a:lvl7pPr marL="2177004" indent="0">
              <a:buNone/>
              <a:defRPr sz="1600"/>
            </a:lvl7pPr>
            <a:lvl8pPr marL="2539837" indent="0">
              <a:buNone/>
              <a:defRPr sz="1600"/>
            </a:lvl8pPr>
            <a:lvl9pPr marL="2902671"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208560" y="2755392"/>
            <a:ext cx="2933843" cy="1013041"/>
          </a:xfrm>
        </p:spPr>
        <p:txBody>
          <a:bodyPr>
            <a:normAutofit/>
          </a:bodyPr>
          <a:lstStyle>
            <a:lvl1pPr marL="0" indent="0">
              <a:buNone/>
              <a:defRPr sz="1300">
                <a:solidFill>
                  <a:srgbClr val="424242"/>
                </a:solidFill>
              </a:defRPr>
            </a:lvl1pPr>
            <a:lvl2pPr marL="362834" indent="0">
              <a:buNone/>
              <a:defRPr sz="1000"/>
            </a:lvl2pPr>
            <a:lvl3pPr marL="725668" indent="0">
              <a:buNone/>
              <a:defRPr sz="800"/>
            </a:lvl3pPr>
            <a:lvl4pPr marL="1088502" indent="0">
              <a:buNone/>
              <a:defRPr sz="700"/>
            </a:lvl4pPr>
            <a:lvl5pPr marL="1451336" indent="0">
              <a:buNone/>
              <a:defRPr sz="700"/>
            </a:lvl5pPr>
            <a:lvl6pPr marL="1814170" indent="0">
              <a:buNone/>
              <a:defRPr sz="700"/>
            </a:lvl6pPr>
            <a:lvl7pPr marL="2177004" indent="0">
              <a:buNone/>
              <a:defRPr sz="700"/>
            </a:lvl7pPr>
            <a:lvl8pPr marL="2539837" indent="0">
              <a:buNone/>
              <a:defRPr sz="700"/>
            </a:lvl8pPr>
            <a:lvl9pPr marL="2902671"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10/15/2024</a:t>
            </a:fld>
            <a:endParaRPr lang="en-US"/>
          </a:p>
        </p:txBody>
      </p:sp>
      <p:sp>
        <p:nvSpPr>
          <p:cNvPr id="6" name="Footer Placeholder 5"/>
          <p:cNvSpPr>
            <a:spLocks noGrp="1"/>
          </p:cNvSpPr>
          <p:nvPr>
            <p:ph type="ftr" sz="quarter" idx="11"/>
          </p:nvPr>
        </p:nvSpPr>
        <p:spPr>
          <a:xfrm>
            <a:off x="4125732" y="3816557"/>
            <a:ext cx="3105479" cy="243417"/>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270934" y="0"/>
            <a:ext cx="8828740" cy="4572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06400" y="222325"/>
            <a:ext cx="7315200" cy="4123765"/>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70" name="Rectangle 69"/>
          <p:cNvSpPr/>
          <p:nvPr/>
        </p:nvSpPr>
        <p:spPr>
          <a:xfrm>
            <a:off x="4054438" y="-14341"/>
            <a:ext cx="3270325" cy="466163"/>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71" name="Rectangle 70"/>
          <p:cNvSpPr/>
          <p:nvPr/>
        </p:nvSpPr>
        <p:spPr>
          <a:xfrm>
            <a:off x="4132530" y="-14340"/>
            <a:ext cx="3115733" cy="4159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567" tIns="36283" rIns="72567" bIns="36283" rtlCol="0" anchor="ctr"/>
          <a:lstStyle/>
          <a:p>
            <a:pPr algn="ctr"/>
            <a:endParaRPr lang="en-US"/>
          </a:p>
        </p:txBody>
      </p:sp>
      <p:sp>
        <p:nvSpPr>
          <p:cNvPr id="2" name="Title Placeholder 1"/>
          <p:cNvSpPr>
            <a:spLocks noGrp="1"/>
          </p:cNvSpPr>
          <p:nvPr>
            <p:ph type="title"/>
          </p:nvPr>
        </p:nvSpPr>
        <p:spPr>
          <a:xfrm>
            <a:off x="927547" y="685109"/>
            <a:ext cx="6244217" cy="762000"/>
          </a:xfrm>
          <a:prstGeom prst="rect">
            <a:avLst/>
          </a:prstGeom>
        </p:spPr>
        <p:txBody>
          <a:bodyPr vert="horz" lIns="72567" tIns="36283" rIns="72567" bIns="36283"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7549" y="1549102"/>
            <a:ext cx="6024282" cy="2339318"/>
          </a:xfrm>
          <a:prstGeom prst="rect">
            <a:avLst/>
          </a:prstGeom>
        </p:spPr>
        <p:txBody>
          <a:bodyPr vert="horz" lIns="72567" tIns="36283" rIns="72567" bIns="3628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31012" y="149662"/>
            <a:ext cx="1896533" cy="243417"/>
          </a:xfrm>
          <a:prstGeom prst="rect">
            <a:avLst/>
          </a:prstGeom>
        </p:spPr>
        <p:txBody>
          <a:bodyPr vert="horz" lIns="72567" tIns="36283" rIns="72567" bIns="36283" rtlCol="0" anchor="ctr"/>
          <a:lstStyle>
            <a:lvl1pPr algn="r">
              <a:defRPr sz="1000">
                <a:solidFill>
                  <a:srgbClr val="FEFEFE"/>
                </a:solidFill>
              </a:defRPr>
            </a:lvl1pPr>
          </a:lstStyle>
          <a:p>
            <a:fld id="{1D8BD707-D9CF-40AE-B4C6-C98DA3205C09}" type="datetimeFigureOut">
              <a:rPr lang="en-US" smtClean="0"/>
              <a:t>10/15/2024</a:t>
            </a:fld>
            <a:endParaRPr lang="en-US"/>
          </a:p>
        </p:txBody>
      </p:sp>
      <p:sp>
        <p:nvSpPr>
          <p:cNvPr id="5" name="Footer Placeholder 4"/>
          <p:cNvSpPr>
            <a:spLocks noGrp="1"/>
          </p:cNvSpPr>
          <p:nvPr>
            <p:ph type="ftr" sz="quarter" idx="3"/>
          </p:nvPr>
        </p:nvSpPr>
        <p:spPr>
          <a:xfrm>
            <a:off x="4125732" y="3901440"/>
            <a:ext cx="3113024" cy="243417"/>
          </a:xfrm>
          <a:prstGeom prst="rect">
            <a:avLst/>
          </a:prstGeom>
        </p:spPr>
        <p:txBody>
          <a:bodyPr vert="horz" lIns="72567" tIns="36283" rIns="72567" bIns="36283" rtlCol="0" anchor="ctr"/>
          <a:lstStyle>
            <a:lvl1pPr algn="r">
              <a:defRPr sz="1000">
                <a:solidFill>
                  <a:schemeClr val="accent1"/>
                </a:solidFill>
              </a:defRPr>
            </a:lvl1pPr>
          </a:lstStyle>
          <a:p>
            <a:endParaRPr lang="en-IN"/>
          </a:p>
        </p:txBody>
      </p:sp>
      <p:sp>
        <p:nvSpPr>
          <p:cNvPr id="6" name="Slide Number Placeholder 5"/>
          <p:cNvSpPr>
            <a:spLocks noGrp="1"/>
          </p:cNvSpPr>
          <p:nvPr>
            <p:ph type="sldNum" sz="quarter" idx="4"/>
          </p:nvPr>
        </p:nvSpPr>
        <p:spPr>
          <a:xfrm>
            <a:off x="4132530" y="149661"/>
            <a:ext cx="1184139" cy="243417"/>
          </a:xfrm>
          <a:prstGeom prst="rect">
            <a:avLst/>
          </a:prstGeom>
        </p:spPr>
        <p:txBody>
          <a:bodyPr vert="horz" lIns="72567" tIns="36283" rIns="72567" bIns="36283" rtlCol="0" anchor="ctr"/>
          <a:lstStyle>
            <a:lvl1pPr algn="l">
              <a:defRPr sz="1000">
                <a:solidFill>
                  <a:srgbClr val="FEFEFE"/>
                </a:solidFill>
              </a:defRPr>
            </a:lvl1pPr>
          </a:lstStyle>
          <a:p>
            <a:fld id="{B6F15528-21DE-4FAA-801E-634DDDAF4B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725668" rtl="0" eaLnBrk="1" latinLnBrk="0" hangingPunct="1">
        <a:spcBef>
          <a:spcPct val="0"/>
        </a:spcBef>
        <a:buNone/>
        <a:defRPr sz="3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2125" indent="-217700" algn="l" defTabSz="725668" rtl="0" eaLnBrk="1" latinLnBrk="0" hangingPunct="1">
        <a:spcBef>
          <a:spcPct val="20000"/>
        </a:spcBef>
        <a:buClr>
          <a:schemeClr val="accent1"/>
        </a:buClr>
        <a:buSzPct val="76000"/>
        <a:buFont typeface="Wingdings 2" pitchFamily="18" charset="2"/>
        <a:buChar char=""/>
        <a:defRPr sz="1900" kern="1200">
          <a:solidFill>
            <a:schemeClr val="tx2"/>
          </a:solidFill>
          <a:latin typeface="+mn-lt"/>
          <a:ea typeface="+mn-ea"/>
          <a:cs typeface="+mn-cs"/>
        </a:defRPr>
      </a:lvl1pPr>
      <a:lvl2pPr marL="507967" indent="-217700" algn="l" defTabSz="725668" rtl="0" eaLnBrk="1" latinLnBrk="0" hangingPunct="1">
        <a:spcBef>
          <a:spcPct val="20000"/>
        </a:spcBef>
        <a:buClr>
          <a:schemeClr val="accent1"/>
        </a:buClr>
        <a:buSzPct val="76000"/>
        <a:buFont typeface="Wingdings 2" pitchFamily="18" charset="2"/>
        <a:buChar char=""/>
        <a:defRPr sz="1700" kern="1200">
          <a:solidFill>
            <a:schemeClr val="tx2"/>
          </a:solidFill>
          <a:latin typeface="+mn-lt"/>
          <a:ea typeface="+mn-ea"/>
          <a:cs typeface="+mn-cs"/>
        </a:defRPr>
      </a:lvl2pPr>
      <a:lvl3pPr marL="725668" indent="-181417" algn="l" defTabSz="725668" rtl="0" eaLnBrk="1" latinLnBrk="0" hangingPunct="1">
        <a:spcBef>
          <a:spcPct val="20000"/>
        </a:spcBef>
        <a:buClr>
          <a:schemeClr val="accent1"/>
        </a:buClr>
        <a:buSzPct val="76000"/>
        <a:buFont typeface="Wingdings 2" pitchFamily="18" charset="2"/>
        <a:buChar char=""/>
        <a:defRPr sz="1600" kern="1200">
          <a:solidFill>
            <a:schemeClr val="tx2"/>
          </a:solidFill>
          <a:latin typeface="+mn-lt"/>
          <a:ea typeface="+mn-ea"/>
          <a:cs typeface="+mn-cs"/>
        </a:defRPr>
      </a:lvl3pPr>
      <a:lvl4pPr marL="892571" indent="-181417" algn="l" defTabSz="725668"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4pPr>
      <a:lvl5pPr marL="1052218" indent="-181417" algn="l" defTabSz="725668" rtl="0" eaLnBrk="1" latinLnBrk="0" hangingPunct="1">
        <a:spcBef>
          <a:spcPct val="20000"/>
        </a:spcBef>
        <a:buClr>
          <a:schemeClr val="accent1"/>
        </a:buClr>
        <a:buSzPct val="76000"/>
        <a:buFont typeface="Wingdings 2" pitchFamily="18" charset="2"/>
        <a:buChar char=""/>
        <a:defRPr sz="1300" kern="1200" baseline="0">
          <a:solidFill>
            <a:schemeClr val="tx2"/>
          </a:solidFill>
          <a:latin typeface="+mn-lt"/>
          <a:ea typeface="+mn-ea"/>
          <a:cs typeface="+mn-cs"/>
        </a:defRPr>
      </a:lvl5pPr>
      <a:lvl6pPr marL="1204609" indent="-181417" algn="l" defTabSz="725668" rtl="0" eaLnBrk="1" latinLnBrk="0" hangingPunct="1">
        <a:spcBef>
          <a:spcPct val="20000"/>
        </a:spcBef>
        <a:buClr>
          <a:schemeClr val="accent1"/>
        </a:buClr>
        <a:buSzPct val="76000"/>
        <a:buFont typeface="Wingdings 2" pitchFamily="18" charset="2"/>
        <a:buChar char=""/>
        <a:defRPr sz="1100" kern="1200">
          <a:solidFill>
            <a:schemeClr val="tx2"/>
          </a:solidFill>
          <a:latin typeface="+mn-lt"/>
          <a:ea typeface="+mn-ea"/>
          <a:cs typeface="+mn-cs"/>
        </a:defRPr>
      </a:lvl6pPr>
      <a:lvl7pPr marL="1364256" indent="-181417" algn="l" defTabSz="725668" rtl="0" eaLnBrk="1" latinLnBrk="0" hangingPunct="1">
        <a:spcBef>
          <a:spcPct val="20000"/>
        </a:spcBef>
        <a:buClr>
          <a:schemeClr val="accent1"/>
        </a:buClr>
        <a:buSzPct val="76000"/>
        <a:buFont typeface="Wingdings 2" pitchFamily="18" charset="2"/>
        <a:buChar char=""/>
        <a:defRPr sz="1100" kern="1200">
          <a:solidFill>
            <a:schemeClr val="tx2"/>
          </a:solidFill>
          <a:latin typeface="+mn-lt"/>
          <a:ea typeface="+mn-ea"/>
          <a:cs typeface="+mn-cs"/>
        </a:defRPr>
      </a:lvl7pPr>
      <a:lvl8pPr marL="1523902" indent="-181417" algn="l" defTabSz="725668" rtl="0" eaLnBrk="1" latinLnBrk="0" hangingPunct="1">
        <a:spcBef>
          <a:spcPct val="20000"/>
        </a:spcBef>
        <a:buClr>
          <a:schemeClr val="accent1"/>
        </a:buClr>
        <a:buSzPct val="76000"/>
        <a:buFont typeface="Wingdings 2" pitchFamily="18" charset="2"/>
        <a:buChar char=""/>
        <a:defRPr sz="1100" kern="1200">
          <a:solidFill>
            <a:schemeClr val="tx2"/>
          </a:solidFill>
          <a:latin typeface="+mn-lt"/>
          <a:ea typeface="+mn-ea"/>
          <a:cs typeface="+mn-cs"/>
        </a:defRPr>
      </a:lvl8pPr>
      <a:lvl9pPr marL="1683549" indent="-181417" algn="l" defTabSz="725668" rtl="0" eaLnBrk="1" latinLnBrk="0" hangingPunct="1">
        <a:spcBef>
          <a:spcPct val="20000"/>
        </a:spcBef>
        <a:buClr>
          <a:schemeClr val="accent1"/>
        </a:buClr>
        <a:buSzPct val="76000"/>
        <a:buFont typeface="Wingdings 2" pitchFamily="18" charset="2"/>
        <a:buChar char=""/>
        <a:defRPr sz="1100" kern="1200">
          <a:solidFill>
            <a:schemeClr val="tx2"/>
          </a:solidFill>
          <a:latin typeface="+mn-lt"/>
          <a:ea typeface="+mn-ea"/>
          <a:cs typeface="+mn-cs"/>
        </a:defRPr>
      </a:lvl9pPr>
    </p:bodyStyle>
    <p:otherStyle>
      <a:defPPr>
        <a:defRPr lang="en-US"/>
      </a:defPPr>
      <a:lvl1pPr marL="0" algn="l" defTabSz="725668" rtl="0" eaLnBrk="1" latinLnBrk="0" hangingPunct="1">
        <a:defRPr sz="1400" kern="1200">
          <a:solidFill>
            <a:schemeClr val="tx1"/>
          </a:solidFill>
          <a:latin typeface="+mn-lt"/>
          <a:ea typeface="+mn-ea"/>
          <a:cs typeface="+mn-cs"/>
        </a:defRPr>
      </a:lvl1pPr>
      <a:lvl2pPr marL="362834" algn="l" defTabSz="725668" rtl="0" eaLnBrk="1" latinLnBrk="0" hangingPunct="1">
        <a:defRPr sz="1400" kern="1200">
          <a:solidFill>
            <a:schemeClr val="tx1"/>
          </a:solidFill>
          <a:latin typeface="+mn-lt"/>
          <a:ea typeface="+mn-ea"/>
          <a:cs typeface="+mn-cs"/>
        </a:defRPr>
      </a:lvl2pPr>
      <a:lvl3pPr marL="725668" algn="l" defTabSz="725668" rtl="0" eaLnBrk="1" latinLnBrk="0" hangingPunct="1">
        <a:defRPr sz="1400" kern="1200">
          <a:solidFill>
            <a:schemeClr val="tx1"/>
          </a:solidFill>
          <a:latin typeface="+mn-lt"/>
          <a:ea typeface="+mn-ea"/>
          <a:cs typeface="+mn-cs"/>
        </a:defRPr>
      </a:lvl3pPr>
      <a:lvl4pPr marL="1088502" algn="l" defTabSz="725668" rtl="0" eaLnBrk="1" latinLnBrk="0" hangingPunct="1">
        <a:defRPr sz="1400" kern="1200">
          <a:solidFill>
            <a:schemeClr val="tx1"/>
          </a:solidFill>
          <a:latin typeface="+mn-lt"/>
          <a:ea typeface="+mn-ea"/>
          <a:cs typeface="+mn-cs"/>
        </a:defRPr>
      </a:lvl4pPr>
      <a:lvl5pPr marL="1451336" algn="l" defTabSz="725668" rtl="0" eaLnBrk="1" latinLnBrk="0" hangingPunct="1">
        <a:defRPr sz="1400" kern="1200">
          <a:solidFill>
            <a:schemeClr val="tx1"/>
          </a:solidFill>
          <a:latin typeface="+mn-lt"/>
          <a:ea typeface="+mn-ea"/>
          <a:cs typeface="+mn-cs"/>
        </a:defRPr>
      </a:lvl5pPr>
      <a:lvl6pPr marL="1814170" algn="l" defTabSz="725668" rtl="0" eaLnBrk="1" latinLnBrk="0" hangingPunct="1">
        <a:defRPr sz="1400" kern="1200">
          <a:solidFill>
            <a:schemeClr val="tx1"/>
          </a:solidFill>
          <a:latin typeface="+mn-lt"/>
          <a:ea typeface="+mn-ea"/>
          <a:cs typeface="+mn-cs"/>
        </a:defRPr>
      </a:lvl6pPr>
      <a:lvl7pPr marL="2177004" algn="l" defTabSz="725668" rtl="0" eaLnBrk="1" latinLnBrk="0" hangingPunct="1">
        <a:defRPr sz="1400" kern="1200">
          <a:solidFill>
            <a:schemeClr val="tx1"/>
          </a:solidFill>
          <a:latin typeface="+mn-lt"/>
          <a:ea typeface="+mn-ea"/>
          <a:cs typeface="+mn-cs"/>
        </a:defRPr>
      </a:lvl7pPr>
      <a:lvl8pPr marL="2539837" algn="l" defTabSz="725668" rtl="0" eaLnBrk="1" latinLnBrk="0" hangingPunct="1">
        <a:defRPr sz="1400" kern="1200">
          <a:solidFill>
            <a:schemeClr val="tx1"/>
          </a:solidFill>
          <a:latin typeface="+mn-lt"/>
          <a:ea typeface="+mn-ea"/>
          <a:cs typeface="+mn-cs"/>
        </a:defRPr>
      </a:lvl8pPr>
      <a:lvl9pPr marL="2902671" algn="l" defTabSz="725668"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1.jpg"/><Relationship Id="rId12"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4.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0"/>
            <a:ext cx="8128000" cy="4572000"/>
          </a:xfrm>
          <a:prstGeom prst="rect">
            <a:avLst/>
          </a:prstGeom>
        </p:spPr>
      </p:pic>
      <p:pic>
        <p:nvPicPr>
          <p:cNvPr id="6" name="Picture 5"/>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contrast="-40000"/>
                    </a14:imgEffect>
                  </a14:imgLayer>
                </a14:imgProps>
              </a:ext>
            </a:extLst>
          </a:blip>
          <a:stretch>
            <a:fillRect/>
          </a:stretch>
        </p:blipFill>
        <p:spPr>
          <a:xfrm>
            <a:off x="6387123" y="228600"/>
            <a:ext cx="1624297" cy="762000"/>
          </a:xfrm>
          <a:prstGeom prst="rect">
            <a:avLst/>
          </a:prstGeom>
          <a:solidFill>
            <a:schemeClr val="accent3">
              <a:alpha val="34000"/>
            </a:schemeClr>
          </a:solid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p:cNvSpPr txBox="1"/>
          <p:nvPr/>
        </p:nvSpPr>
        <p:spPr>
          <a:xfrm>
            <a:off x="3606800" y="533400"/>
            <a:ext cx="1826141" cy="369332"/>
          </a:xfrm>
          <a:prstGeom prst="rect">
            <a:avLst/>
          </a:prstGeom>
          <a:noFill/>
        </p:spPr>
        <p:txBody>
          <a:bodyPr wrap="none" rtlCol="0">
            <a:spAutoFit/>
          </a:bodyPr>
          <a:lstStyle/>
          <a:p>
            <a:r>
              <a:rPr lang="en-GB" dirty="0" err="1"/>
              <a:t>b</a:t>
            </a:r>
            <a:r>
              <a:rPr lang="en-GB" dirty="0" err="1" smtClean="0"/>
              <a:t>linkit</a:t>
            </a:r>
            <a:r>
              <a:rPr lang="en-GB" dirty="0" smtClean="0"/>
              <a:t>  Analysis </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778" y="2421986"/>
            <a:ext cx="2334895" cy="423831"/>
          </a:xfrm>
          <a:prstGeom prst="rect">
            <a:avLst/>
          </a:prstGeom>
        </p:spPr>
        <p:txBody>
          <a:bodyPr vert="horz" wrap="square" lIns="0" tIns="51432" rIns="0" bIns="0" rtlCol="0">
            <a:spAutoFit/>
          </a:bodyPr>
          <a:lstStyle/>
          <a:p>
            <a:pPr marL="12699" marR="5080">
              <a:lnSpc>
                <a:spcPts val="2930"/>
              </a:lnSpc>
              <a:spcBef>
                <a:spcPts val="405"/>
              </a:spcBef>
            </a:pPr>
            <a:endParaRPr sz="2800" dirty="0">
              <a:latin typeface="Arial MT"/>
              <a:cs typeface="Arial M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Lst>
          </a:blip>
          <a:stretch>
            <a:fillRect/>
          </a:stretch>
        </p:blipFill>
        <p:spPr>
          <a:xfrm>
            <a:off x="6350000" y="76200"/>
            <a:ext cx="1624297" cy="762000"/>
          </a:xfrm>
          <a:prstGeom prst="rect">
            <a:avLst/>
          </a:prstGeom>
          <a:solidFill>
            <a:schemeClr val="accent3">
              <a:alpha val="34000"/>
            </a:schemeClr>
          </a:solidFill>
          <a:ln>
            <a:noFill/>
          </a:ln>
        </p:spPr>
      </p:pic>
      <p:sp>
        <p:nvSpPr>
          <p:cNvPr id="9" name="TextBox 8"/>
          <p:cNvSpPr txBox="1"/>
          <p:nvPr/>
        </p:nvSpPr>
        <p:spPr>
          <a:xfrm>
            <a:off x="0" y="30422"/>
            <a:ext cx="8178800" cy="1292662"/>
          </a:xfrm>
          <a:prstGeom prst="rect">
            <a:avLst/>
          </a:prstGeom>
          <a:noFill/>
        </p:spPr>
        <p:txBody>
          <a:bodyPr wrap="square" rtlCol="0">
            <a:spAutoFit/>
          </a:bodyPr>
          <a:lstStyle/>
          <a:p>
            <a:pPr algn="ctr"/>
            <a:r>
              <a:rPr lang="en-GB" sz="2400" b="1" dirty="0" err="1">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mj-lt"/>
              </a:rPr>
              <a:t>b</a:t>
            </a:r>
            <a:r>
              <a:rPr lang="en-GB" sz="2400" b="1" dirty="0" err="1"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mj-lt"/>
              </a:rPr>
              <a:t>link</a:t>
            </a:r>
            <a:r>
              <a:rPr lang="en-GB" sz="2400" b="1" dirty="0" err="1"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mj-lt"/>
              </a:rPr>
              <a:t>it</a:t>
            </a:r>
            <a:r>
              <a:rPr lang="en-GB" sz="2400" b="1" dirty="0" smtClean="0">
                <a:ln w="12700">
                  <a:solidFill>
                    <a:schemeClr val="tx2">
                      <a:satMod val="155000"/>
                    </a:schemeClr>
                  </a:solidFill>
                  <a:prstDash val="solid"/>
                </a:ln>
                <a:solidFill>
                  <a:srgbClr val="FFFF00"/>
                </a:solidFill>
                <a:effectLst>
                  <a:outerShdw blurRad="41275" dist="20320" dir="1800000" algn="tl" rotWithShape="0">
                    <a:srgbClr val="000000">
                      <a:alpha val="40000"/>
                    </a:srgbClr>
                  </a:outerShdw>
                </a:effectLst>
                <a:latin typeface="+mj-lt"/>
              </a:rPr>
              <a:t>  </a:t>
            </a:r>
            <a:r>
              <a:rPr lang="en-GB" sz="2400" b="1" dirty="0" smtClean="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latin typeface="+mj-lt"/>
              </a:rPr>
              <a:t>Analysis </a:t>
            </a:r>
          </a:p>
          <a:p>
            <a:pPr algn="l"/>
            <a:endParaRPr lang="en-GB"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pPr algn="l"/>
            <a:endPar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pPr algn="l"/>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ABOUT</a:t>
            </a:r>
            <a:r>
              <a:rPr lang="en-GB" b="1" dirty="0" smtClean="0">
                <a:solidFill>
                  <a:srgbClr val="FFFF00"/>
                </a:solidFill>
                <a:effectLst>
                  <a:outerShdw blurRad="38100" dist="38100" dir="2700000" algn="tl">
                    <a:srgbClr val="000000">
                      <a:alpha val="43137"/>
                    </a:srgbClr>
                  </a:outerShdw>
                </a:effectLst>
                <a:latin typeface="+mj-lt"/>
              </a:rPr>
              <a:t>   </a:t>
            </a:r>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THE   PROJECT  : </a:t>
            </a:r>
            <a:endParaRPr lang="en-IN" b="1" dirty="0">
              <a:solidFill>
                <a:srgbClr val="FFFF00"/>
              </a:solidFill>
              <a:effectLst>
                <a:outerShdw blurRad="38100" dist="38100" dir="2700000" algn="tl">
                  <a:srgbClr val="000000">
                    <a:alpha val="43137"/>
                  </a:srgbClr>
                </a:outerShdw>
              </a:effectLst>
              <a:latin typeface="+mj-lt"/>
            </a:endParaRPr>
          </a:p>
        </p:txBody>
      </p:sp>
      <p:sp>
        <p:nvSpPr>
          <p:cNvPr id="10" name="TextBox 9"/>
          <p:cNvSpPr txBox="1"/>
          <p:nvPr/>
        </p:nvSpPr>
        <p:spPr>
          <a:xfrm>
            <a:off x="254000" y="1524000"/>
            <a:ext cx="7696200" cy="2492990"/>
          </a:xfrm>
          <a:prstGeom prst="rect">
            <a:avLst/>
          </a:prstGeom>
          <a:noFill/>
        </p:spPr>
        <p:txBody>
          <a:bodyPr wrap="square" rtlCol="0">
            <a:spAutoFit/>
          </a:bodyPr>
          <a:lstStyle/>
          <a:p>
            <a:r>
              <a:rPr lang="en-IN" sz="1200" dirty="0">
                <a:latin typeface="Arial" pitchFamily="34" charset="0"/>
                <a:cs typeface="Arial" pitchFamily="34" charset="0"/>
              </a:rPr>
              <a:t>The </a:t>
            </a:r>
            <a:r>
              <a:rPr lang="en-IN" sz="1200" b="1" dirty="0">
                <a:latin typeface="Arial" pitchFamily="34" charset="0"/>
                <a:cs typeface="Arial" pitchFamily="34" charset="0"/>
              </a:rPr>
              <a:t>"</a:t>
            </a:r>
            <a:r>
              <a:rPr lang="en-IN" sz="1200" b="1" dirty="0" err="1">
                <a:latin typeface="Arial" pitchFamily="34" charset="0"/>
                <a:cs typeface="Arial" pitchFamily="34" charset="0"/>
              </a:rPr>
              <a:t>Blinkit</a:t>
            </a:r>
            <a:r>
              <a:rPr lang="en-IN" sz="1200" b="1" dirty="0">
                <a:latin typeface="Arial" pitchFamily="34" charset="0"/>
                <a:cs typeface="Arial" pitchFamily="34" charset="0"/>
              </a:rPr>
              <a:t> Analysis Using Power BI Dashboard"</a:t>
            </a:r>
            <a:r>
              <a:rPr lang="en-IN" sz="1200" dirty="0">
                <a:latin typeface="Arial" pitchFamily="34" charset="0"/>
                <a:cs typeface="Arial" pitchFamily="34" charset="0"/>
              </a:rPr>
              <a:t> project is designed to leverage data visualization and analytics to enhance decision-making capabilities within </a:t>
            </a:r>
            <a:r>
              <a:rPr lang="en-IN" sz="1200" dirty="0" err="1" smtClean="0">
                <a:latin typeface="Arial" pitchFamily="34" charset="0"/>
                <a:cs typeface="Arial" pitchFamily="34" charset="0"/>
              </a:rPr>
              <a:t>Blinkit</a:t>
            </a:r>
            <a:r>
              <a:rPr lang="en-IN" sz="1200" dirty="0" smtClean="0">
                <a:latin typeface="Arial" pitchFamily="34" charset="0"/>
                <a:cs typeface="Arial" pitchFamily="34" charset="0"/>
              </a:rPr>
              <a:t> , </a:t>
            </a:r>
            <a:r>
              <a:rPr lang="en-IN" sz="1200" dirty="0">
                <a:latin typeface="Arial" pitchFamily="34" charset="0"/>
                <a:cs typeface="Arial" pitchFamily="34" charset="0"/>
              </a:rPr>
              <a:t>a leading online grocery delivery platform. This initiative involves a comprehensive analysis of sales data, customer </a:t>
            </a:r>
            <a:r>
              <a:rPr lang="en-IN" sz="1200" dirty="0" smtClean="0">
                <a:latin typeface="Arial" pitchFamily="34" charset="0"/>
                <a:cs typeface="Arial" pitchFamily="34" charset="0"/>
              </a:rPr>
              <a:t>behaviours</a:t>
            </a:r>
            <a:r>
              <a:rPr lang="en-IN" sz="1200" dirty="0">
                <a:latin typeface="Arial" pitchFamily="34" charset="0"/>
                <a:cs typeface="Arial" pitchFamily="34" charset="0"/>
              </a:rPr>
              <a:t>, and operational metrics, all presented through an interactive dashboard built in Power BI. The project begins with the collection of diverse data sources, including sales transactions, customer demographics, and product information, which are meticulously cleaned and transformed to ensure accuracy and consistency.</a:t>
            </a:r>
          </a:p>
          <a:p>
            <a:r>
              <a:rPr lang="en-IN" sz="1200" dirty="0">
                <a:latin typeface="Arial" pitchFamily="34" charset="0"/>
                <a:cs typeface="Arial" pitchFamily="34" charset="0"/>
              </a:rPr>
              <a:t>The core of the project lies in the development of the dashboard, where various visual elements—such as bar charts, line graphs, and geographic maps—are utilized to convey key performance indicators (KPIs) in an easily digestible format</a:t>
            </a:r>
            <a:r>
              <a:rPr lang="en-IN" sz="1200" dirty="0" smtClean="0">
                <a:latin typeface="Arial" pitchFamily="34" charset="0"/>
                <a:cs typeface="Arial" pitchFamily="34" charset="0"/>
              </a:rPr>
              <a:t>.</a:t>
            </a:r>
          </a:p>
          <a:p>
            <a:endParaRPr lang="en-GB" sz="1200" dirty="0">
              <a:latin typeface="Arial" pitchFamily="34" charset="0"/>
              <a:cs typeface="Arial" pitchFamily="34" charset="0"/>
            </a:endParaRPr>
          </a:p>
          <a:p>
            <a:r>
              <a:rPr lang="en-IN" sz="1200" dirty="0"/>
              <a:t>Ultimately, the "</a:t>
            </a:r>
            <a:r>
              <a:rPr lang="en-IN" sz="1200" b="1" dirty="0" err="1"/>
              <a:t>Blinkit</a:t>
            </a:r>
            <a:r>
              <a:rPr lang="en-IN" sz="1200" b="1" dirty="0"/>
              <a:t> Analysis Using Power BI Dashboard</a:t>
            </a:r>
            <a:r>
              <a:rPr lang="en-IN" sz="1200" dirty="0"/>
              <a:t>" aims to foster a data-driven culture within the organization, improve operational efficiencies, and provide actionable insights that enhance marketing strategies and inventory management, positioning </a:t>
            </a:r>
            <a:r>
              <a:rPr lang="en-IN" sz="1200" dirty="0" err="1"/>
              <a:t>Blinkit</a:t>
            </a:r>
            <a:r>
              <a:rPr lang="en-IN" sz="1200" dirty="0"/>
              <a:t> for sustained success in a competitive market</a:t>
            </a:r>
            <a:endParaRPr lang="en-IN" sz="1200" dirty="0">
              <a:latin typeface="Arial" pitchFamily="34" charset="0"/>
              <a:cs typeface="Arial" pitchFamily="34" charset="0"/>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160337"/>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08381" y="3806953"/>
            <a:ext cx="51809" cy="51815"/>
          </a:xfrm>
          <a:prstGeom prst="rect">
            <a:avLst/>
          </a:prstGeom>
        </p:spPr>
      </p:pic>
      <p:pic>
        <p:nvPicPr>
          <p:cNvPr id="6" name="object 6"/>
          <p:cNvPicPr/>
          <p:nvPr/>
        </p:nvPicPr>
        <p:blipFill>
          <a:blip r:embed="rId3" cstate="print"/>
          <a:stretch>
            <a:fillRect/>
          </a:stretch>
        </p:blipFill>
        <p:spPr>
          <a:xfrm>
            <a:off x="7826286" y="707137"/>
            <a:ext cx="51809" cy="51815"/>
          </a:xfrm>
          <a:prstGeom prst="rect">
            <a:avLst/>
          </a:prstGeom>
        </p:spPr>
      </p:pic>
      <p:sp>
        <p:nvSpPr>
          <p:cNvPr id="9" name="object 9"/>
          <p:cNvSpPr txBox="1"/>
          <p:nvPr/>
        </p:nvSpPr>
        <p:spPr>
          <a:xfrm>
            <a:off x="3651990" y="1242568"/>
            <a:ext cx="184150" cy="120545"/>
          </a:xfrm>
          <a:prstGeom prst="rect">
            <a:avLst/>
          </a:prstGeom>
        </p:spPr>
        <p:txBody>
          <a:bodyPr vert="horz" wrap="square" lIns="0" tIns="12699" rIns="0" bIns="0" rtlCol="0">
            <a:spAutoFit/>
          </a:bodyPr>
          <a:lstStyle/>
          <a:p>
            <a:pPr marL="12699">
              <a:spcBef>
                <a:spcPts val="100"/>
              </a:spcBef>
            </a:pPr>
            <a:r>
              <a:rPr sz="700" spc="-5" dirty="0">
                <a:solidFill>
                  <a:srgbClr val="4B4B4B"/>
                </a:solidFill>
                <a:latin typeface="Calibri"/>
                <a:cs typeface="Calibri"/>
              </a:rPr>
              <a:t> </a:t>
            </a:r>
            <a:endParaRPr sz="700" dirty="0">
              <a:latin typeface="Calibri"/>
              <a:cs typeface="Calibri"/>
            </a:endParaRPr>
          </a:p>
        </p:txBody>
      </p:sp>
      <p:sp>
        <p:nvSpPr>
          <p:cNvPr id="14" name="TextBox 13"/>
          <p:cNvSpPr txBox="1"/>
          <p:nvPr/>
        </p:nvSpPr>
        <p:spPr>
          <a:xfrm>
            <a:off x="0" y="0"/>
            <a:ext cx="8127999" cy="4862870"/>
          </a:xfrm>
          <a:prstGeom prst="rect">
            <a:avLst/>
          </a:prstGeom>
          <a:solidFill>
            <a:schemeClr val="accent2"/>
          </a:solidFill>
        </p:spPr>
        <p:txBody>
          <a:bodyPr wrap="square" rtlCol="0">
            <a:spAutoFit/>
          </a:bodyPr>
          <a:lstStyle/>
          <a:p>
            <a:pPr algn="ctr"/>
            <a:r>
              <a:rPr lang="en-GB" b="1" dirty="0" smtClean="0">
                <a:effectLst>
                  <a:outerShdw blurRad="38100" dist="38100" dir="2700000" algn="tl">
                    <a:srgbClr val="000000">
                      <a:alpha val="43137"/>
                    </a:srgbClr>
                  </a:outerShdw>
                </a:effectLst>
                <a:latin typeface="+mn-lt"/>
              </a:rPr>
              <a:t>           </a:t>
            </a:r>
          </a:p>
          <a:p>
            <a:pPr algn="ctr"/>
            <a:r>
              <a:rPr lang="en-GB" sz="2400" b="1" dirty="0" smtClean="0">
                <a:effectLst>
                  <a:outerShdw blurRad="38100" dist="38100" dir="2700000" algn="tl">
                    <a:srgbClr val="000000">
                      <a:alpha val="43137"/>
                    </a:srgbClr>
                  </a:outerShdw>
                </a:effectLst>
                <a:latin typeface="+mn-lt"/>
              </a:rPr>
              <a:t> </a:t>
            </a:r>
            <a:r>
              <a:rPr lang="en-GB" sz="2400" b="1" dirty="0" err="1" smtClean="0">
                <a:solidFill>
                  <a:schemeClr val="tx2"/>
                </a:solidFill>
                <a:effectLst>
                  <a:outerShdw blurRad="38100" dist="38100" dir="2700000" algn="tl">
                    <a:srgbClr val="000000">
                      <a:alpha val="43137"/>
                    </a:srgbClr>
                  </a:outerShdw>
                </a:effectLst>
                <a:latin typeface="+mn-lt"/>
              </a:rPr>
              <a:t>blink</a:t>
            </a:r>
            <a:r>
              <a:rPr lang="en-GB" sz="2400" b="1" dirty="0" err="1" smtClean="0">
                <a:solidFill>
                  <a:srgbClr val="FFFF00"/>
                </a:solidFill>
                <a:effectLst>
                  <a:outerShdw blurRad="38100" dist="38100" dir="2700000" algn="tl">
                    <a:srgbClr val="000000">
                      <a:alpha val="43137"/>
                    </a:srgbClr>
                  </a:outerShdw>
                </a:effectLst>
                <a:latin typeface="+mn-lt"/>
              </a:rPr>
              <a:t>it</a:t>
            </a:r>
            <a:r>
              <a:rPr lang="en-GB" sz="2400" b="1" dirty="0" smtClean="0">
                <a:effectLst>
                  <a:outerShdw blurRad="38100" dist="38100" dir="2700000" algn="tl">
                    <a:srgbClr val="000000">
                      <a:alpha val="43137"/>
                    </a:srgbClr>
                  </a:outerShdw>
                </a:effectLst>
                <a:latin typeface="+mn-lt"/>
              </a:rPr>
              <a:t>   </a:t>
            </a:r>
            <a:r>
              <a:rPr lang="en-GB" sz="2400" b="1" dirty="0" smtClean="0">
                <a:solidFill>
                  <a:schemeClr val="tx2"/>
                </a:solidFill>
                <a:effectLst>
                  <a:outerShdw blurRad="38100" dist="38100" dir="2700000" algn="tl">
                    <a:srgbClr val="000000">
                      <a:alpha val="43137"/>
                    </a:srgbClr>
                  </a:outerShdw>
                </a:effectLst>
                <a:latin typeface="+mn-lt"/>
              </a:rPr>
              <a:t>Analysis                            </a:t>
            </a:r>
          </a:p>
          <a:p>
            <a:pPr algn="ctr"/>
            <a:endParaRPr lang="en-GB" b="1" dirty="0">
              <a:solidFill>
                <a:srgbClr val="FFFF00"/>
              </a:solidFill>
              <a:effectLst>
                <a:outerShdw blurRad="38100" dist="38100" dir="2700000" algn="tl">
                  <a:srgbClr val="000000">
                    <a:alpha val="43137"/>
                  </a:srgbClr>
                </a:outerShdw>
              </a:effectLst>
              <a:latin typeface="+mn-lt"/>
            </a:endParaRPr>
          </a:p>
          <a:p>
            <a:pPr algn="l"/>
            <a:endParaRPr lang="en-GB" b="1" dirty="0" smtClean="0">
              <a:solidFill>
                <a:srgbClr val="FFFF00"/>
              </a:solidFill>
              <a:effectLst>
                <a:outerShdw blurRad="38100" dist="38100" dir="2700000" algn="tl">
                  <a:srgbClr val="000000">
                    <a:alpha val="43137"/>
                  </a:srgbClr>
                </a:outerShdw>
              </a:effectLst>
              <a:latin typeface="+mn-lt"/>
            </a:endParaRPr>
          </a:p>
          <a:p>
            <a:pPr algn="l"/>
            <a:endParaRPr lang="en-GB" b="1" dirty="0" smtClean="0">
              <a:solidFill>
                <a:srgbClr val="FFFF00"/>
              </a:solidFill>
              <a:effectLst>
                <a:outerShdw blurRad="38100" dist="38100" dir="2700000" algn="tl">
                  <a:srgbClr val="000000">
                    <a:alpha val="43137"/>
                  </a:srgbClr>
                </a:outerShdw>
              </a:effectLst>
              <a:latin typeface="+mn-lt"/>
            </a:endParaRPr>
          </a:p>
          <a:p>
            <a:pPr algn="l"/>
            <a:r>
              <a:rPr lang="en-GB" b="1" dirty="0" smtClean="0">
                <a:solidFill>
                  <a:srgbClr val="FFFF00"/>
                </a:solidFill>
                <a:effectLst>
                  <a:outerShdw blurRad="38100" dist="38100" dir="2700000" algn="tl">
                    <a:srgbClr val="000000">
                      <a:alpha val="43137"/>
                    </a:srgbClr>
                  </a:outerShdw>
                </a:effectLst>
                <a:latin typeface="+mn-lt"/>
              </a:rPr>
              <a:t>Steps in Project  :</a:t>
            </a:r>
          </a:p>
          <a:p>
            <a:pPr algn="l"/>
            <a:endParaRPr lang="en-GB" b="1" dirty="0">
              <a:solidFill>
                <a:srgbClr val="FFFF00"/>
              </a:solidFill>
              <a:effectLst>
                <a:outerShdw blurRad="38100" dist="38100" dir="2700000" algn="tl">
                  <a:srgbClr val="000000">
                    <a:alpha val="43137"/>
                  </a:srgbClr>
                </a:outerShdw>
              </a:effectLst>
              <a:latin typeface="+mn-lt"/>
            </a:endParaRPr>
          </a:p>
          <a:p>
            <a:pPr marL="285750" indent="-285750" algn="l">
              <a:buFont typeface="Wingdings" pitchFamily="2" charset="2"/>
              <a:buChar char="ü"/>
            </a:pPr>
            <a:r>
              <a:rPr lang="en-GB" b="1" dirty="0" smtClean="0">
                <a:solidFill>
                  <a:schemeClr val="tx2">
                    <a:lumMod val="50000"/>
                  </a:schemeClr>
                </a:solidFill>
                <a:effectLst>
                  <a:outerShdw blurRad="38100" dist="38100" dir="2700000" algn="tl">
                    <a:srgbClr val="000000">
                      <a:alpha val="43137"/>
                    </a:srgbClr>
                  </a:outerShdw>
                </a:effectLst>
                <a:latin typeface="+mn-lt"/>
              </a:rPr>
              <a:t> </a:t>
            </a:r>
            <a:r>
              <a:rPr lang="en-GB" sz="1600" b="1" dirty="0" smtClean="0">
                <a:solidFill>
                  <a:schemeClr val="tx2">
                    <a:lumMod val="50000"/>
                  </a:schemeClr>
                </a:solidFill>
                <a:effectLst>
                  <a:outerShdw blurRad="38100" dist="38100" dir="2700000" algn="tl">
                    <a:srgbClr val="000000">
                      <a:alpha val="43137"/>
                    </a:srgbClr>
                  </a:outerShdw>
                </a:effectLst>
                <a:latin typeface="+mn-lt"/>
              </a:rPr>
              <a:t>Requirement gathering / Business Requirements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Data Walkthrough</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Data Connection</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Data Cleaning / Quality Check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Data </a:t>
            </a:r>
            <a:r>
              <a:rPr lang="en-GB" sz="1600" b="1" dirty="0" err="1" smtClean="0">
                <a:solidFill>
                  <a:schemeClr val="tx2">
                    <a:lumMod val="50000"/>
                  </a:schemeClr>
                </a:solidFill>
                <a:effectLst>
                  <a:outerShdw blurRad="38100" dist="38100" dir="2700000" algn="tl">
                    <a:srgbClr val="000000">
                      <a:alpha val="43137"/>
                    </a:srgbClr>
                  </a:outerShdw>
                </a:effectLst>
                <a:latin typeface="+mn-lt"/>
              </a:rPr>
              <a:t>Modeling</a:t>
            </a:r>
            <a:r>
              <a:rPr lang="en-GB" sz="1600" b="1" dirty="0" smtClean="0">
                <a:solidFill>
                  <a:schemeClr val="tx2">
                    <a:lumMod val="50000"/>
                  </a:schemeClr>
                </a:solidFill>
                <a:effectLst>
                  <a:outerShdw blurRad="38100" dist="38100" dir="2700000" algn="tl">
                    <a:srgbClr val="000000">
                      <a:alpha val="43137"/>
                    </a:srgbClr>
                  </a:outerShdw>
                </a:effectLst>
                <a:latin typeface="+mn-lt"/>
              </a:rPr>
              <a:t>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Data Processing </a:t>
            </a:r>
          </a:p>
          <a:p>
            <a:pPr marL="285750" indent="-285750" algn="l">
              <a:buFont typeface="Wingdings" pitchFamily="2" charset="2"/>
              <a:buChar char="ü"/>
            </a:pPr>
            <a:r>
              <a:rPr lang="en-GB" sz="1600" b="1" dirty="0" err="1" smtClean="0">
                <a:solidFill>
                  <a:schemeClr val="tx2">
                    <a:lumMod val="50000"/>
                  </a:schemeClr>
                </a:solidFill>
                <a:effectLst>
                  <a:outerShdw blurRad="38100" dist="38100" dir="2700000" algn="tl">
                    <a:srgbClr val="000000">
                      <a:alpha val="43137"/>
                    </a:srgbClr>
                  </a:outerShdw>
                </a:effectLst>
                <a:latin typeface="+mn-lt"/>
              </a:rPr>
              <a:t>Dax</a:t>
            </a:r>
            <a:r>
              <a:rPr lang="en-GB" sz="1600" b="1" dirty="0" smtClean="0">
                <a:solidFill>
                  <a:schemeClr val="tx2">
                    <a:lumMod val="50000"/>
                  </a:schemeClr>
                </a:solidFill>
                <a:effectLst>
                  <a:outerShdw blurRad="38100" dist="38100" dir="2700000" algn="tl">
                    <a:srgbClr val="000000">
                      <a:alpha val="43137"/>
                    </a:srgbClr>
                  </a:outerShdw>
                </a:effectLst>
                <a:latin typeface="+mn-lt"/>
              </a:rPr>
              <a:t> Calculations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Dashboard Lay Outing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Charts Development and </a:t>
            </a:r>
            <a:r>
              <a:rPr lang="en-GB" sz="1600" b="1" dirty="0" err="1" smtClean="0">
                <a:solidFill>
                  <a:schemeClr val="tx2">
                    <a:lumMod val="50000"/>
                  </a:schemeClr>
                </a:solidFill>
                <a:effectLst>
                  <a:outerShdw blurRad="38100" dist="38100" dir="2700000" algn="tl">
                    <a:srgbClr val="000000">
                      <a:alpha val="43137"/>
                    </a:srgbClr>
                  </a:outerShdw>
                </a:effectLst>
                <a:latin typeface="+mn-lt"/>
              </a:rPr>
              <a:t>Formating</a:t>
            </a:r>
            <a:r>
              <a:rPr lang="en-GB" sz="1600" b="1" dirty="0" smtClean="0">
                <a:solidFill>
                  <a:schemeClr val="tx2">
                    <a:lumMod val="50000"/>
                  </a:schemeClr>
                </a:solidFill>
                <a:effectLst>
                  <a:outerShdw blurRad="38100" dist="38100" dir="2700000" algn="tl">
                    <a:srgbClr val="000000">
                      <a:alpha val="43137"/>
                    </a:srgbClr>
                  </a:outerShdw>
                </a:effectLst>
                <a:latin typeface="+mn-lt"/>
              </a:rPr>
              <a:t>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Dashboard / Report Development </a:t>
            </a:r>
          </a:p>
          <a:p>
            <a:pPr marL="285750" indent="-285750" algn="l">
              <a:buFont typeface="Wingdings" pitchFamily="2" charset="2"/>
              <a:buChar char="ü"/>
            </a:pPr>
            <a:r>
              <a:rPr lang="en-GB" sz="1600" b="1" dirty="0" smtClean="0">
                <a:solidFill>
                  <a:schemeClr val="tx2">
                    <a:lumMod val="50000"/>
                  </a:schemeClr>
                </a:solidFill>
                <a:effectLst>
                  <a:outerShdw blurRad="38100" dist="38100" dir="2700000" algn="tl">
                    <a:srgbClr val="000000">
                      <a:alpha val="43137"/>
                    </a:srgbClr>
                  </a:outerShdw>
                </a:effectLst>
                <a:latin typeface="+mn-lt"/>
              </a:rPr>
              <a:t>Insights Generation </a:t>
            </a:r>
            <a:endParaRPr lang="en-IN" sz="1600" b="1" dirty="0">
              <a:solidFill>
                <a:schemeClr val="tx2">
                  <a:lumMod val="50000"/>
                </a:schemeClr>
              </a:solidFill>
              <a:effectLst>
                <a:outerShdw blurRad="38100" dist="38100" dir="2700000" algn="tl">
                  <a:srgbClr val="000000">
                    <a:alpha val="43137"/>
                  </a:srgbClr>
                </a:outerShdw>
              </a:effectLst>
              <a:latin typeface="+mn-lt"/>
            </a:endParaRPr>
          </a:p>
        </p:txBody>
      </p:sp>
      <p:pic>
        <p:nvPicPr>
          <p:cNvPr id="22" name="Picture 2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6350000" y="76200"/>
            <a:ext cx="1624297" cy="762000"/>
          </a:xfrm>
          <a:prstGeom prst="rect">
            <a:avLst/>
          </a:prstGeom>
          <a:solidFill>
            <a:schemeClr val="accent3">
              <a:alpha val="34000"/>
            </a:schemeClr>
          </a:solidFill>
          <a:ln>
            <a:noFill/>
          </a:ln>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 y="265577"/>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08381" y="3806953"/>
            <a:ext cx="51809" cy="51815"/>
          </a:xfrm>
          <a:prstGeom prst="rect">
            <a:avLst/>
          </a:prstGeom>
        </p:spPr>
      </p:pic>
      <p:pic>
        <p:nvPicPr>
          <p:cNvPr id="6" name="object 6"/>
          <p:cNvPicPr/>
          <p:nvPr/>
        </p:nvPicPr>
        <p:blipFill>
          <a:blip r:embed="rId3" cstate="print"/>
          <a:stretch>
            <a:fillRect/>
          </a:stretch>
        </p:blipFill>
        <p:spPr>
          <a:xfrm>
            <a:off x="7826286" y="707137"/>
            <a:ext cx="51809" cy="51815"/>
          </a:xfrm>
          <a:prstGeom prst="rect">
            <a:avLst/>
          </a:prstGeom>
        </p:spPr>
      </p:pic>
      <p:sp>
        <p:nvSpPr>
          <p:cNvPr id="9" name="object 9"/>
          <p:cNvSpPr txBox="1"/>
          <p:nvPr/>
        </p:nvSpPr>
        <p:spPr>
          <a:xfrm>
            <a:off x="3651990" y="1242568"/>
            <a:ext cx="184150" cy="120545"/>
          </a:xfrm>
          <a:prstGeom prst="rect">
            <a:avLst/>
          </a:prstGeom>
        </p:spPr>
        <p:txBody>
          <a:bodyPr vert="horz" wrap="square" lIns="0" tIns="12699" rIns="0" bIns="0" rtlCol="0">
            <a:spAutoFit/>
          </a:bodyPr>
          <a:lstStyle/>
          <a:p>
            <a:pPr marL="12699">
              <a:spcBef>
                <a:spcPts val="100"/>
              </a:spcBef>
            </a:pPr>
            <a:r>
              <a:rPr sz="700" spc="-5" dirty="0">
                <a:solidFill>
                  <a:srgbClr val="4B4B4B"/>
                </a:solidFill>
                <a:latin typeface="Calibri"/>
                <a:cs typeface="Calibri"/>
              </a:rPr>
              <a:t> </a:t>
            </a:r>
            <a:endParaRPr sz="700" dirty="0">
              <a:latin typeface="Calibri"/>
              <a:cs typeface="Calibri"/>
            </a:endParaRPr>
          </a:p>
        </p:txBody>
      </p:sp>
      <p:sp>
        <p:nvSpPr>
          <p:cNvPr id="2" name="TextBox 1"/>
          <p:cNvSpPr txBox="1"/>
          <p:nvPr/>
        </p:nvSpPr>
        <p:spPr>
          <a:xfrm>
            <a:off x="0" y="0"/>
            <a:ext cx="8128000" cy="5601533"/>
          </a:xfrm>
          <a:prstGeom prst="rect">
            <a:avLst/>
          </a:prstGeom>
          <a:noFill/>
        </p:spPr>
        <p:txBody>
          <a:bodyPr wrap="square" rtlCol="0">
            <a:spAutoFit/>
          </a:bodyPr>
          <a:lstStyle/>
          <a:p>
            <a:pPr algn="ct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    </a:t>
            </a:r>
            <a:r>
              <a:rPr lang="en-GB" sz="24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blinkit</a:t>
            </a:r>
            <a:r>
              <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   Analysis </a:t>
            </a:r>
          </a:p>
          <a:p>
            <a:pPr algn="ctr"/>
            <a:endParaRPr lang="en-GB"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pPr algn="l"/>
            <a:endPar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pPr algn="l"/>
            <a:r>
              <a:rPr lang="en-GB" sz="2000" b="1" u="sng"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BUSINESS REQUIREMENTS    </a:t>
            </a:r>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 </a:t>
            </a:r>
          </a:p>
          <a:p>
            <a:pPr algn="l"/>
            <a:r>
              <a:rPr lang="en-IN" sz="1200" dirty="0">
                <a:solidFill>
                  <a:schemeClr val="tx1"/>
                </a:solidFill>
              </a:rPr>
              <a:t>To conduct  a comprehensive analysis of </a:t>
            </a:r>
            <a:r>
              <a:rPr lang="en-IN" sz="1200" dirty="0" err="1">
                <a:solidFill>
                  <a:schemeClr val="tx1"/>
                </a:solidFill>
              </a:rPr>
              <a:t>Blinkit’s</a:t>
            </a:r>
            <a:r>
              <a:rPr lang="en-IN" sz="1200" dirty="0">
                <a:solidFill>
                  <a:schemeClr val="tx1"/>
                </a:solidFill>
              </a:rPr>
              <a:t> sales performance , customer satisfaction , and inventory distribution to identify key insights and opportunities for optimization various KPI’s(Key Performance Indicator)  and visualizations in Power BI</a:t>
            </a:r>
            <a:r>
              <a:rPr lang="en-IN" sz="1200" dirty="0" smtClean="0">
                <a:solidFill>
                  <a:schemeClr val="tx1"/>
                </a:solidFill>
              </a:rPr>
              <a:t>.</a:t>
            </a:r>
          </a:p>
          <a:p>
            <a:pPr algn="l"/>
            <a:endParaRPr lang="en-GB" sz="1200" b="1" dirty="0">
              <a:ln w="12700">
                <a:solidFill>
                  <a:schemeClr val="tx2">
                    <a:satMod val="155000"/>
                  </a:schemeClr>
                </a:solidFill>
                <a:prstDash val="solid"/>
              </a:ln>
              <a:solidFill>
                <a:schemeClr val="tx1"/>
              </a:solidFill>
              <a:effectLst>
                <a:outerShdw blurRad="41275" dist="20320" dir="1800000" algn="tl" rotWithShape="0">
                  <a:srgbClr val="000000">
                    <a:alpha val="40000"/>
                  </a:srgbClr>
                </a:outerShdw>
              </a:effectLst>
            </a:endParaRPr>
          </a:p>
          <a:p>
            <a:r>
              <a:rPr lang="en-IN" sz="1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KPI REQUIREMENT  :</a:t>
            </a:r>
            <a:endParaRPr lang="en-IN"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IN" sz="1400" dirty="0">
                <a:solidFill>
                  <a:schemeClr val="tx1"/>
                </a:solidFill>
              </a:rPr>
              <a:t> </a:t>
            </a:r>
          </a:p>
          <a:p>
            <a:pPr lvl="0"/>
            <a:r>
              <a:rPr lang="en-IN" sz="1400" dirty="0">
                <a:solidFill>
                  <a:schemeClr val="tx1"/>
                </a:solidFill>
              </a:rPr>
              <a:t>Total Sales : The overall revenue generated from all item sold .</a:t>
            </a:r>
          </a:p>
          <a:p>
            <a:r>
              <a:rPr lang="en-IN" sz="1400" dirty="0">
                <a:solidFill>
                  <a:schemeClr val="tx1"/>
                </a:solidFill>
              </a:rPr>
              <a:t> </a:t>
            </a:r>
          </a:p>
          <a:p>
            <a:pPr lvl="0"/>
            <a:r>
              <a:rPr lang="en-IN" sz="1400" dirty="0">
                <a:solidFill>
                  <a:schemeClr val="tx1"/>
                </a:solidFill>
              </a:rPr>
              <a:t>Average Sales :  The Average revenue per sales .</a:t>
            </a:r>
          </a:p>
          <a:p>
            <a:r>
              <a:rPr lang="en-IN" sz="1400" dirty="0">
                <a:solidFill>
                  <a:schemeClr val="tx1"/>
                </a:solidFill>
              </a:rPr>
              <a:t> </a:t>
            </a:r>
          </a:p>
          <a:p>
            <a:pPr lvl="0"/>
            <a:r>
              <a:rPr lang="en-IN" sz="1400" dirty="0">
                <a:solidFill>
                  <a:schemeClr val="tx1"/>
                </a:solidFill>
              </a:rPr>
              <a:t>Number of  items :  The total count of different items sold .</a:t>
            </a:r>
          </a:p>
          <a:p>
            <a:r>
              <a:rPr lang="en-IN" sz="1400" dirty="0">
                <a:solidFill>
                  <a:schemeClr val="tx1"/>
                </a:solidFill>
              </a:rPr>
              <a:t> </a:t>
            </a:r>
          </a:p>
          <a:p>
            <a:pPr lvl="0"/>
            <a:r>
              <a:rPr lang="en-IN" sz="1400" dirty="0">
                <a:solidFill>
                  <a:schemeClr val="tx1"/>
                </a:solidFill>
              </a:rPr>
              <a:t>Average Rating  :  The average customer rating for items sold .</a:t>
            </a:r>
          </a:p>
          <a:p>
            <a:r>
              <a:rPr lang="en-IN" sz="1400" dirty="0">
                <a:solidFill>
                  <a:schemeClr val="tx1"/>
                </a:solidFill>
              </a:rPr>
              <a:t> </a:t>
            </a:r>
          </a:p>
          <a:p>
            <a:pPr algn="l"/>
            <a:endParaRPr lang="en-IN" sz="1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l"/>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 </a:t>
            </a:r>
          </a:p>
          <a:p>
            <a:pPr algn="l"/>
            <a:endPar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a:p>
            <a:pPr algn="l"/>
            <a:r>
              <a:rPr lang="en-GB"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rPr>
              <a:t>                           </a:t>
            </a:r>
            <a:endParaRPr lang="en-IN"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j-lt"/>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0" y="762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200" y="111368"/>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46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08381" y="3806953"/>
            <a:ext cx="51809" cy="51815"/>
          </a:xfrm>
          <a:prstGeom prst="rect">
            <a:avLst/>
          </a:prstGeom>
        </p:spPr>
      </p:pic>
      <p:pic>
        <p:nvPicPr>
          <p:cNvPr id="6" name="object 6"/>
          <p:cNvPicPr/>
          <p:nvPr/>
        </p:nvPicPr>
        <p:blipFill>
          <a:blip r:embed="rId3" cstate="print"/>
          <a:stretch>
            <a:fillRect/>
          </a:stretch>
        </p:blipFill>
        <p:spPr>
          <a:xfrm>
            <a:off x="7826286" y="707137"/>
            <a:ext cx="51809" cy="51815"/>
          </a:xfrm>
          <a:prstGeom prst="rect">
            <a:avLst/>
          </a:prstGeom>
        </p:spPr>
      </p:pic>
      <p:sp>
        <p:nvSpPr>
          <p:cNvPr id="9" name="object 9"/>
          <p:cNvSpPr txBox="1"/>
          <p:nvPr/>
        </p:nvSpPr>
        <p:spPr>
          <a:xfrm>
            <a:off x="3651990" y="1242568"/>
            <a:ext cx="184150" cy="120545"/>
          </a:xfrm>
          <a:prstGeom prst="rect">
            <a:avLst/>
          </a:prstGeom>
        </p:spPr>
        <p:txBody>
          <a:bodyPr vert="horz" wrap="square" lIns="0" tIns="12699" rIns="0" bIns="0" rtlCol="0">
            <a:spAutoFit/>
          </a:bodyPr>
          <a:lstStyle/>
          <a:p>
            <a:pPr marL="12699">
              <a:spcBef>
                <a:spcPts val="100"/>
              </a:spcBef>
            </a:pPr>
            <a:r>
              <a:rPr sz="700" spc="-5" dirty="0">
                <a:solidFill>
                  <a:srgbClr val="4B4B4B"/>
                </a:solidFill>
                <a:latin typeface="Calibri"/>
                <a:cs typeface="Calibri"/>
              </a:rPr>
              <a:t> </a:t>
            </a:r>
            <a:endParaRPr sz="700" dirty="0">
              <a:latin typeface="Calibri"/>
              <a:cs typeface="Calibri"/>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 y="838200"/>
            <a:ext cx="53340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232777" y="3259548"/>
            <a:ext cx="1617785" cy="756227"/>
          </a:xfrm>
          <a:prstGeom prst="rect">
            <a:avLst/>
          </a:prstGeom>
        </p:spPr>
        <p:txBody>
          <a:bodyPr wrap="square" lIns="91434" tIns="45717" rIns="91434" bIns="45717">
            <a:spAutoFit/>
          </a:bodyPr>
          <a:lstStyle/>
          <a:p>
            <a:pPr marL="12699">
              <a:spcBef>
                <a:spcPts val="100"/>
              </a:spcBef>
            </a:pPr>
            <a:r>
              <a:rPr lang="en-GB" sz="900" spc="-25" dirty="0">
                <a:solidFill>
                  <a:srgbClr val="111111"/>
                </a:solidFill>
                <a:latin typeface="Arial MT"/>
                <a:cs typeface="Arial MT"/>
              </a:rPr>
              <a:t>Total</a:t>
            </a:r>
            <a:r>
              <a:rPr lang="en-GB" sz="900" spc="-45" dirty="0">
                <a:solidFill>
                  <a:srgbClr val="111111"/>
                </a:solidFill>
                <a:latin typeface="Arial MT"/>
                <a:cs typeface="Arial MT"/>
              </a:rPr>
              <a:t> </a:t>
            </a:r>
            <a:r>
              <a:rPr lang="en-GB" sz="900" spc="-20" dirty="0">
                <a:solidFill>
                  <a:srgbClr val="111111"/>
                </a:solidFill>
                <a:latin typeface="Arial MT"/>
                <a:cs typeface="Arial MT"/>
              </a:rPr>
              <a:t>Sales</a:t>
            </a:r>
            <a:endParaRPr lang="en-GB" sz="900" dirty="0">
              <a:latin typeface="Arial MT"/>
              <a:cs typeface="Arial MT"/>
            </a:endParaRPr>
          </a:p>
          <a:p>
            <a:pPr marL="13969" marR="5080" indent="-1905">
              <a:lnSpc>
                <a:spcPct val="110600"/>
              </a:lnSpc>
              <a:spcBef>
                <a:spcPts val="545"/>
              </a:spcBef>
            </a:pPr>
            <a:r>
              <a:rPr lang="en-GB" sz="900" dirty="0">
                <a:solidFill>
                  <a:srgbClr val="4B4B4B"/>
                </a:solidFill>
                <a:latin typeface="Arial MT"/>
                <a:cs typeface="Arial MT"/>
              </a:rPr>
              <a:t>Reflects</a:t>
            </a:r>
            <a:r>
              <a:rPr lang="en-GB" sz="900" spc="-15" dirty="0">
                <a:solidFill>
                  <a:srgbClr val="4B4B4B"/>
                </a:solidFill>
                <a:latin typeface="Arial MT"/>
                <a:cs typeface="Arial MT"/>
              </a:rPr>
              <a:t> </a:t>
            </a:r>
            <a:r>
              <a:rPr lang="en-GB" sz="900" spc="-20" dirty="0">
                <a:solidFill>
                  <a:srgbClr val="4B4B4B"/>
                </a:solidFill>
                <a:latin typeface="Arial MT"/>
                <a:cs typeface="Arial MT"/>
              </a:rPr>
              <a:t>overall</a:t>
            </a:r>
            <a:r>
              <a:rPr lang="en-GB" sz="900" spc="-10" dirty="0">
                <a:solidFill>
                  <a:srgbClr val="4B4B4B"/>
                </a:solidFill>
                <a:latin typeface="Arial MT"/>
                <a:cs typeface="Arial MT"/>
              </a:rPr>
              <a:t> </a:t>
            </a:r>
            <a:r>
              <a:rPr lang="en-GB" sz="900" spc="-25" dirty="0">
                <a:solidFill>
                  <a:srgbClr val="4B4B4B"/>
                </a:solidFill>
                <a:latin typeface="Arial MT"/>
                <a:cs typeface="Arial MT"/>
              </a:rPr>
              <a:t>revenue</a:t>
            </a:r>
            <a:r>
              <a:rPr lang="en-GB" sz="900" spc="-5" dirty="0">
                <a:solidFill>
                  <a:srgbClr val="4B4B4B"/>
                </a:solidFill>
                <a:latin typeface="Arial MT"/>
                <a:cs typeface="Arial MT"/>
              </a:rPr>
              <a:t> </a:t>
            </a:r>
            <a:r>
              <a:rPr lang="en-GB" sz="900" dirty="0">
                <a:solidFill>
                  <a:srgbClr val="494949"/>
                </a:solidFill>
                <a:latin typeface="Arial MT"/>
                <a:cs typeface="Arial MT"/>
              </a:rPr>
              <a:t>from</a:t>
            </a:r>
            <a:r>
              <a:rPr lang="en-GB" sz="900" spc="-15" dirty="0">
                <a:solidFill>
                  <a:srgbClr val="494949"/>
                </a:solidFill>
                <a:latin typeface="Arial MT"/>
                <a:cs typeface="Arial MT"/>
              </a:rPr>
              <a:t> </a:t>
            </a:r>
            <a:r>
              <a:rPr lang="en-GB" sz="900" spc="-25" dirty="0">
                <a:solidFill>
                  <a:srgbClr val="4B4B4B"/>
                </a:solidFill>
                <a:latin typeface="Arial MT"/>
                <a:cs typeface="Arial MT"/>
              </a:rPr>
              <a:t>all</a:t>
            </a:r>
            <a:r>
              <a:rPr lang="en-GB" sz="900" spc="500" dirty="0">
                <a:solidFill>
                  <a:srgbClr val="4B4B4B"/>
                </a:solidFill>
                <a:latin typeface="Arial MT"/>
                <a:cs typeface="Arial MT"/>
              </a:rPr>
              <a:t> </a:t>
            </a:r>
            <a:r>
              <a:rPr lang="en-GB" sz="900" dirty="0">
                <a:solidFill>
                  <a:srgbClr val="4B4B4B"/>
                </a:solidFill>
                <a:latin typeface="Arial MT"/>
                <a:cs typeface="Arial MT"/>
              </a:rPr>
              <a:t>items</a:t>
            </a:r>
            <a:r>
              <a:rPr lang="en-GB" sz="900" spc="-15" dirty="0">
                <a:solidFill>
                  <a:srgbClr val="4B4B4B"/>
                </a:solidFill>
                <a:latin typeface="Arial MT"/>
                <a:cs typeface="Arial MT"/>
              </a:rPr>
              <a:t> </a:t>
            </a:r>
            <a:r>
              <a:rPr lang="en-GB" sz="900" spc="-10" dirty="0">
                <a:solidFill>
                  <a:srgbClr val="4B4B4B"/>
                </a:solidFill>
                <a:latin typeface="Arial MT"/>
                <a:cs typeface="Arial MT"/>
              </a:rPr>
              <a:t>sold</a:t>
            </a:r>
            <a:r>
              <a:rPr lang="en-GB" sz="900" spc="-60" dirty="0">
                <a:solidFill>
                  <a:srgbClr val="4B4B4B"/>
                </a:solidFill>
                <a:latin typeface="Arial MT"/>
                <a:cs typeface="Arial MT"/>
              </a:rPr>
              <a:t> </a:t>
            </a:r>
            <a:r>
              <a:rPr lang="en-GB" sz="900" spc="-20" dirty="0">
                <a:solidFill>
                  <a:srgbClr val="4B4B4B"/>
                </a:solidFill>
                <a:latin typeface="Arial MT"/>
                <a:cs typeface="Arial MT"/>
              </a:rPr>
              <a:t>c</a:t>
            </a:r>
            <a:r>
              <a:rPr lang="en-GB" sz="900" spc="-25" dirty="0">
                <a:solidFill>
                  <a:srgbClr val="4B4B4B"/>
                </a:solidFill>
                <a:latin typeface="Arial MT"/>
                <a:cs typeface="Arial MT"/>
              </a:rPr>
              <a:t>rucial</a:t>
            </a:r>
            <a:r>
              <a:rPr lang="en-GB" sz="900" spc="-15" dirty="0">
                <a:solidFill>
                  <a:srgbClr val="4B4B4B"/>
                </a:solidFill>
                <a:latin typeface="Arial MT"/>
                <a:cs typeface="Arial MT"/>
              </a:rPr>
              <a:t> </a:t>
            </a:r>
            <a:r>
              <a:rPr lang="en-GB" sz="900" dirty="0">
                <a:solidFill>
                  <a:srgbClr val="494949"/>
                </a:solidFill>
                <a:latin typeface="Arial MT"/>
                <a:cs typeface="Arial MT"/>
              </a:rPr>
              <a:t>for</a:t>
            </a:r>
            <a:r>
              <a:rPr lang="en-GB" sz="900" spc="-40" dirty="0">
                <a:solidFill>
                  <a:srgbClr val="494949"/>
                </a:solidFill>
                <a:latin typeface="Arial MT"/>
                <a:cs typeface="Arial MT"/>
              </a:rPr>
              <a:t> </a:t>
            </a:r>
            <a:r>
              <a:rPr lang="en-GB" sz="900" spc="-20" dirty="0">
                <a:solidFill>
                  <a:srgbClr val="494949"/>
                </a:solidFill>
                <a:latin typeface="Arial MT"/>
                <a:cs typeface="Arial MT"/>
              </a:rPr>
              <a:t>financial</a:t>
            </a:r>
            <a:r>
              <a:rPr lang="en-GB" sz="900" spc="15" dirty="0">
                <a:solidFill>
                  <a:srgbClr val="494949"/>
                </a:solidFill>
                <a:latin typeface="Arial MT"/>
                <a:cs typeface="Arial MT"/>
              </a:rPr>
              <a:t> </a:t>
            </a:r>
            <a:r>
              <a:rPr lang="en-GB" sz="900" spc="-10" dirty="0">
                <a:solidFill>
                  <a:srgbClr val="494949"/>
                </a:solidFill>
                <a:latin typeface="Arial MT"/>
                <a:cs typeface="Arial MT"/>
              </a:rPr>
              <a:t>health.</a:t>
            </a:r>
            <a:endParaRPr lang="en-GB" sz="900" dirty="0">
              <a:latin typeface="Arial MT"/>
              <a:cs typeface="Arial MT"/>
            </a:endParaRP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25" y="3526646"/>
            <a:ext cx="1828800" cy="56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77465" y="1583824"/>
            <a:ext cx="1609725" cy="1837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object 3"/>
          <p:cNvPicPr/>
          <p:nvPr/>
        </p:nvPicPr>
        <p:blipFill>
          <a:blip r:embed="rId7" cstate="print"/>
          <a:stretch>
            <a:fillRect/>
          </a:stretch>
        </p:blipFill>
        <p:spPr>
          <a:xfrm>
            <a:off x="4387167" y="1583824"/>
            <a:ext cx="1767619" cy="1395983"/>
          </a:xfrm>
          <a:prstGeom prst="rect">
            <a:avLst/>
          </a:prstGeom>
        </p:spPr>
      </p:pic>
      <p:pic>
        <p:nvPicPr>
          <p:cNvPr id="102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800" y="3357354"/>
            <a:ext cx="1767619" cy="54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8727" y="1447800"/>
            <a:ext cx="1409048" cy="1608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92131" y="3259548"/>
            <a:ext cx="1781986" cy="94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2777" y="1600200"/>
            <a:ext cx="2020009" cy="157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50000" y="762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903" y="132285"/>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540000" y="132285"/>
            <a:ext cx="2973891" cy="461665"/>
          </a:xfrm>
          <a:prstGeom prst="rect">
            <a:avLst/>
          </a:prstGeom>
          <a:noFill/>
        </p:spPr>
        <p:txBody>
          <a:bodyPr wrap="none" rtlCol="0">
            <a:spAutoFit/>
          </a:bodyPr>
          <a:lstStyle/>
          <a:p>
            <a:r>
              <a:rPr lang="en-GB" dirty="0" smtClean="0"/>
              <a:t>       </a:t>
            </a:r>
            <a:r>
              <a:rPr lang="en-GB" sz="2400" b="1" dirty="0" err="1" smtClean="0">
                <a:solidFill>
                  <a:schemeClr val="tx2"/>
                </a:solidFill>
              </a:rPr>
              <a:t>blink</a:t>
            </a:r>
            <a:r>
              <a:rPr lang="en-GB" sz="2400" b="1" dirty="0" err="1" smtClean="0">
                <a:solidFill>
                  <a:srgbClr val="FFFF00"/>
                </a:solidFill>
              </a:rPr>
              <a:t>it</a:t>
            </a:r>
            <a:r>
              <a:rPr lang="en-GB" sz="2400" b="1" dirty="0" smtClean="0"/>
              <a:t> </a:t>
            </a:r>
            <a:r>
              <a:rPr lang="en-GB" sz="2400" b="1" dirty="0" smtClean="0">
                <a:solidFill>
                  <a:schemeClr val="tx2"/>
                </a:solidFill>
              </a:rPr>
              <a:t>Analysis </a:t>
            </a:r>
            <a:endParaRPr lang="en-IN" sz="2400" b="1" dirty="0">
              <a:solidFill>
                <a:schemeClr val="tx2"/>
              </a:solidFill>
            </a:endParaRPr>
          </a:p>
        </p:txBody>
      </p:sp>
    </p:spTree>
    <p:extLst>
      <p:ext uri="{BB962C8B-B14F-4D97-AF65-F5344CB8AC3E}">
        <p14:creationId xmlns:p14="http://schemas.microsoft.com/office/powerpoint/2010/main" val="15013361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Title 23"/>
          <p:cNvSpPr>
            <a:spLocks noGrp="1"/>
          </p:cNvSpPr>
          <p:nvPr>
            <p:ph type="title"/>
          </p:nvPr>
        </p:nvSpPr>
        <p:spPr>
          <a:xfrm>
            <a:off x="787400" y="228600"/>
            <a:ext cx="7285662" cy="609600"/>
          </a:xfrm>
        </p:spPr>
        <p:txBody>
          <a:bodyPr>
            <a:normAutofit/>
          </a:bodyPr>
          <a:lstStyle/>
          <a:p>
            <a:pPr algn="ctr"/>
            <a:r>
              <a:rPr lang="en-GB" sz="2400" b="1" dirty="0" err="1" smtClean="0">
                <a:solidFill>
                  <a:schemeClr val="tx2"/>
                </a:solidFill>
              </a:rPr>
              <a:t>blink</a:t>
            </a:r>
            <a:r>
              <a:rPr lang="en-GB" sz="2400" b="1" dirty="0" err="1" smtClean="0">
                <a:solidFill>
                  <a:srgbClr val="FFFF00"/>
                </a:solidFill>
              </a:rPr>
              <a:t>it</a:t>
            </a:r>
            <a:r>
              <a:rPr lang="en-GB" sz="2400" dirty="0" smtClean="0"/>
              <a:t>  </a:t>
            </a:r>
            <a:r>
              <a:rPr lang="en-GB" sz="2400" b="1" dirty="0" smtClean="0">
                <a:solidFill>
                  <a:schemeClr val="tx2"/>
                </a:solidFill>
              </a:rPr>
              <a:t>Analysis </a:t>
            </a:r>
            <a:endParaRPr lang="en-IN" sz="2400" b="1" dirty="0">
              <a:solidFill>
                <a:schemeClr val="tx2"/>
              </a:solidFill>
            </a:endParaRPr>
          </a:p>
        </p:txBody>
      </p:sp>
      <p:sp>
        <p:nvSpPr>
          <p:cNvPr id="25" name="TextBox 24"/>
          <p:cNvSpPr txBox="1"/>
          <p:nvPr/>
        </p:nvSpPr>
        <p:spPr>
          <a:xfrm>
            <a:off x="254000" y="1143000"/>
            <a:ext cx="7874000" cy="369332"/>
          </a:xfrm>
          <a:prstGeom prst="rect">
            <a:avLst/>
          </a:prstGeom>
          <a:noFill/>
        </p:spPr>
        <p:txBody>
          <a:bodyPr wrap="square" rtlCol="0">
            <a:spAutoFit/>
          </a:bodyPr>
          <a:lstStyle/>
          <a:p>
            <a:r>
              <a:rPr lang="en-GB" b="1" dirty="0" smtClean="0">
                <a:solidFill>
                  <a:srgbClr val="FFFF00"/>
                </a:solidFill>
                <a:effectLst>
                  <a:outerShdw blurRad="38100" dist="38100" dir="2700000" algn="tl">
                    <a:srgbClr val="000000">
                      <a:alpha val="43137"/>
                    </a:srgbClr>
                  </a:outerShdw>
                </a:effectLst>
              </a:rPr>
              <a:t>CHART’S  REQUIREMENT </a:t>
            </a:r>
            <a:r>
              <a:rPr lang="en-GB" dirty="0" smtClean="0"/>
              <a:t>:</a:t>
            </a:r>
            <a:endParaRPr lang="en-IN" dirty="0"/>
          </a:p>
        </p:txBody>
      </p:sp>
      <p:sp>
        <p:nvSpPr>
          <p:cNvPr id="26" name="TextBox 25"/>
          <p:cNvSpPr txBox="1"/>
          <p:nvPr/>
        </p:nvSpPr>
        <p:spPr>
          <a:xfrm>
            <a:off x="406400" y="1752600"/>
            <a:ext cx="6853158" cy="4278094"/>
          </a:xfrm>
          <a:prstGeom prst="rect">
            <a:avLst/>
          </a:prstGeom>
          <a:noFill/>
        </p:spPr>
        <p:txBody>
          <a:bodyPr wrap="none" rtlCol="0">
            <a:spAutoFit/>
          </a:bodyPr>
          <a:lstStyle/>
          <a:p>
            <a:pPr marL="342900" indent="-342900">
              <a:buAutoNum type="arabicPeriod"/>
            </a:pPr>
            <a:r>
              <a:rPr lang="en-GB" sz="1400" b="1" dirty="0" smtClean="0"/>
              <a:t>Total Sale By Fat Content  : </a:t>
            </a:r>
          </a:p>
          <a:p>
            <a:r>
              <a:rPr lang="en-IN" sz="1200" b="1" dirty="0" smtClean="0"/>
              <a:t>Objective                 </a:t>
            </a:r>
            <a:r>
              <a:rPr lang="en-IN" sz="1200" dirty="0" smtClean="0"/>
              <a:t>           </a:t>
            </a:r>
            <a:r>
              <a:rPr lang="en-IN" sz="1600" dirty="0" smtClean="0"/>
              <a:t>   : </a:t>
            </a:r>
            <a:r>
              <a:rPr lang="en-IN" sz="1200" dirty="0" err="1"/>
              <a:t>Analyze</a:t>
            </a:r>
            <a:r>
              <a:rPr lang="en-IN" sz="1200" dirty="0"/>
              <a:t> the impact of fat content on total sales </a:t>
            </a:r>
            <a:r>
              <a:rPr lang="en-IN" sz="1600" dirty="0" smtClean="0"/>
              <a:t>.</a:t>
            </a:r>
          </a:p>
          <a:p>
            <a:r>
              <a:rPr lang="en-GB" sz="1200" b="1" dirty="0" smtClean="0"/>
              <a:t>Additional KPI Requirement </a:t>
            </a:r>
            <a:r>
              <a:rPr lang="en-GB" sz="1600" dirty="0" smtClean="0"/>
              <a:t>: </a:t>
            </a:r>
            <a:r>
              <a:rPr lang="en-GB" sz="1200" dirty="0" err="1" smtClean="0"/>
              <a:t>Acess</a:t>
            </a:r>
            <a:r>
              <a:rPr lang="en-GB" sz="1200" dirty="0" smtClean="0"/>
              <a:t> how other KPI vary with fat content </a:t>
            </a:r>
            <a:r>
              <a:rPr lang="en-GB" sz="1600" dirty="0" smtClean="0"/>
              <a:t>.</a:t>
            </a:r>
            <a:endParaRPr lang="en-IN" sz="1600" dirty="0"/>
          </a:p>
          <a:p>
            <a:r>
              <a:rPr lang="en-IN" sz="1200" b="1" dirty="0" smtClean="0"/>
              <a:t>Chart  Type                             : </a:t>
            </a:r>
            <a:r>
              <a:rPr lang="en-IN" sz="1200" dirty="0"/>
              <a:t>Donut Chart </a:t>
            </a:r>
            <a:endParaRPr lang="en-IN" sz="1200" dirty="0" smtClean="0"/>
          </a:p>
          <a:p>
            <a:endParaRPr lang="en-GB" sz="1200" dirty="0"/>
          </a:p>
          <a:p>
            <a:pPr lvl="0"/>
            <a:r>
              <a:rPr lang="en-GB" sz="1200" b="1" dirty="0" smtClean="0"/>
              <a:t>2.</a:t>
            </a:r>
            <a:r>
              <a:rPr lang="en-IN" sz="1200" b="1" dirty="0" smtClean="0"/>
              <a:t> </a:t>
            </a:r>
            <a:r>
              <a:rPr lang="en-IN" sz="1400" b="1" dirty="0" smtClean="0"/>
              <a:t>Total Sales By Item Type</a:t>
            </a:r>
            <a:r>
              <a:rPr lang="en-IN" sz="1400" dirty="0" smtClean="0"/>
              <a:t> : </a:t>
            </a:r>
          </a:p>
          <a:p>
            <a:r>
              <a:rPr lang="en-IN" sz="1200" b="1" dirty="0" smtClean="0"/>
              <a:t> Objective    </a:t>
            </a:r>
            <a:r>
              <a:rPr lang="en-IN" sz="1200" dirty="0" smtClean="0"/>
              <a:t>                             : Identify the performance of different items in terms of total sales .</a:t>
            </a:r>
          </a:p>
          <a:p>
            <a:r>
              <a:rPr lang="en-GB" sz="1200" b="1" dirty="0" smtClean="0"/>
              <a:t>Additional KPI Requirements </a:t>
            </a:r>
            <a:r>
              <a:rPr lang="en-GB" sz="1200" dirty="0" smtClean="0"/>
              <a:t>: </a:t>
            </a:r>
            <a:r>
              <a:rPr lang="en-GB" sz="1200" dirty="0" err="1" smtClean="0"/>
              <a:t>Acess</a:t>
            </a:r>
            <a:r>
              <a:rPr lang="en-GB" sz="1200" dirty="0" smtClean="0"/>
              <a:t> how other KPI vary with fat content </a:t>
            </a:r>
            <a:r>
              <a:rPr lang="en-GB" sz="1600" dirty="0" smtClean="0"/>
              <a:t>.</a:t>
            </a:r>
            <a:endParaRPr lang="en-IN" sz="1200" dirty="0" smtClean="0"/>
          </a:p>
          <a:p>
            <a:r>
              <a:rPr lang="en-IN" sz="1200" dirty="0" smtClean="0"/>
              <a:t> </a:t>
            </a:r>
            <a:r>
              <a:rPr lang="en-IN" sz="1200" b="1" dirty="0" smtClean="0"/>
              <a:t>Chart  Type                              </a:t>
            </a:r>
            <a:r>
              <a:rPr lang="en-IN" sz="1200" dirty="0" smtClean="0"/>
              <a:t>: Bar Chart </a:t>
            </a:r>
          </a:p>
          <a:p>
            <a:endParaRPr lang="en-GB" sz="1200" dirty="0"/>
          </a:p>
          <a:p>
            <a:endParaRPr lang="en-GB" sz="1200" dirty="0" smtClean="0"/>
          </a:p>
          <a:p>
            <a:endParaRPr lang="en-GB" sz="1200" dirty="0"/>
          </a:p>
          <a:p>
            <a:endParaRPr lang="en-IN" sz="1200" dirty="0" smtClean="0"/>
          </a:p>
          <a:p>
            <a:endParaRPr lang="en-IN" sz="1200" dirty="0" smtClean="0"/>
          </a:p>
          <a:p>
            <a:endParaRPr lang="en-GB" sz="1200" dirty="0"/>
          </a:p>
          <a:p>
            <a:endParaRPr lang="en-IN" sz="1200" dirty="0"/>
          </a:p>
          <a:p>
            <a:r>
              <a:rPr lang="en-IN" sz="1600" dirty="0"/>
              <a:t> </a:t>
            </a:r>
          </a:p>
          <a:p>
            <a:endParaRPr lang="en-GB" sz="1600" b="1" dirty="0" smtClean="0"/>
          </a:p>
          <a:p>
            <a:endParaRPr lang="en-GB" sz="1600" b="1" dirty="0"/>
          </a:p>
          <a:p>
            <a:endParaRPr lang="en-IN" sz="1600" b="1" dirty="0"/>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262" y="2286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28600"/>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939800" y="295040"/>
            <a:ext cx="6244217" cy="380232"/>
          </a:xfrm>
          <a:prstGeom prst="rect">
            <a:avLst/>
          </a:prstGeom>
        </p:spPr>
        <p:txBody>
          <a:bodyPr vert="horz" wrap="square" lIns="0" tIns="10795" rIns="0" bIns="0" rtlCol="0">
            <a:spAutoFit/>
          </a:bodyPr>
          <a:lstStyle/>
          <a:p>
            <a:pPr marL="17144" marR="15874" indent="-5080" algn="ctr">
              <a:lnSpc>
                <a:spcPct val="100499"/>
              </a:lnSpc>
              <a:spcBef>
                <a:spcPts val="85"/>
              </a:spcBef>
            </a:pPr>
            <a:r>
              <a:rPr lang="en-GB" sz="2400" b="1" dirty="0" err="1">
                <a:solidFill>
                  <a:schemeClr val="tx2"/>
                </a:solidFill>
              </a:rPr>
              <a:t>b</a:t>
            </a:r>
            <a:r>
              <a:rPr lang="en-GB" sz="2400" b="1" dirty="0" err="1" smtClean="0">
                <a:solidFill>
                  <a:schemeClr val="tx2"/>
                </a:solidFill>
              </a:rPr>
              <a:t>link</a:t>
            </a:r>
            <a:r>
              <a:rPr lang="en-GB" sz="2400" b="1" dirty="0" err="1" smtClean="0">
                <a:solidFill>
                  <a:srgbClr val="FFFF00"/>
                </a:solidFill>
              </a:rPr>
              <a:t>it</a:t>
            </a:r>
            <a:r>
              <a:rPr lang="en-GB" sz="2400" b="1" dirty="0" smtClean="0">
                <a:solidFill>
                  <a:srgbClr val="FFFF00"/>
                </a:solidFill>
              </a:rPr>
              <a:t> </a:t>
            </a:r>
            <a:r>
              <a:rPr lang="en-GB" sz="2400" b="1" dirty="0" smtClean="0">
                <a:solidFill>
                  <a:schemeClr val="tx2"/>
                </a:solidFill>
              </a:rPr>
              <a:t>Analysis </a:t>
            </a:r>
            <a:endParaRPr sz="2400" b="1" dirty="0">
              <a:solidFill>
                <a:schemeClr val="tx2"/>
              </a:solidFill>
            </a:endParaRPr>
          </a:p>
        </p:txBody>
      </p:sp>
      <p:sp>
        <p:nvSpPr>
          <p:cNvPr id="5" name="object 5"/>
          <p:cNvSpPr txBox="1"/>
          <p:nvPr/>
        </p:nvSpPr>
        <p:spPr>
          <a:xfrm>
            <a:off x="7791722" y="345695"/>
            <a:ext cx="255904" cy="659154"/>
          </a:xfrm>
          <a:prstGeom prst="rect">
            <a:avLst/>
          </a:prstGeom>
        </p:spPr>
        <p:txBody>
          <a:bodyPr vert="horz" wrap="square" lIns="0" tIns="12699" rIns="0" bIns="0" rtlCol="0">
            <a:spAutoFit/>
          </a:bodyPr>
          <a:lstStyle/>
          <a:p>
            <a:pPr marL="167629">
              <a:spcBef>
                <a:spcPts val="100"/>
              </a:spcBef>
            </a:pPr>
            <a:r>
              <a:rPr sz="2100" dirty="0">
                <a:solidFill>
                  <a:srgbClr val="0A821F"/>
                </a:solidFill>
                <a:latin typeface="Calibri"/>
                <a:cs typeface="Calibri"/>
              </a:rPr>
              <a:t>.</a:t>
            </a:r>
            <a:endParaRPr sz="2100">
              <a:latin typeface="Calibri"/>
              <a:cs typeface="Calibri"/>
            </a:endParaRPr>
          </a:p>
          <a:p>
            <a:pPr marL="12699">
              <a:spcBef>
                <a:spcPts val="10"/>
              </a:spcBef>
            </a:pPr>
            <a:r>
              <a:rPr sz="2100" spc="65" dirty="0">
                <a:solidFill>
                  <a:srgbClr val="0A821F"/>
                </a:solidFill>
                <a:latin typeface="Calibri"/>
                <a:cs typeface="Calibri"/>
              </a:rPr>
              <a:t>I</a:t>
            </a:r>
            <a:r>
              <a:rPr sz="2100" spc="130" dirty="0">
                <a:solidFill>
                  <a:srgbClr val="0A821F"/>
                </a:solidFill>
                <a:latin typeface="Calibri"/>
                <a:cs typeface="Calibri"/>
              </a:rPr>
              <a:t> </a:t>
            </a:r>
            <a:r>
              <a:rPr sz="2100" spc="-450" dirty="0">
                <a:solidFill>
                  <a:srgbClr val="0C8221"/>
                </a:solidFill>
                <a:latin typeface="Calibri"/>
                <a:cs typeface="Calibri"/>
              </a:rPr>
              <a:t>•</a:t>
            </a:r>
            <a:endParaRPr sz="2100">
              <a:latin typeface="Calibri"/>
              <a:cs typeface="Calibri"/>
            </a:endParaRPr>
          </a:p>
        </p:txBody>
      </p:sp>
      <p:sp>
        <p:nvSpPr>
          <p:cNvPr id="11" name="object 11"/>
          <p:cNvSpPr txBox="1"/>
          <p:nvPr/>
        </p:nvSpPr>
        <p:spPr>
          <a:xfrm>
            <a:off x="230138" y="2225040"/>
            <a:ext cx="104775" cy="182100"/>
          </a:xfrm>
          <a:prstGeom prst="rect">
            <a:avLst/>
          </a:prstGeom>
        </p:spPr>
        <p:txBody>
          <a:bodyPr vert="horz" wrap="square" lIns="0" tIns="12699" rIns="0" bIns="0" rtlCol="0">
            <a:spAutoFit/>
          </a:bodyPr>
          <a:lstStyle/>
          <a:p>
            <a:pPr marL="12699">
              <a:spcBef>
                <a:spcPts val="100"/>
              </a:spcBef>
            </a:pPr>
            <a:r>
              <a:rPr sz="1100" spc="20" dirty="0">
                <a:solidFill>
                  <a:srgbClr val="0A831A"/>
                </a:solidFill>
                <a:latin typeface="Calibri"/>
                <a:cs typeface="Calibri"/>
              </a:rPr>
              <a:t>•</a:t>
            </a:r>
            <a:endParaRPr sz="1100">
              <a:latin typeface="Calibri"/>
              <a:cs typeface="Calibri"/>
            </a:endParaRPr>
          </a:p>
        </p:txBody>
      </p:sp>
      <p:sp>
        <p:nvSpPr>
          <p:cNvPr id="14" name="object 14"/>
          <p:cNvSpPr txBox="1"/>
          <p:nvPr/>
        </p:nvSpPr>
        <p:spPr>
          <a:xfrm>
            <a:off x="83254" y="2541524"/>
            <a:ext cx="538480" cy="197489"/>
          </a:xfrm>
          <a:prstGeom prst="rect">
            <a:avLst/>
          </a:prstGeom>
        </p:spPr>
        <p:txBody>
          <a:bodyPr vert="horz" wrap="square" lIns="0" tIns="12699" rIns="0" bIns="0" rtlCol="0">
            <a:spAutoFit/>
          </a:bodyPr>
          <a:lstStyle/>
          <a:p>
            <a:pPr marL="12699">
              <a:spcBef>
                <a:spcPts val="100"/>
              </a:spcBef>
              <a:tabLst>
                <a:tab pos="469235" algn="l"/>
              </a:tabLst>
            </a:pPr>
            <a:r>
              <a:rPr sz="1200" dirty="0">
                <a:solidFill>
                  <a:srgbClr val="83C185"/>
                </a:solidFill>
                <a:latin typeface="Calibri"/>
                <a:cs typeface="Calibri"/>
              </a:rPr>
              <a:t>°</a:t>
            </a:r>
            <a:r>
              <a:rPr sz="1200" spc="120" dirty="0">
                <a:solidFill>
                  <a:srgbClr val="83C185"/>
                </a:solidFill>
                <a:latin typeface="Calibri"/>
                <a:cs typeface="Calibri"/>
              </a:rPr>
              <a:t>  </a:t>
            </a:r>
            <a:r>
              <a:rPr sz="1200" spc="-50" dirty="0">
                <a:solidFill>
                  <a:srgbClr val="08851C"/>
                </a:solidFill>
                <a:latin typeface="Calibri"/>
                <a:cs typeface="Calibri"/>
              </a:rPr>
              <a:t>°</a:t>
            </a:r>
            <a:r>
              <a:rPr sz="1200" dirty="0">
                <a:solidFill>
                  <a:srgbClr val="08851C"/>
                </a:solidFill>
                <a:latin typeface="Calibri"/>
                <a:cs typeface="Calibri"/>
              </a:rPr>
              <a:t>	</a:t>
            </a:r>
            <a:r>
              <a:rPr sz="1200" spc="-50" dirty="0">
                <a:solidFill>
                  <a:srgbClr val="0A851A"/>
                </a:solidFill>
                <a:latin typeface="Calibri"/>
                <a:cs typeface="Calibri"/>
              </a:rPr>
              <a:t>°</a:t>
            </a:r>
            <a:endParaRPr sz="1200">
              <a:latin typeface="Calibri"/>
              <a:cs typeface="Calibri"/>
            </a:endParaRP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895" y="2286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8" y="312737"/>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52494" y="1066800"/>
            <a:ext cx="7209025" cy="4278094"/>
          </a:xfrm>
          <a:prstGeom prst="rect">
            <a:avLst/>
          </a:prstGeom>
          <a:noFill/>
        </p:spPr>
        <p:txBody>
          <a:bodyPr wrap="none" rtlCol="0">
            <a:spAutoFit/>
          </a:bodyPr>
          <a:lstStyle/>
          <a:p>
            <a:r>
              <a:rPr lang="en-GB" sz="1200" b="1" dirty="0"/>
              <a:t>3</a:t>
            </a:r>
            <a:r>
              <a:rPr lang="en-GB" sz="1200" b="1" dirty="0" smtClean="0"/>
              <a:t>.</a:t>
            </a:r>
            <a:r>
              <a:rPr lang="en-IN" sz="1200" b="1" dirty="0"/>
              <a:t> </a:t>
            </a:r>
            <a:r>
              <a:rPr lang="en-IN" sz="1400" b="1" dirty="0" smtClean="0"/>
              <a:t>FAT </a:t>
            </a:r>
            <a:r>
              <a:rPr lang="en-IN" sz="1400" b="1" dirty="0"/>
              <a:t>CONTENT BY OUTLET FOR TOTAL SALES  </a:t>
            </a:r>
            <a:r>
              <a:rPr lang="en-IN" sz="1200" dirty="0"/>
              <a:t>:</a:t>
            </a:r>
          </a:p>
          <a:p>
            <a:r>
              <a:rPr lang="en-IN" sz="1200" b="1" dirty="0" smtClean="0"/>
              <a:t>Objective    </a:t>
            </a:r>
            <a:r>
              <a:rPr lang="en-IN" sz="1200" dirty="0" smtClean="0"/>
              <a:t>                                </a:t>
            </a:r>
            <a:r>
              <a:rPr lang="en-IN" sz="1200" dirty="0"/>
              <a:t>: Compare total sales across different outlet segmented by fat </a:t>
            </a:r>
            <a:r>
              <a:rPr lang="en-IN" sz="1200" dirty="0" smtClean="0"/>
              <a:t>content.</a:t>
            </a:r>
          </a:p>
          <a:p>
            <a:r>
              <a:rPr lang="en-GB" sz="1200" b="1" dirty="0" smtClean="0"/>
              <a:t>Additional KPI Requirements   </a:t>
            </a:r>
            <a:r>
              <a:rPr lang="en-GB" sz="1200" dirty="0" smtClean="0"/>
              <a:t>: </a:t>
            </a:r>
            <a:r>
              <a:rPr lang="en-GB" sz="1200" dirty="0" err="1" smtClean="0"/>
              <a:t>Acess</a:t>
            </a:r>
            <a:r>
              <a:rPr lang="en-GB" sz="1200" dirty="0" smtClean="0"/>
              <a:t> how other KPI vary with fat content </a:t>
            </a:r>
            <a:r>
              <a:rPr lang="en-GB" sz="1600" dirty="0" smtClean="0"/>
              <a:t>.</a:t>
            </a:r>
            <a:endParaRPr lang="en-IN" sz="1200" dirty="0" smtClean="0"/>
          </a:p>
          <a:p>
            <a:r>
              <a:rPr lang="en-IN" sz="1200" dirty="0" smtClean="0"/>
              <a:t> </a:t>
            </a:r>
            <a:r>
              <a:rPr lang="en-IN" sz="1200" b="1" dirty="0" smtClean="0"/>
              <a:t>Chart  Type                                </a:t>
            </a:r>
            <a:r>
              <a:rPr lang="en-IN" sz="1200" dirty="0" smtClean="0"/>
              <a:t>: Stacked Column Chart </a:t>
            </a:r>
          </a:p>
          <a:p>
            <a:endParaRPr lang="en-GB" sz="1200" dirty="0"/>
          </a:p>
          <a:p>
            <a:pPr lvl="0"/>
            <a:r>
              <a:rPr lang="en-GB" sz="1200" b="1" dirty="0" smtClean="0"/>
              <a:t>4</a:t>
            </a:r>
            <a:r>
              <a:rPr lang="en-GB" sz="1400" b="1" dirty="0" smtClean="0"/>
              <a:t>. </a:t>
            </a:r>
            <a:r>
              <a:rPr lang="en-IN" sz="1400" b="1" dirty="0"/>
              <a:t>TOTAL SALES  BY OUTLET ESTABLISHEMENT : </a:t>
            </a:r>
            <a:endParaRPr lang="en-IN" sz="1400" dirty="0"/>
          </a:p>
          <a:p>
            <a:r>
              <a:rPr lang="en-IN" sz="1200" b="1" dirty="0"/>
              <a:t> </a:t>
            </a:r>
            <a:r>
              <a:rPr lang="en-IN" sz="1200" b="1" dirty="0" smtClean="0"/>
              <a:t>Objective                                     </a:t>
            </a:r>
            <a:r>
              <a:rPr lang="en-IN" sz="1200" dirty="0" smtClean="0"/>
              <a:t>: </a:t>
            </a:r>
            <a:r>
              <a:rPr lang="en-IN" sz="1200" dirty="0"/>
              <a:t>Evaluate how age and type of establishment  influence total sale .</a:t>
            </a:r>
          </a:p>
          <a:p>
            <a:r>
              <a:rPr lang="en-IN" sz="1200" dirty="0"/>
              <a:t> </a:t>
            </a:r>
            <a:r>
              <a:rPr lang="en-IN" sz="1200" b="1" dirty="0" err="1" smtClean="0"/>
              <a:t>ChartType</a:t>
            </a:r>
            <a:r>
              <a:rPr lang="en-IN" sz="1200" b="1" dirty="0" smtClean="0"/>
              <a:t>                                    </a:t>
            </a:r>
            <a:r>
              <a:rPr lang="en-IN" sz="1200" dirty="0" smtClean="0"/>
              <a:t>: </a:t>
            </a:r>
            <a:r>
              <a:rPr lang="en-IN" sz="1200" dirty="0"/>
              <a:t>Line </a:t>
            </a:r>
            <a:r>
              <a:rPr lang="en-IN" sz="1200" dirty="0" smtClean="0"/>
              <a:t>Chart</a:t>
            </a:r>
          </a:p>
          <a:p>
            <a:endParaRPr lang="en-GB" sz="1200" dirty="0"/>
          </a:p>
          <a:p>
            <a:pPr lvl="0"/>
            <a:r>
              <a:rPr lang="en-GB" sz="1200" b="1" dirty="0" smtClean="0"/>
              <a:t>5. </a:t>
            </a:r>
            <a:r>
              <a:rPr lang="en-IN" sz="1400" b="1" dirty="0"/>
              <a:t>SALES BY OUTLET SIZE  : </a:t>
            </a:r>
            <a:endParaRPr lang="en-IN" sz="1400" dirty="0"/>
          </a:p>
          <a:p>
            <a:r>
              <a:rPr lang="en-IN" sz="1200" b="1" dirty="0"/>
              <a:t> </a:t>
            </a:r>
            <a:r>
              <a:rPr lang="en-IN" sz="1200" b="1" dirty="0" smtClean="0"/>
              <a:t> Objective                                   </a:t>
            </a:r>
            <a:r>
              <a:rPr lang="en-IN" sz="1200" dirty="0" smtClean="0"/>
              <a:t>: </a:t>
            </a:r>
            <a:r>
              <a:rPr lang="en-IN" sz="1200" dirty="0" err="1"/>
              <a:t>Analyze</a:t>
            </a:r>
            <a:r>
              <a:rPr lang="en-IN" sz="1200" dirty="0"/>
              <a:t> the correlation between outlet size and total sales .</a:t>
            </a:r>
          </a:p>
          <a:p>
            <a:r>
              <a:rPr lang="en-IN" sz="1200" dirty="0"/>
              <a:t> </a:t>
            </a:r>
            <a:r>
              <a:rPr lang="en-GB" sz="1200" b="1" dirty="0" smtClean="0"/>
              <a:t> </a:t>
            </a:r>
            <a:r>
              <a:rPr lang="en-IN" sz="1200" b="1" dirty="0" smtClean="0"/>
              <a:t>Chart  Type                               : </a:t>
            </a:r>
            <a:r>
              <a:rPr lang="en-IN" sz="1200" dirty="0"/>
              <a:t>Donut Chart </a:t>
            </a:r>
            <a:endParaRPr lang="en-IN" sz="1200" dirty="0" smtClean="0"/>
          </a:p>
          <a:p>
            <a:endParaRPr lang="en-GB" sz="1200" dirty="0"/>
          </a:p>
          <a:p>
            <a:endParaRPr lang="en-IN" sz="1200" dirty="0"/>
          </a:p>
          <a:p>
            <a:endParaRPr lang="en-IN" sz="1200" dirty="0"/>
          </a:p>
          <a:p>
            <a:r>
              <a:rPr lang="en-IN" sz="1200" dirty="0"/>
              <a:t> </a:t>
            </a:r>
          </a:p>
          <a:p>
            <a:endParaRPr lang="en-IN" sz="1200" dirty="0" smtClean="0"/>
          </a:p>
          <a:p>
            <a:endParaRPr lang="en-IN" sz="1200" dirty="0"/>
          </a:p>
          <a:p>
            <a:r>
              <a:rPr lang="en-IN" sz="1200" dirty="0"/>
              <a:t> </a:t>
            </a:r>
          </a:p>
          <a:p>
            <a:endParaRPr lang="en-GB" sz="1200" dirty="0"/>
          </a:p>
          <a:p>
            <a:endParaRPr lang="en-IN" sz="1200" dirty="0"/>
          </a:p>
          <a:p>
            <a:r>
              <a:rPr lang="en-GB" sz="1200" dirty="0" smtClean="0"/>
              <a:t> </a:t>
            </a:r>
            <a:endParaRPr lang="en-IN"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408381" y="3806953"/>
            <a:ext cx="51809" cy="51815"/>
          </a:xfrm>
          <a:prstGeom prst="rect">
            <a:avLst/>
          </a:prstGeom>
        </p:spPr>
      </p:pic>
      <p:sp>
        <p:nvSpPr>
          <p:cNvPr id="13" name="object 13"/>
          <p:cNvSpPr txBox="1"/>
          <p:nvPr/>
        </p:nvSpPr>
        <p:spPr>
          <a:xfrm>
            <a:off x="7801620" y="1094740"/>
            <a:ext cx="100965" cy="166711"/>
          </a:xfrm>
          <a:prstGeom prst="rect">
            <a:avLst/>
          </a:prstGeom>
        </p:spPr>
        <p:txBody>
          <a:bodyPr vert="horz" wrap="square" lIns="0" tIns="12699" rIns="0" bIns="0" rtlCol="0">
            <a:spAutoFit/>
          </a:bodyPr>
          <a:lstStyle/>
          <a:p>
            <a:pPr marL="12699">
              <a:spcBef>
                <a:spcPts val="100"/>
              </a:spcBef>
            </a:pPr>
            <a:r>
              <a:rPr sz="1000" spc="40" dirty="0">
                <a:solidFill>
                  <a:srgbClr val="0E821C"/>
                </a:solidFill>
                <a:latin typeface="Calibri"/>
                <a:cs typeface="Calibri"/>
              </a:rPr>
              <a:t>•</a:t>
            </a:r>
            <a:endParaRPr sz="1000">
              <a:latin typeface="Calibri"/>
              <a:cs typeface="Calibri"/>
            </a:endParaRPr>
          </a:p>
        </p:txBody>
      </p:sp>
      <p:sp>
        <p:nvSpPr>
          <p:cNvPr id="15" name="TextBox 14"/>
          <p:cNvSpPr txBox="1"/>
          <p:nvPr/>
        </p:nvSpPr>
        <p:spPr>
          <a:xfrm>
            <a:off x="1" y="990600"/>
            <a:ext cx="7019466" cy="1785104"/>
          </a:xfrm>
          <a:prstGeom prst="rect">
            <a:avLst/>
          </a:prstGeom>
          <a:noFill/>
        </p:spPr>
        <p:txBody>
          <a:bodyPr wrap="square" rtlCol="0">
            <a:spAutoFit/>
          </a:bodyPr>
          <a:lstStyle/>
          <a:p>
            <a:pPr lvl="0" algn="l"/>
            <a:r>
              <a:rPr lang="en-GB" sz="1400" b="1" dirty="0" smtClean="0"/>
              <a:t>6 . </a:t>
            </a:r>
            <a:r>
              <a:rPr lang="en-IN" sz="1400" b="1" dirty="0"/>
              <a:t>SALES BY OUTLET LOCATION : </a:t>
            </a:r>
            <a:endParaRPr lang="en-IN" sz="1400" dirty="0"/>
          </a:p>
          <a:p>
            <a:pPr algn="l"/>
            <a:r>
              <a:rPr lang="en-IN" sz="1400" b="1" dirty="0"/>
              <a:t> </a:t>
            </a:r>
            <a:r>
              <a:rPr lang="en-IN" sz="1200" b="1" dirty="0" smtClean="0"/>
              <a:t>Objective</a:t>
            </a:r>
            <a:r>
              <a:rPr lang="en-IN" sz="1200" dirty="0" smtClean="0"/>
              <a:t>   : </a:t>
            </a:r>
            <a:r>
              <a:rPr lang="en-IN" sz="1200" dirty="0"/>
              <a:t>Access the geographical distribution of sales across different  locations .</a:t>
            </a:r>
          </a:p>
          <a:p>
            <a:pPr algn="l"/>
            <a:r>
              <a:rPr lang="en-IN" sz="1200" b="1" dirty="0" smtClean="0"/>
              <a:t>Char Type  </a:t>
            </a:r>
            <a:r>
              <a:rPr lang="en-IN" sz="1200" dirty="0"/>
              <a:t>: Funnel Map </a:t>
            </a:r>
          </a:p>
          <a:p>
            <a:pPr algn="l"/>
            <a:r>
              <a:rPr lang="en-IN" sz="1400" dirty="0"/>
              <a:t> </a:t>
            </a:r>
          </a:p>
          <a:p>
            <a:pPr lvl="0" algn="l"/>
            <a:r>
              <a:rPr lang="en-IN" sz="1400" b="1" dirty="0" smtClean="0"/>
              <a:t>7. ALL </a:t>
            </a:r>
            <a:r>
              <a:rPr lang="en-IN" sz="1400" b="1" dirty="0"/>
              <a:t>METRICS BY OUTLET TYPE : </a:t>
            </a:r>
            <a:endParaRPr lang="en-IN" sz="1400" dirty="0"/>
          </a:p>
          <a:p>
            <a:pPr algn="l"/>
            <a:r>
              <a:rPr lang="en-IN" sz="1400" b="1" dirty="0"/>
              <a:t> </a:t>
            </a:r>
            <a:r>
              <a:rPr lang="en-IN" sz="1400" dirty="0" smtClean="0"/>
              <a:t>Objective    :  </a:t>
            </a:r>
            <a:r>
              <a:rPr lang="en-IN" sz="1400" dirty="0"/>
              <a:t>Provide a comprehensive view of all key  .</a:t>
            </a:r>
          </a:p>
          <a:p>
            <a:pPr algn="l"/>
            <a:r>
              <a:rPr lang="en-IN" sz="1400" dirty="0"/>
              <a:t> </a:t>
            </a:r>
            <a:r>
              <a:rPr lang="en-IN" sz="1400" dirty="0" smtClean="0"/>
              <a:t>Chart Type </a:t>
            </a:r>
            <a:r>
              <a:rPr lang="en-IN" sz="1400" dirty="0"/>
              <a:t>: Matrix Card  </a:t>
            </a:r>
          </a:p>
          <a:p>
            <a:r>
              <a:rPr lang="en-GB" sz="1400" dirty="0" smtClean="0"/>
              <a:t>  </a:t>
            </a:r>
            <a:endParaRPr lang="en-IN" sz="1400" dirty="0"/>
          </a:p>
        </p:txBody>
      </p:sp>
      <p:pic>
        <p:nvPicPr>
          <p:cNvPr id="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895" y="762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303" y="228062"/>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2692400" y="226367"/>
            <a:ext cx="2525050" cy="461665"/>
          </a:xfrm>
          <a:prstGeom prst="rect">
            <a:avLst/>
          </a:prstGeom>
          <a:noFill/>
        </p:spPr>
        <p:txBody>
          <a:bodyPr wrap="none" rtlCol="0">
            <a:spAutoFit/>
          </a:bodyPr>
          <a:lstStyle/>
          <a:p>
            <a:r>
              <a:rPr lang="en-GB" sz="2400" b="1" dirty="0" err="1">
                <a:solidFill>
                  <a:schemeClr val="tx2"/>
                </a:solidFill>
              </a:rPr>
              <a:t>b</a:t>
            </a:r>
            <a:r>
              <a:rPr lang="en-GB" sz="2400" b="1" dirty="0" err="1" smtClean="0">
                <a:solidFill>
                  <a:schemeClr val="tx2"/>
                </a:solidFill>
              </a:rPr>
              <a:t>link</a:t>
            </a:r>
            <a:r>
              <a:rPr lang="en-GB" sz="2400" b="1" dirty="0" err="1" smtClean="0">
                <a:solidFill>
                  <a:srgbClr val="FFFF00"/>
                </a:solidFill>
              </a:rPr>
              <a:t>it</a:t>
            </a:r>
            <a:r>
              <a:rPr lang="en-GB" sz="2400" b="1" dirty="0" smtClean="0"/>
              <a:t> </a:t>
            </a:r>
            <a:r>
              <a:rPr lang="en-GB" sz="2400" b="1" dirty="0" smtClean="0">
                <a:solidFill>
                  <a:schemeClr val="tx2"/>
                </a:solidFill>
              </a:rPr>
              <a:t>Analysis</a:t>
            </a:r>
            <a:r>
              <a:rPr lang="en-GB" sz="2400" b="1" dirty="0" smtClean="0"/>
              <a:t> </a:t>
            </a:r>
            <a:endParaRPr lang="en-IN"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408381" y="3806953"/>
            <a:ext cx="51809" cy="51815"/>
          </a:xfrm>
          <a:prstGeom prst="rect">
            <a:avLst/>
          </a:prstGeom>
        </p:spPr>
      </p:pic>
      <p:sp>
        <p:nvSpPr>
          <p:cNvPr id="17" name="TextBox 16"/>
          <p:cNvSpPr txBox="1"/>
          <p:nvPr/>
        </p:nvSpPr>
        <p:spPr>
          <a:xfrm>
            <a:off x="558800" y="152400"/>
            <a:ext cx="7134915" cy="461665"/>
          </a:xfrm>
          <a:prstGeom prst="rect">
            <a:avLst/>
          </a:prstGeom>
          <a:noFill/>
        </p:spPr>
        <p:txBody>
          <a:bodyPr wrap="square" rtlCol="0">
            <a:spAutoFit/>
          </a:bodyPr>
          <a:lstStyle/>
          <a:p>
            <a:pPr algn="ctr"/>
            <a:r>
              <a:rPr lang="en-GB" sz="2400" b="1" dirty="0" err="1">
                <a:solidFill>
                  <a:schemeClr val="tx2"/>
                </a:solidFill>
              </a:rPr>
              <a:t>b</a:t>
            </a:r>
            <a:r>
              <a:rPr lang="en-GB" sz="2400" b="1" dirty="0" err="1" smtClean="0">
                <a:solidFill>
                  <a:schemeClr val="tx2"/>
                </a:solidFill>
              </a:rPr>
              <a:t>link</a:t>
            </a:r>
            <a:r>
              <a:rPr lang="en-GB" sz="2400" b="1" dirty="0" err="1" smtClean="0">
                <a:solidFill>
                  <a:srgbClr val="FFFF00"/>
                </a:solidFill>
              </a:rPr>
              <a:t>it</a:t>
            </a:r>
            <a:r>
              <a:rPr lang="en-GB" sz="2400" b="1" dirty="0" smtClean="0"/>
              <a:t> </a:t>
            </a:r>
            <a:r>
              <a:rPr lang="en-GB" sz="2400" b="1" dirty="0" smtClean="0">
                <a:solidFill>
                  <a:schemeClr val="tx2"/>
                </a:solidFill>
              </a:rPr>
              <a:t>Analysis </a:t>
            </a:r>
            <a:endParaRPr lang="en-IN" sz="2400" b="1" dirty="0">
              <a:solidFill>
                <a:schemeClr val="tx2"/>
              </a:solidFill>
            </a:endParaRPr>
          </a:p>
        </p:txBody>
      </p:sp>
      <p:sp>
        <p:nvSpPr>
          <p:cNvPr id="18" name="TextBox 17"/>
          <p:cNvSpPr txBox="1"/>
          <p:nvPr/>
        </p:nvSpPr>
        <p:spPr>
          <a:xfrm>
            <a:off x="158417" y="762000"/>
            <a:ext cx="2569934" cy="1754326"/>
          </a:xfrm>
          <a:prstGeom prst="rect">
            <a:avLst/>
          </a:prstGeom>
          <a:noFill/>
        </p:spPr>
        <p:txBody>
          <a:bodyPr wrap="none" rtlCol="0">
            <a:spAutoFit/>
          </a:bodyPr>
          <a:lstStyle/>
          <a:p>
            <a:endPar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CHART  OUTCOME  : </a:t>
            </a:r>
          </a:p>
          <a:p>
            <a:endParaRPr lang="en-GB"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GB"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GB"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IN"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aphicFrame>
        <p:nvGraphicFramePr>
          <p:cNvPr id="20" name="Diagram 19"/>
          <p:cNvGraphicFramePr/>
          <p:nvPr>
            <p:extLst>
              <p:ext uri="{D42A27DB-BD31-4B8C-83A1-F6EECF244321}">
                <p14:modId xmlns:p14="http://schemas.microsoft.com/office/powerpoint/2010/main" val="3755070984"/>
              </p:ext>
            </p:extLst>
          </p:nvPr>
        </p:nvGraphicFramePr>
        <p:xfrm>
          <a:off x="309991" y="1295400"/>
          <a:ext cx="4836719" cy="2971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 20"/>
          <p:cNvGraphicFramePr/>
          <p:nvPr>
            <p:extLst>
              <p:ext uri="{D42A27DB-BD31-4B8C-83A1-F6EECF244321}">
                <p14:modId xmlns:p14="http://schemas.microsoft.com/office/powerpoint/2010/main" val="612631581"/>
              </p:ext>
            </p:extLst>
          </p:nvPr>
        </p:nvGraphicFramePr>
        <p:xfrm>
          <a:off x="4368800" y="1237254"/>
          <a:ext cx="3581400" cy="265924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8198"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6000" y="1466667"/>
            <a:ext cx="1554163" cy="1302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6578600" y="1567934"/>
            <a:ext cx="300826" cy="276999"/>
          </a:xfrm>
          <a:prstGeom prst="rect">
            <a:avLst/>
          </a:prstGeom>
          <a:noFill/>
        </p:spPr>
        <p:txBody>
          <a:bodyPr wrap="square" rtlCol="0">
            <a:spAutoFit/>
          </a:bodyPr>
          <a:lstStyle/>
          <a:p>
            <a:r>
              <a:rPr lang="en-GB" sz="1200" b="1" dirty="0" smtClean="0"/>
              <a:t>6</a:t>
            </a:r>
            <a:endParaRPr lang="en-IN" sz="1200" b="1" dirty="0"/>
          </a:p>
        </p:txBody>
      </p:sp>
      <p:pic>
        <p:nvPicPr>
          <p:cNvPr id="29"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1895" y="228600"/>
            <a:ext cx="1622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7303" y="152400"/>
            <a:ext cx="593725"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Custom 1">
      <a:dk1>
        <a:sysClr val="windowText" lastClr="000000"/>
      </a:dk1>
      <a:lt1>
        <a:sysClr val="window" lastClr="FFFFFF"/>
      </a:lt1>
      <a:dk2>
        <a:srgbClr val="3E3D2D"/>
      </a:dk2>
      <a:lt2>
        <a:srgbClr val="CAF278"/>
      </a:lt2>
      <a:accent1>
        <a:srgbClr val="94C600"/>
      </a:accent1>
      <a:accent2>
        <a:srgbClr val="94C600"/>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227</TotalTime>
  <Words>426</Words>
  <Application>Microsoft Office PowerPoint</Application>
  <PresentationFormat>Custom</PresentationFormat>
  <Paragraphs>122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Austin</vt:lpstr>
      <vt:lpstr>PowerPoint Presentation</vt:lpstr>
      <vt:lpstr>PowerPoint Presentation</vt:lpstr>
      <vt:lpstr>PowerPoint Presentation</vt:lpstr>
      <vt:lpstr>PowerPoint Presentation</vt:lpstr>
      <vt:lpstr>PowerPoint Presentation</vt:lpstr>
      <vt:lpstr>blinkit  Analysis </vt:lpstr>
      <vt:lpstr>blinkit Analysis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cp:revision>
  <dcterms:created xsi:type="dcterms:W3CDTF">2024-10-15T14:16:05Z</dcterms:created>
  <dcterms:modified xsi:type="dcterms:W3CDTF">2024-10-15T18:03:22Z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2024-10-15T00:00:00Z</vt:filetime>
  </property>
  <property fmtid="{D5CDD505-2E9C-101B-9397-08002B2CF9AE}" pid="3" name="Producer">
    <vt:lpwstr>jsPDF 2.5.1</vt:lpwstr>
  </property>
  <property fmtid="{D5CDD505-2E9C-101B-9397-08002B2CF9AE}" pid="4" name="LastSaved">
    <vt:filetime>2024-10-15T00:00:00Z</vt:filetime>
  </property>
</Properties>
</file>