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8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2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2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64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13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2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9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9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0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8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91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Simple Calculator with 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399" y="3632201"/>
            <a:ext cx="8067759" cy="1190652"/>
          </a:xfrm>
        </p:spPr>
        <p:txBody>
          <a:bodyPr>
            <a:normAutofit/>
          </a:bodyPr>
          <a:lstStyle/>
          <a:p>
            <a:r>
              <a:rPr dirty="0"/>
              <a:t>An interactive calculator with persistent history</a:t>
            </a:r>
          </a:p>
          <a:p>
            <a:endParaRPr dirty="0"/>
          </a:p>
          <a:p>
            <a:r>
              <a:rPr dirty="0"/>
              <a:t>Sumit Chaurasiya	|	04-08-2025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basic calculator enhanced with a history log.</a:t>
            </a:r>
          </a:p>
          <a:p>
            <a:r>
              <a:t>Enables users to review previous calculations.</a:t>
            </a:r>
          </a:p>
          <a:p>
            <a:r>
              <a:t>Helps users avoid mistakes by tracking history.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 calculator using HTML/CSS/JavaScript.</a:t>
            </a:r>
          </a:p>
          <a:p>
            <a:r>
              <a:t>Use a Node.js/Express backend with MySQL.</a:t>
            </a:r>
          </a:p>
          <a:p>
            <a:r>
              <a:t>Store each calculation in the MySQL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674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3600" b="1">
                <a:solidFill>
                  <a:srgbClr val="0066CC"/>
                </a:solidFill>
              </a:defRPr>
            </a:pPr>
            <a:r>
              <a:rPr lang="en-US" dirty="0"/>
              <a:t>OUTCOMES</a:t>
            </a:r>
          </a:p>
          <a:p>
            <a:pPr algn="ctr">
              <a:defRPr sz="3600" b="1">
                <a:solidFill>
                  <a:srgbClr val="0066CC"/>
                </a:solidFill>
              </a:defRPr>
            </a:pP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08608" y="1934528"/>
            <a:ext cx="4102663" cy="914400"/>
          </a:xfrm>
          <a:prstGeom prst="rect">
            <a:avLst/>
          </a:prstGeom>
          <a:solidFill>
            <a:srgbClr val="FF66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Provides a better user experience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108607" y="3180170"/>
            <a:ext cx="4782395" cy="914400"/>
          </a:xfrm>
          <a:prstGeom prst="rect">
            <a:avLst/>
          </a:prstGeom>
          <a:solidFill>
            <a:srgbClr val="66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Supports real – time calculations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027689" y="4563909"/>
            <a:ext cx="5575412" cy="914400"/>
          </a:xfrm>
          <a:prstGeom prst="rect">
            <a:avLst/>
          </a:prstGeom>
          <a:solidFill>
            <a:srgbClr val="66FFB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Offers persistent history tracking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88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Simple Calculator with Logs</vt:lpstr>
      <vt:lpstr>Key Features</vt:lpstr>
      <vt:lpstr>Development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Sumit Chaurasiya</cp:lastModifiedBy>
  <cp:revision>3</cp:revision>
  <dcterms:created xsi:type="dcterms:W3CDTF">2013-01-27T09:14:16Z</dcterms:created>
  <dcterms:modified xsi:type="dcterms:W3CDTF">2025-08-04T12:44:16Z</dcterms:modified>
  <cp:category/>
</cp:coreProperties>
</file>