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5" r:id="rId8"/>
    <p:sldId id="264"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89" autoAdjust="0"/>
  </p:normalViewPr>
  <p:slideViewPr>
    <p:cSldViewPr snapToGrid="0" snapToObjects="1">
      <p:cViewPr varScale="1">
        <p:scale>
          <a:sx n="60" d="100"/>
          <a:sy n="60" d="100"/>
        </p:scale>
        <p:origin x="150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19F2E-BE70-40A7-B78D-89D8EEF5291F}" type="datetimeFigureOut">
              <a:rPr lang="en-IN" smtClean="0"/>
              <a:t>12-12-2024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44822-D6C1-464A-B97F-E663E2DE4EF5}" type="slidenum">
              <a:rPr lang="en-IN" smtClean="0"/>
              <a:t>‹#›</a:t>
            </a:fld>
            <a:endParaRPr lang="en-IN"/>
          </a:p>
        </p:txBody>
      </p:sp>
    </p:spTree>
    <p:extLst>
      <p:ext uri="{BB962C8B-B14F-4D97-AF65-F5344CB8AC3E}">
        <p14:creationId xmlns:p14="http://schemas.microsoft.com/office/powerpoint/2010/main" val="598173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Today, I’m excited to walk you through a comprehensive analysis of flu shot compliance using a Tableau dashboard, powered by insights from MySQL. This dashboard uncovers critical trends and provides actionable insights to improve vaccination campaigns. Let’s dive in!"</a:t>
            </a:r>
            <a:endParaRPr lang="en-IN" dirty="0"/>
          </a:p>
        </p:txBody>
      </p:sp>
      <p:sp>
        <p:nvSpPr>
          <p:cNvPr id="4" name="Slide Number Placeholder 3"/>
          <p:cNvSpPr>
            <a:spLocks noGrp="1"/>
          </p:cNvSpPr>
          <p:nvPr>
            <p:ph type="sldNum" sz="quarter" idx="5"/>
          </p:nvPr>
        </p:nvSpPr>
        <p:spPr/>
        <p:txBody>
          <a:bodyPr/>
          <a:lstStyle/>
          <a:p>
            <a:fld id="{C2F44822-D6C1-464A-B97F-E663E2DE4EF5}" type="slidenum">
              <a:rPr lang="en-IN" smtClean="0"/>
              <a:t>1</a:t>
            </a:fld>
            <a:endParaRPr lang="en-IN"/>
          </a:p>
        </p:txBody>
      </p:sp>
    </p:spTree>
    <p:extLst>
      <p:ext uri="{BB962C8B-B14F-4D97-AF65-F5344CB8AC3E}">
        <p14:creationId xmlns:p14="http://schemas.microsoft.com/office/powerpoint/2010/main" val="173835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a:t>
            </a:r>
            <a:r>
              <a:rPr lang="en-US" dirty="0"/>
              <a:t>:</a:t>
            </a:r>
            <a:br>
              <a:rPr lang="en-US" dirty="0"/>
            </a:br>
            <a:r>
              <a:rPr lang="en-US" dirty="0"/>
              <a:t>"This dashboard was designed with two main objectives in mind: First, to provide an in-depth analysis of flu shot compliance trends. Second, to empower decision-makers with data-driven insights for better resource planning and more effective public health strategies."</a:t>
            </a:r>
          </a:p>
          <a:p>
            <a:endParaRPr lang="en-IN" dirty="0"/>
          </a:p>
        </p:txBody>
      </p:sp>
      <p:sp>
        <p:nvSpPr>
          <p:cNvPr id="4" name="Slide Number Placeholder 3"/>
          <p:cNvSpPr>
            <a:spLocks noGrp="1"/>
          </p:cNvSpPr>
          <p:nvPr>
            <p:ph type="sldNum" sz="quarter" idx="5"/>
          </p:nvPr>
        </p:nvSpPr>
        <p:spPr/>
        <p:txBody>
          <a:bodyPr/>
          <a:lstStyle/>
          <a:p>
            <a:fld id="{C2F44822-D6C1-464A-B97F-E663E2DE4EF5}" type="slidenum">
              <a:rPr lang="en-IN" smtClean="0"/>
              <a:t>2</a:t>
            </a:fld>
            <a:endParaRPr lang="en-IN"/>
          </a:p>
        </p:txBody>
      </p:sp>
    </p:spTree>
    <p:extLst>
      <p:ext uri="{BB962C8B-B14F-4D97-AF65-F5344CB8AC3E}">
        <p14:creationId xmlns:p14="http://schemas.microsoft.com/office/powerpoint/2010/main" val="192914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challenge this analysis addresses is low flu shot uptake among specific demographics and the difficulty in tracking trends and ensuring an equitable distribution of vaccines. Understanding these issues is vital for driving targeted and effective interventions."</a:t>
            </a:r>
            <a:endParaRPr lang="en-IN" dirty="0"/>
          </a:p>
        </p:txBody>
      </p:sp>
      <p:sp>
        <p:nvSpPr>
          <p:cNvPr id="4" name="Slide Number Placeholder 3"/>
          <p:cNvSpPr>
            <a:spLocks noGrp="1"/>
          </p:cNvSpPr>
          <p:nvPr>
            <p:ph type="sldNum" sz="quarter" idx="5"/>
          </p:nvPr>
        </p:nvSpPr>
        <p:spPr/>
        <p:txBody>
          <a:bodyPr/>
          <a:lstStyle/>
          <a:p>
            <a:fld id="{C2F44822-D6C1-464A-B97F-E663E2DE4EF5}" type="slidenum">
              <a:rPr lang="en-IN" smtClean="0"/>
              <a:t>3</a:t>
            </a:fld>
            <a:endParaRPr lang="en-IN"/>
          </a:p>
        </p:txBody>
      </p:sp>
    </p:spTree>
    <p:extLst>
      <p:ext uri="{BB962C8B-B14F-4D97-AF65-F5344CB8AC3E}">
        <p14:creationId xmlns:p14="http://schemas.microsoft.com/office/powerpoint/2010/main" val="277857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primary KPIs we focused on. The compliance rate stands at an impressive 81.7%, with over 4,000 flu shots administered. The dashboard also provides insights into the running total of vaccinations over time and a detailed breakdown by age and race, allowing us to track vaccination trends effectively."</a:t>
            </a:r>
            <a:endParaRPr lang="en-IN" dirty="0"/>
          </a:p>
        </p:txBody>
      </p:sp>
      <p:sp>
        <p:nvSpPr>
          <p:cNvPr id="4" name="Slide Number Placeholder 3"/>
          <p:cNvSpPr>
            <a:spLocks noGrp="1"/>
          </p:cNvSpPr>
          <p:nvPr>
            <p:ph type="sldNum" sz="quarter" idx="5"/>
          </p:nvPr>
        </p:nvSpPr>
        <p:spPr/>
        <p:txBody>
          <a:bodyPr/>
          <a:lstStyle/>
          <a:p>
            <a:fld id="{C2F44822-D6C1-464A-B97F-E663E2DE4EF5}" type="slidenum">
              <a:rPr lang="en-IN" smtClean="0"/>
              <a:t>4</a:t>
            </a:fld>
            <a:endParaRPr lang="en-IN"/>
          </a:p>
        </p:txBody>
      </p:sp>
    </p:spTree>
    <p:extLst>
      <p:ext uri="{BB962C8B-B14F-4D97-AF65-F5344CB8AC3E}">
        <p14:creationId xmlns:p14="http://schemas.microsoft.com/office/powerpoint/2010/main" val="77785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key insights include exceptionally high compliance rates among children and seniors, but a notable drop in adults aged 18-49. Additionally, the data reveals racial disparities in vaccination rates, with Native populations showing the highest compliance, indicating potential gaps to address."</a:t>
            </a:r>
            <a:endParaRPr lang="en-IN" dirty="0"/>
          </a:p>
        </p:txBody>
      </p:sp>
      <p:sp>
        <p:nvSpPr>
          <p:cNvPr id="4" name="Slide Number Placeholder 3"/>
          <p:cNvSpPr>
            <a:spLocks noGrp="1"/>
          </p:cNvSpPr>
          <p:nvPr>
            <p:ph type="sldNum" sz="quarter" idx="5"/>
          </p:nvPr>
        </p:nvSpPr>
        <p:spPr/>
        <p:txBody>
          <a:bodyPr/>
          <a:lstStyle/>
          <a:p>
            <a:fld id="{C2F44822-D6C1-464A-B97F-E663E2DE4EF5}" type="slidenum">
              <a:rPr lang="en-IN" smtClean="0"/>
              <a:t>5</a:t>
            </a:fld>
            <a:endParaRPr lang="en-IN"/>
          </a:p>
        </p:txBody>
      </p:sp>
    </p:spTree>
    <p:extLst>
      <p:ext uri="{BB962C8B-B14F-4D97-AF65-F5344CB8AC3E}">
        <p14:creationId xmlns:p14="http://schemas.microsoft.com/office/powerpoint/2010/main" val="178364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visual highlights. The dashboard provides segmented insights by age and race, tracks the running total of vaccinations over time, and includes patient-level data to enable personalized outreach and care coordination."</a:t>
            </a:r>
            <a:endParaRPr lang="en-IN" dirty="0"/>
          </a:p>
        </p:txBody>
      </p:sp>
      <p:sp>
        <p:nvSpPr>
          <p:cNvPr id="4" name="Slide Number Placeholder 3"/>
          <p:cNvSpPr>
            <a:spLocks noGrp="1"/>
          </p:cNvSpPr>
          <p:nvPr>
            <p:ph type="sldNum" sz="quarter" idx="5"/>
          </p:nvPr>
        </p:nvSpPr>
        <p:spPr/>
        <p:txBody>
          <a:bodyPr/>
          <a:lstStyle/>
          <a:p>
            <a:fld id="{C2F44822-D6C1-464A-B97F-E663E2DE4EF5}" type="slidenum">
              <a:rPr lang="en-IN" smtClean="0"/>
              <a:t>6</a:t>
            </a:fld>
            <a:endParaRPr lang="en-IN"/>
          </a:p>
        </p:txBody>
      </p:sp>
    </p:spTree>
    <p:extLst>
      <p:ext uri="{BB962C8B-B14F-4D97-AF65-F5344CB8AC3E}">
        <p14:creationId xmlns:p14="http://schemas.microsoft.com/office/powerpoint/2010/main" val="51262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dashboard reveals that flu shot campaigns have been largely successful, with an overall compliance rate of 81.7%. However, there’s still room for improvement in specific groups, particularly middle-aged adults and certain racial demographics.</a:t>
            </a:r>
            <a:br>
              <a:rPr lang="en-US" dirty="0"/>
            </a:br>
            <a:r>
              <a:rPr lang="en-US" dirty="0"/>
              <a:t>We also observed clear demographic patterns and seasonal trends, which can guide targeted interventions.</a:t>
            </a:r>
            <a:br>
              <a:rPr lang="en-US" dirty="0"/>
            </a:br>
            <a:r>
              <a:rPr lang="en-US" dirty="0"/>
              <a:t>Finally, personalized follow-ups and outreach have great potential to boost compliance rates even further."</a:t>
            </a:r>
            <a:endParaRPr lang="en-IN" dirty="0"/>
          </a:p>
        </p:txBody>
      </p:sp>
      <p:sp>
        <p:nvSpPr>
          <p:cNvPr id="4" name="Slide Number Placeholder 3"/>
          <p:cNvSpPr>
            <a:spLocks noGrp="1"/>
          </p:cNvSpPr>
          <p:nvPr>
            <p:ph type="sldNum" sz="quarter" idx="5"/>
          </p:nvPr>
        </p:nvSpPr>
        <p:spPr/>
        <p:txBody>
          <a:bodyPr/>
          <a:lstStyle/>
          <a:p>
            <a:fld id="{C2F44822-D6C1-464A-B97F-E663E2DE4EF5}" type="slidenum">
              <a:rPr lang="en-IN" smtClean="0"/>
              <a:t>7</a:t>
            </a:fld>
            <a:endParaRPr lang="en-IN"/>
          </a:p>
        </p:txBody>
      </p:sp>
    </p:spTree>
    <p:extLst>
      <p:ext uri="{BB962C8B-B14F-4D97-AF65-F5344CB8AC3E}">
        <p14:creationId xmlns:p14="http://schemas.microsoft.com/office/powerpoint/2010/main" val="197230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address the gaps identified, we recommend focusing on the 18-49 age group with targeted campaigns, addressing racial disparities through localized outreach, and using insights from the dashboard to allocate resources efficiently. The real-time tracking functionality enables dynamic decision-making to adapt strategies as needed."</a:t>
            </a:r>
          </a:p>
          <a:p>
            <a:endParaRPr lang="en-IN" dirty="0"/>
          </a:p>
        </p:txBody>
      </p:sp>
      <p:sp>
        <p:nvSpPr>
          <p:cNvPr id="4" name="Slide Number Placeholder 3"/>
          <p:cNvSpPr>
            <a:spLocks noGrp="1"/>
          </p:cNvSpPr>
          <p:nvPr>
            <p:ph type="sldNum" sz="quarter" idx="5"/>
          </p:nvPr>
        </p:nvSpPr>
        <p:spPr/>
        <p:txBody>
          <a:bodyPr/>
          <a:lstStyle/>
          <a:p>
            <a:fld id="{C2F44822-D6C1-464A-B97F-E663E2DE4EF5}" type="slidenum">
              <a:rPr lang="en-IN" smtClean="0"/>
              <a:t>8</a:t>
            </a:fld>
            <a:endParaRPr lang="en-IN"/>
          </a:p>
        </p:txBody>
      </p:sp>
    </p:spTree>
    <p:extLst>
      <p:ext uri="{BB962C8B-B14F-4D97-AF65-F5344CB8AC3E}">
        <p14:creationId xmlns:p14="http://schemas.microsoft.com/office/powerpoint/2010/main" val="4238794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83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243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558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67587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93527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529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1489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7312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861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155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0380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724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608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159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753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614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12/12/2024</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3346287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Flu Shot Compliance Dashboard Analysis</a:t>
            </a:r>
          </a:p>
        </p:txBody>
      </p:sp>
      <p:sp>
        <p:nvSpPr>
          <p:cNvPr id="3" name="Subtitle 2"/>
          <p:cNvSpPr>
            <a:spLocks noGrp="1"/>
          </p:cNvSpPr>
          <p:nvPr>
            <p:ph type="subTitle" idx="1"/>
          </p:nvPr>
        </p:nvSpPr>
        <p:spPr/>
        <p:txBody>
          <a:bodyPr/>
          <a:lstStyle/>
          <a:p>
            <a:r>
              <a:rPr lang="en-US" dirty="0"/>
              <a:t>Presented By –</a:t>
            </a:r>
            <a:r>
              <a:rPr lang="en-US" dirty="0" err="1"/>
              <a:t>Sumit</a:t>
            </a:r>
            <a:r>
              <a:rPr lang="en-US" dirty="0"/>
              <a:t> </a:t>
            </a:r>
            <a:r>
              <a:rPr lang="en-US" dirty="0" err="1"/>
              <a:t>Nerkar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 of the Dashboard</a:t>
            </a:r>
          </a:p>
        </p:txBody>
      </p:sp>
      <p:sp>
        <p:nvSpPr>
          <p:cNvPr id="3" name="Content Placeholder 2"/>
          <p:cNvSpPr>
            <a:spLocks noGrp="1"/>
          </p:cNvSpPr>
          <p:nvPr>
            <p:ph idx="1"/>
          </p:nvPr>
        </p:nvSpPr>
        <p:spPr/>
        <p:txBody>
          <a:bodyPr/>
          <a:lstStyle/>
          <a:p>
            <a:r>
              <a:rPr dirty="0"/>
              <a:t>Purpose: To analyze flu shot compliance and trends.</a:t>
            </a:r>
          </a:p>
          <a:p>
            <a:r>
              <a:rPr dirty="0"/>
              <a:t>Goal: Enable data-driven decisions for targeted interventions and resource planning.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Challenge</a:t>
            </a:r>
          </a:p>
        </p:txBody>
      </p:sp>
      <p:sp>
        <p:nvSpPr>
          <p:cNvPr id="3" name="Content Placeholder 2"/>
          <p:cNvSpPr>
            <a:spLocks noGrp="1"/>
          </p:cNvSpPr>
          <p:nvPr>
            <p:ph idx="1"/>
          </p:nvPr>
        </p:nvSpPr>
        <p:spPr/>
        <p:txBody>
          <a:bodyPr/>
          <a:lstStyle/>
          <a:p>
            <a:r>
              <a:rPr dirty="0"/>
              <a:t>Low flu shot uptake in some demographics.</a:t>
            </a:r>
          </a:p>
          <a:p>
            <a:r>
              <a:rPr dirty="0"/>
              <a:t>Difficulty tracking trends and ensuring equitable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KPIs Monitored</a:t>
            </a:r>
          </a:p>
        </p:txBody>
      </p:sp>
      <p:sp>
        <p:nvSpPr>
          <p:cNvPr id="3" name="Content Placeholder 2"/>
          <p:cNvSpPr>
            <a:spLocks noGrp="1"/>
          </p:cNvSpPr>
          <p:nvPr>
            <p:ph idx="1"/>
          </p:nvPr>
        </p:nvSpPr>
        <p:spPr/>
        <p:txBody>
          <a:bodyPr/>
          <a:lstStyle/>
          <a:p>
            <a:r>
              <a:rPr dirty="0"/>
              <a:t>Flu shots administered: 4,023.</a:t>
            </a:r>
          </a:p>
          <a:p>
            <a:r>
              <a:rPr dirty="0"/>
              <a:t>Compliance rate: 81.7%.</a:t>
            </a:r>
          </a:p>
          <a:p>
            <a:r>
              <a:rPr dirty="0"/>
              <a:t>Demographics: Age and race analysis.</a:t>
            </a:r>
          </a:p>
          <a:p>
            <a:r>
              <a:rPr dirty="0"/>
              <a:t>Trends: Running sum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pPr marL="0" indent="0">
              <a:buNone/>
            </a:pPr>
            <a:r>
              <a:rPr dirty="0"/>
              <a:t>1. Compliance rate is strong at 81.7%.</a:t>
            </a:r>
          </a:p>
          <a:p>
            <a:pPr marL="0" indent="0">
              <a:buNone/>
            </a:pPr>
            <a:r>
              <a:rPr dirty="0"/>
              <a:t>2. Seniors (65+) and children (0–17) show the highest uptake.</a:t>
            </a:r>
          </a:p>
          <a:p>
            <a:pPr marL="0" indent="0">
              <a:buNone/>
            </a:pPr>
            <a:r>
              <a:rPr dirty="0"/>
              <a:t>3. Native and Hawaiian populations exhibit the highest compliance among races.</a:t>
            </a:r>
          </a:p>
          <a:p>
            <a:pPr marL="0" indent="0">
              <a:buNone/>
            </a:pPr>
            <a:r>
              <a:rPr dirty="0"/>
              <a:t>4. Seasonal trends show peaks in administration.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Detailed Dashboard Insights</a:t>
            </a:r>
          </a:p>
        </p:txBody>
      </p:sp>
      <p:sp>
        <p:nvSpPr>
          <p:cNvPr id="3" name="Content Placeholder 2"/>
          <p:cNvSpPr>
            <a:spLocks noGrp="1"/>
          </p:cNvSpPr>
          <p:nvPr>
            <p:ph idx="1"/>
          </p:nvPr>
        </p:nvSpPr>
        <p:spPr/>
        <p:txBody>
          <a:bodyPr/>
          <a:lstStyle/>
          <a:p>
            <a:r>
              <a:rPr dirty="0"/>
              <a:t>Breakdown of flu shots by age and race.</a:t>
            </a:r>
          </a:p>
          <a:p>
            <a:r>
              <a:rPr dirty="0"/>
              <a:t>Patient-level data: List of individuals with their vaccination status.</a:t>
            </a:r>
          </a:p>
          <a:p>
            <a:r>
              <a:rPr dirty="0"/>
              <a:t>Running sum graph to monitor trends.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75DA-FF98-48C2-BCF5-38106E2F8E7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87585A2-CC2E-4B8A-803B-494AA2AD52EB}"/>
              </a:ext>
            </a:extLst>
          </p:cNvPr>
          <p:cNvSpPr>
            <a:spLocks noGrp="1"/>
          </p:cNvSpPr>
          <p:nvPr>
            <p:ph idx="1"/>
          </p:nvPr>
        </p:nvSpPr>
        <p:spPr/>
        <p:txBody>
          <a:bodyPr/>
          <a:lstStyle/>
          <a:p>
            <a:r>
              <a:rPr lang="en-US" dirty="0"/>
              <a:t>Strong overall compliance rate at 81.7%.</a:t>
            </a:r>
          </a:p>
          <a:p>
            <a:pPr>
              <a:buFont typeface="Arial" panose="020B0604020202020204" pitchFamily="34" charset="0"/>
              <a:buChar char="•"/>
            </a:pPr>
            <a:r>
              <a:rPr lang="en-US" dirty="0"/>
              <a:t>Identified gaps in certain demographics.</a:t>
            </a:r>
          </a:p>
          <a:p>
            <a:pPr>
              <a:buFont typeface="Arial" panose="020B0604020202020204" pitchFamily="34" charset="0"/>
              <a:buChar char="•"/>
            </a:pPr>
            <a:r>
              <a:rPr lang="en-US" dirty="0"/>
              <a:t>Data provides a foundation for targeted strategies.</a:t>
            </a:r>
          </a:p>
          <a:p>
            <a:endParaRPr lang="en-IN" dirty="0"/>
          </a:p>
        </p:txBody>
      </p:sp>
    </p:spTree>
    <p:extLst>
      <p:ext uri="{BB962C8B-B14F-4D97-AF65-F5344CB8AC3E}">
        <p14:creationId xmlns:p14="http://schemas.microsoft.com/office/powerpoint/2010/main" val="241349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515D-6654-4213-89DF-D5AA455CA5B8}"/>
              </a:ext>
            </a:extLst>
          </p:cNvPr>
          <p:cNvSpPr>
            <a:spLocks noGrp="1"/>
          </p:cNvSpPr>
          <p:nvPr>
            <p:ph type="title"/>
          </p:nvPr>
        </p:nvSpPr>
        <p:spPr/>
        <p:txBody>
          <a:bodyPr/>
          <a:lstStyle/>
          <a:p>
            <a:r>
              <a:rPr lang="en-IN" dirty="0"/>
              <a:t>Recommendations </a:t>
            </a:r>
          </a:p>
        </p:txBody>
      </p:sp>
      <p:sp>
        <p:nvSpPr>
          <p:cNvPr id="4" name="Rectangle 1">
            <a:extLst>
              <a:ext uri="{FF2B5EF4-FFF2-40B4-BE49-F238E27FC236}">
                <a16:creationId xmlns:a16="http://schemas.microsoft.com/office/drawing/2014/main" id="{ABB86FA8-55A9-4E53-845E-DD6E0BC8F552}"/>
              </a:ext>
            </a:extLst>
          </p:cNvPr>
          <p:cNvSpPr>
            <a:spLocks noGrp="1" noChangeArrowheads="1"/>
          </p:cNvSpPr>
          <p:nvPr>
            <p:ph idx="1"/>
          </p:nvPr>
        </p:nvSpPr>
        <p:spPr bwMode="auto">
          <a:xfrm>
            <a:off x="457201" y="1434738"/>
            <a:ext cx="8229599"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 on 18-49 age group with tailored campaigns</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 racial disparities through community outreach</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insights to allocate resources effectively</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tracking supports dynamic decision-making</a:t>
            </a:r>
          </a:p>
        </p:txBody>
      </p:sp>
    </p:spTree>
    <p:extLst>
      <p:ext uri="{BB962C8B-B14F-4D97-AF65-F5344CB8AC3E}">
        <p14:creationId xmlns:p14="http://schemas.microsoft.com/office/powerpoint/2010/main" val="70697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842F-34C8-4458-85B8-97BB4F276DA1}"/>
              </a:ext>
            </a:extLst>
          </p:cNvPr>
          <p:cNvSpPr>
            <a:spLocks noGrp="1"/>
          </p:cNvSpPr>
          <p:nvPr>
            <p:ph type="title"/>
          </p:nvPr>
        </p:nvSpPr>
        <p:spPr/>
        <p:txBody>
          <a:bodyPr>
            <a:normAutofit/>
          </a:bodyPr>
          <a:lstStyle/>
          <a:p>
            <a:pPr algn="ctr"/>
            <a:r>
              <a:rPr lang="en-US" sz="5400" dirty="0"/>
              <a:t>THANK YOU </a:t>
            </a:r>
            <a:r>
              <a:rPr lang="en-US" sz="5400" dirty="0">
                <a:sym typeface="Wingdings" panose="05000000000000000000" pitchFamily="2" charset="2"/>
              </a:rPr>
              <a:t></a:t>
            </a:r>
            <a:endParaRPr lang="en-IN" sz="5400" dirty="0"/>
          </a:p>
        </p:txBody>
      </p:sp>
    </p:spTree>
    <p:extLst>
      <p:ext uri="{BB962C8B-B14F-4D97-AF65-F5344CB8AC3E}">
        <p14:creationId xmlns:p14="http://schemas.microsoft.com/office/powerpoint/2010/main" val="353991093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23</TotalTime>
  <Words>625</Words>
  <Application>Microsoft Office PowerPoint</Application>
  <PresentationFormat>On-screen Show (4:3)</PresentationFormat>
  <Paragraphs>52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Trebuchet MS</vt:lpstr>
      <vt:lpstr>Berlin</vt:lpstr>
      <vt:lpstr>Flu Shot Compliance Dashboard Analysis</vt:lpstr>
      <vt:lpstr>Overview of the Dashboard</vt:lpstr>
      <vt:lpstr>The Challenge</vt:lpstr>
      <vt:lpstr>KPIs Monitored</vt:lpstr>
      <vt:lpstr>Key Insights</vt:lpstr>
      <vt:lpstr>Detailed Dashboard Insights</vt:lpstr>
      <vt:lpstr>Conclusion</vt:lpstr>
      <vt:lpstr>Recommendations </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 Shot Compliance Dashboard Analysis</dc:title>
  <dc:subject/>
  <dc:creator/>
  <cp:keywords/>
  <dc:description>generated using python-pptx</dc:description>
  <cp:lastModifiedBy>Admin</cp:lastModifiedBy>
  <cp:revision>3</cp:revision>
  <dcterms:created xsi:type="dcterms:W3CDTF">2013-01-27T09:14:16Z</dcterms:created>
  <dcterms:modified xsi:type="dcterms:W3CDTF">2024-12-12T10:06:46Z</dcterms:modified>
  <cp:category/>
</cp:coreProperties>
</file>