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8" r:id="rId2"/>
    <p:sldId id="269" r:id="rId3"/>
    <p:sldId id="256" r:id="rId4"/>
    <p:sldId id="271" r:id="rId5"/>
    <p:sldId id="270" r:id="rId6"/>
    <p:sldId id="259" r:id="rId7"/>
    <p:sldId id="260" r:id="rId8"/>
    <p:sldId id="261" r:id="rId9"/>
    <p:sldId id="258" r:id="rId10"/>
    <p:sldId id="257" r:id="rId11"/>
    <p:sldId id="262" r:id="rId12"/>
    <p:sldId id="263" r:id="rId13"/>
    <p:sldId id="264" r:id="rId14"/>
    <p:sldId id="265" r:id="rId15"/>
    <p:sldId id="266" r:id="rId16"/>
    <p:sldId id="272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47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0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00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1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32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5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7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8CC4-A876-4BE4-8771-863F35F6071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C5B2B6-4478-4D8C-905E-4D8A89BE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78513-6D20-AE7F-3866-E1CC4CCD6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14338"/>
            <a:ext cx="8358188" cy="1643062"/>
          </a:xfrm>
        </p:spPr>
        <p:txBody>
          <a:bodyPr/>
          <a:lstStyle/>
          <a:p>
            <a:r>
              <a:rPr lang="en-IN" dirty="0"/>
              <a:t>Sahyadri Navigator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CE19E7-042E-C18F-668A-2C67F972BF8A}"/>
              </a:ext>
            </a:extLst>
          </p:cNvPr>
          <p:cNvSpPr txBox="1"/>
          <p:nvPr/>
        </p:nvSpPr>
        <p:spPr>
          <a:xfrm>
            <a:off x="2377441" y="2846566"/>
            <a:ext cx="681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Group no-06</a:t>
            </a:r>
          </a:p>
          <a:p>
            <a:endParaRPr lang="en-IN" dirty="0"/>
          </a:p>
          <a:p>
            <a:r>
              <a:rPr lang="en-IN" dirty="0"/>
              <a:t>                       1.Meghana </a:t>
            </a:r>
            <a:r>
              <a:rPr lang="en-IN" dirty="0" err="1"/>
              <a:t>Bharambe</a:t>
            </a:r>
            <a:endParaRPr lang="en-IN" dirty="0"/>
          </a:p>
          <a:p>
            <a:r>
              <a:rPr lang="en-IN" dirty="0"/>
              <a:t>                       2.Supriya Sutar</a:t>
            </a:r>
          </a:p>
          <a:p>
            <a:r>
              <a:rPr lang="en-IN" dirty="0"/>
              <a:t>                       3.Sumit Patil</a:t>
            </a:r>
          </a:p>
          <a:p>
            <a:r>
              <a:rPr lang="en-IN" dirty="0"/>
              <a:t>                       4.Dhanshri Kshirsagar</a:t>
            </a:r>
          </a:p>
        </p:txBody>
      </p:sp>
    </p:spTree>
    <p:extLst>
      <p:ext uri="{BB962C8B-B14F-4D97-AF65-F5344CB8AC3E}">
        <p14:creationId xmlns:p14="http://schemas.microsoft.com/office/powerpoint/2010/main" val="26372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72129-7B47-949D-360B-2EC281CD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84850" cy="439972"/>
          </a:xfrm>
        </p:spPr>
        <p:txBody>
          <a:bodyPr>
            <a:normAutofit/>
          </a:bodyPr>
          <a:lstStyle/>
          <a:p>
            <a:r>
              <a:rPr lang="en-IN" sz="2000" b="1" dirty="0"/>
              <a:t>Login Workflow: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5FC59DD-0530-AF0D-3747-508D586A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5" y="1350963"/>
            <a:ext cx="8711752" cy="5224766"/>
          </a:xfrm>
        </p:spPr>
      </p:pic>
    </p:spTree>
    <p:extLst>
      <p:ext uri="{BB962C8B-B14F-4D97-AF65-F5344CB8AC3E}">
        <p14:creationId xmlns:p14="http://schemas.microsoft.com/office/powerpoint/2010/main" val="1784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B275D-AFE8-42E0-78CF-3A3CE2A2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365760"/>
            <a:ext cx="1606164" cy="516835"/>
          </a:xfrm>
        </p:spPr>
        <p:txBody>
          <a:bodyPr>
            <a:normAutofit/>
          </a:bodyPr>
          <a:lstStyle/>
          <a:p>
            <a:r>
              <a:rPr lang="en-IN" sz="2000" b="1" dirty="0"/>
              <a:t>Add </a:t>
            </a:r>
            <a:r>
              <a:rPr lang="en-IN" sz="2000" b="1" dirty="0" err="1"/>
              <a:t>Trekk</a:t>
            </a:r>
            <a:r>
              <a:rPr lang="en-IN" sz="2000" b="1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B61C24-40E5-BEC9-3939-A3A94E78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1039793"/>
            <a:ext cx="8261405" cy="4821536"/>
          </a:xfrm>
        </p:spPr>
      </p:pic>
    </p:spTree>
    <p:extLst>
      <p:ext uri="{BB962C8B-B14F-4D97-AF65-F5344CB8AC3E}">
        <p14:creationId xmlns:p14="http://schemas.microsoft.com/office/powerpoint/2010/main" val="24301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25635-C486-7493-06B9-0C12B6DD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349857"/>
            <a:ext cx="1574359" cy="564543"/>
          </a:xfrm>
        </p:spPr>
        <p:txBody>
          <a:bodyPr>
            <a:normAutofit/>
          </a:bodyPr>
          <a:lstStyle/>
          <a:p>
            <a:r>
              <a:rPr lang="en-IN" sz="2000" b="1" dirty="0"/>
              <a:t>Book </a:t>
            </a:r>
            <a:r>
              <a:rPr lang="en-IN" sz="2000" b="1" dirty="0" err="1"/>
              <a:t>Trekk</a:t>
            </a:r>
            <a:r>
              <a:rPr lang="en-IN" sz="1600" b="1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C2DF361-FCE0-20BD-82F7-E7E5ECBD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3" y="1089328"/>
            <a:ext cx="8704913" cy="4444779"/>
          </a:xfrm>
        </p:spPr>
      </p:pic>
    </p:spTree>
    <p:extLst>
      <p:ext uri="{BB962C8B-B14F-4D97-AF65-F5344CB8AC3E}">
        <p14:creationId xmlns:p14="http://schemas.microsoft.com/office/powerpoint/2010/main" val="3397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46688-9E32-D48C-5A70-F05C01B9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1" y="381664"/>
            <a:ext cx="1970111" cy="492980"/>
          </a:xfrm>
        </p:spPr>
        <p:txBody>
          <a:bodyPr>
            <a:noAutofit/>
          </a:bodyPr>
          <a:lstStyle/>
          <a:p>
            <a:r>
              <a:rPr lang="en-IN" sz="2000" b="1" dirty="0"/>
              <a:t>Edit profile: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8B3949C-9AC5-F9B5-41E7-8C5DA535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9" y="874644"/>
            <a:ext cx="10387219" cy="5283088"/>
          </a:xfrm>
        </p:spPr>
      </p:pic>
    </p:spTree>
    <p:extLst>
      <p:ext uri="{BB962C8B-B14F-4D97-AF65-F5344CB8AC3E}">
        <p14:creationId xmlns:p14="http://schemas.microsoft.com/office/powerpoint/2010/main" val="16816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B8855-3054-742B-E6E7-C0071880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6" y="413468"/>
            <a:ext cx="1502796" cy="580445"/>
          </a:xfrm>
        </p:spPr>
        <p:txBody>
          <a:bodyPr>
            <a:normAutofit/>
          </a:bodyPr>
          <a:lstStyle/>
          <a:p>
            <a:r>
              <a:rPr lang="en-IN" sz="2000" b="1" dirty="0"/>
              <a:t>Approve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4179E2-712E-093F-F12E-3AD630B5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0" y="1200003"/>
            <a:ext cx="9314525" cy="4594888"/>
          </a:xfrm>
        </p:spPr>
      </p:pic>
    </p:spTree>
    <p:extLst>
      <p:ext uri="{BB962C8B-B14F-4D97-AF65-F5344CB8AC3E}">
        <p14:creationId xmlns:p14="http://schemas.microsoft.com/office/powerpoint/2010/main" val="1805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709B6-3882-873C-8A5F-D92E2D13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337752"/>
            <a:ext cx="1787611" cy="626076"/>
          </a:xfrm>
        </p:spPr>
        <p:txBody>
          <a:bodyPr>
            <a:normAutofit/>
          </a:bodyPr>
          <a:lstStyle/>
          <a:p>
            <a:r>
              <a:rPr lang="en-IN" sz="2000" b="1" dirty="0"/>
              <a:t>View Profile: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2A60D81-9776-3FB0-2962-97F9BE254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" y="1224501"/>
            <a:ext cx="9503267" cy="4548145"/>
          </a:xfrm>
        </p:spPr>
      </p:pic>
    </p:spTree>
    <p:extLst>
      <p:ext uri="{BB962C8B-B14F-4D97-AF65-F5344CB8AC3E}">
        <p14:creationId xmlns:p14="http://schemas.microsoft.com/office/powerpoint/2010/main" val="30697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24" y="325113"/>
            <a:ext cx="9322260" cy="739758"/>
          </a:xfrm>
        </p:spPr>
        <p:txBody>
          <a:bodyPr>
            <a:normAutofit/>
          </a:bodyPr>
          <a:lstStyle/>
          <a:p>
            <a:r>
              <a:rPr lang="en-US" sz="2000" b="1" dirty="0"/>
              <a:t>Testing APPROACH: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148" y="1458409"/>
            <a:ext cx="9558478" cy="47744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​REST API using Postman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01A4-A8A9-A991-F5A4-3CFF1E9F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522"/>
            <a:ext cx="9911291" cy="562559"/>
          </a:xfrm>
        </p:spPr>
        <p:txBody>
          <a:bodyPr>
            <a:normAutofit/>
          </a:bodyPr>
          <a:lstStyle/>
          <a:p>
            <a:r>
              <a:rPr lang="en-US" sz="2000" b="1" dirty="0"/>
              <a:t>Future extensions:</a:t>
            </a:r>
            <a:endParaRPr lang="en-IN" sz="2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65C8B-1587-5406-AC62-A51D2B5BC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377" y="1474237"/>
            <a:ext cx="9755248" cy="3712125"/>
          </a:xfrm>
        </p:spPr>
        <p:txBody>
          <a:bodyPr/>
          <a:lstStyle/>
          <a:p>
            <a:r>
              <a:rPr lang="en-IN" sz="1600" dirty="0"/>
              <a:t>1.Payment Transaction</a:t>
            </a:r>
          </a:p>
          <a:p>
            <a:r>
              <a:rPr lang="en-IN" sz="1600" dirty="0"/>
              <a:t>2.Enquiry through email for trekkers.</a:t>
            </a:r>
          </a:p>
          <a:p>
            <a:r>
              <a:rPr lang="en-IN" sz="1600" dirty="0"/>
              <a:t>3.Trekking Club view list of email and give response according to query</a:t>
            </a:r>
            <a:r>
              <a:rPr lang="en-IN" dirty="0"/>
              <a:t>.</a:t>
            </a:r>
          </a:p>
          <a:p>
            <a:r>
              <a:rPr lang="en-IN" sz="1600" dirty="0"/>
              <a:t>4.Trekker can view and download transaction </a:t>
            </a:r>
            <a:r>
              <a:rPr lang="en-IN" sz="1600" dirty="0" err="1"/>
              <a:t>ricept</a:t>
            </a:r>
            <a:r>
              <a:rPr lang="en-IN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193F19-C57C-AD2C-2B8C-BE1E223C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18B7CF-C47D-1B4E-DE9F-1FCB4F5C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950FB6-9512-2E46-E87F-11845AC4A1B8}"/>
              </a:ext>
            </a:extLst>
          </p:cNvPr>
          <p:cNvSpPr txBox="1"/>
          <p:nvPr/>
        </p:nvSpPr>
        <p:spPr>
          <a:xfrm>
            <a:off x="1614115" y="1375576"/>
            <a:ext cx="7569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2"/>
                </a:solidFill>
                <a:latin typeface="French Script MT" panose="03020402040607040605" pitchFamily="66" charset="0"/>
              </a:rPr>
              <a:t> </a:t>
            </a:r>
          </a:p>
          <a:p>
            <a:r>
              <a:rPr lang="en-IN" sz="7200" b="1" dirty="0">
                <a:solidFill>
                  <a:schemeClr val="accent2"/>
                </a:solidFill>
                <a:latin typeface="French Script MT" panose="03020402040607040605" pitchFamily="66" charset="0"/>
              </a:rPr>
              <a:t>Thank You……….</a:t>
            </a:r>
          </a:p>
        </p:txBody>
      </p:sp>
    </p:spTree>
    <p:extLst>
      <p:ext uri="{BB962C8B-B14F-4D97-AF65-F5344CB8AC3E}">
        <p14:creationId xmlns:p14="http://schemas.microsoft.com/office/powerpoint/2010/main" val="5334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7DFF1-3676-8874-E07B-0915A60B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AGENDA: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DB41D-4AC0-20DC-E3A7-BD6FFFC1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Users and Use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Project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Individual Role and contribution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Project 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Testing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Future Extensions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Experience and Lessons learnt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C69A3C-D5B8-B804-2C3A-1312A2E0A61F}"/>
              </a:ext>
            </a:extLst>
          </p:cNvPr>
          <p:cNvSpPr txBox="1"/>
          <p:nvPr/>
        </p:nvSpPr>
        <p:spPr>
          <a:xfrm>
            <a:off x="1017768" y="731520"/>
            <a:ext cx="8770288" cy="375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1"/>
                </a:solidFill>
              </a:rPr>
              <a:t>Abstract: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 main objective of this project is building a website which will help trekkers from different places to find trekking spot.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kern="50" dirty="0">
                <a:effectLst/>
                <a:latin typeface="Segoe UI" panose="020B0502040204020203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Trekkers can find best suitable option from multiple trekking clubs which have registered on our platform. </a:t>
            </a:r>
            <a:endParaRPr lang="en-IN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kern="50" dirty="0">
                <a:effectLst/>
                <a:latin typeface="Segoe UI" panose="020B0502040204020203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They can go through multiple options and according to their preferences (time, place, price and other facilities) they can select suitable choice.</a:t>
            </a:r>
            <a:endParaRPr lang="en-IN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kern="50" dirty="0">
                <a:effectLst/>
                <a:latin typeface="Segoe UI" panose="020B0502040204020203" pitchFamily="34" charset="0"/>
                <a:ea typeface="SimSun" panose="02010600030101010101" pitchFamily="2" charset="-122"/>
                <a:cs typeface="Mangal" panose="02040503050203030202" pitchFamily="18" charset="0"/>
              </a:rPr>
              <a:t>Different Trekkers club can register on our platform and can put their next schedule about their trekking events.</a:t>
            </a:r>
            <a:endParaRPr lang="en-IN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8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992" y="298947"/>
            <a:ext cx="6696075" cy="584816"/>
          </a:xfrm>
        </p:spPr>
        <p:txBody>
          <a:bodyPr/>
          <a:lstStyle/>
          <a:p>
            <a:r>
              <a:rPr lang="en-US" i="1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314" y="1296955"/>
            <a:ext cx="12257314" cy="515049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B8D11A-DB19-8D5A-39EA-FFF82F651A0B}"/>
              </a:ext>
            </a:extLst>
          </p:cNvPr>
          <p:cNvSpPr/>
          <p:nvPr/>
        </p:nvSpPr>
        <p:spPr>
          <a:xfrm>
            <a:off x="905069" y="1205852"/>
            <a:ext cx="10543592" cy="5150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782D71-A02D-5E43-3B4F-D5D6568C87CA}"/>
              </a:ext>
            </a:extLst>
          </p:cNvPr>
          <p:cNvSpPr/>
          <p:nvPr/>
        </p:nvSpPr>
        <p:spPr>
          <a:xfrm>
            <a:off x="905069" y="1203649"/>
            <a:ext cx="3069772" cy="5150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B74D3B2-311A-8865-212A-6B22B1E59CAC}"/>
              </a:ext>
            </a:extLst>
          </p:cNvPr>
          <p:cNvSpPr/>
          <p:nvPr/>
        </p:nvSpPr>
        <p:spPr>
          <a:xfrm>
            <a:off x="3974841" y="1203649"/>
            <a:ext cx="5439747" cy="5150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271A5-7190-10C6-1EF7-FC6214D688DF}"/>
              </a:ext>
            </a:extLst>
          </p:cNvPr>
          <p:cNvSpPr/>
          <p:nvPr/>
        </p:nvSpPr>
        <p:spPr>
          <a:xfrm>
            <a:off x="9414588" y="1203649"/>
            <a:ext cx="2034073" cy="5150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AB2B55-A9CA-2284-428E-BDEE427BF75E}"/>
              </a:ext>
            </a:extLst>
          </p:cNvPr>
          <p:cNvSpPr txBox="1"/>
          <p:nvPr/>
        </p:nvSpPr>
        <p:spPr>
          <a:xfrm>
            <a:off x="1045226" y="1490613"/>
            <a:ext cx="305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FRONT END</a:t>
            </a:r>
            <a:endParaRPr lang="en-IN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1401E1-78DE-0E11-953A-D4F81C970BD5}"/>
              </a:ext>
            </a:extLst>
          </p:cNvPr>
          <p:cNvSpPr txBox="1"/>
          <p:nvPr/>
        </p:nvSpPr>
        <p:spPr>
          <a:xfrm>
            <a:off x="4030046" y="1485809"/>
            <a:ext cx="542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MIDDLE TIER WITH MICROSERVICES ARCHITECTURE </a:t>
            </a:r>
            <a:endParaRPr lang="en-IN" sz="24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631D8C-F869-66EA-AF29-416E8FBBD163}"/>
              </a:ext>
            </a:extLst>
          </p:cNvPr>
          <p:cNvSpPr txBox="1"/>
          <p:nvPr/>
        </p:nvSpPr>
        <p:spPr>
          <a:xfrm>
            <a:off x="9427030" y="1485809"/>
            <a:ext cx="203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DATABASE TIER</a:t>
            </a:r>
            <a:endParaRPr lang="en-IN" sz="2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056FCB7-9980-A634-57CF-EA77EA38A345}"/>
              </a:ext>
            </a:extLst>
          </p:cNvPr>
          <p:cNvSpPr txBox="1"/>
          <p:nvPr/>
        </p:nvSpPr>
        <p:spPr>
          <a:xfrm>
            <a:off x="1001294" y="2681238"/>
            <a:ext cx="27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running on localhost : 3000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1562F71-317C-A1E6-29B1-FFCF4A5E8046}"/>
              </a:ext>
            </a:extLst>
          </p:cNvPr>
          <p:cNvSpPr txBox="1"/>
          <p:nvPr/>
        </p:nvSpPr>
        <p:spPr>
          <a:xfrm>
            <a:off x="998376" y="4707665"/>
            <a:ext cx="273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JS Components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F007AE1-50D1-8CD7-AFC7-A00318A85F9B}"/>
              </a:ext>
            </a:extLst>
          </p:cNvPr>
          <p:cNvSpPr/>
          <p:nvPr/>
        </p:nvSpPr>
        <p:spPr>
          <a:xfrm>
            <a:off x="4253594" y="2587851"/>
            <a:ext cx="2543175" cy="149139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NET Rest API Server on localhost : 7142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65326C7-07EB-EF18-82D0-AD269FDB581F}"/>
              </a:ext>
            </a:extLst>
          </p:cNvPr>
          <p:cNvSpPr/>
          <p:nvPr/>
        </p:nvSpPr>
        <p:spPr>
          <a:xfrm>
            <a:off x="4291012" y="4423634"/>
            <a:ext cx="2543175" cy="149139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Sp</a:t>
            </a:r>
            <a:r>
              <a:rPr lang="en-US" b="1" dirty="0">
                <a:solidFill>
                  <a:schemeClr val="tx1"/>
                </a:solidFill>
              </a:rPr>
              <a:t>ring boot Rest API Server running on localhost : 8080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BAEBD2E3-A963-BE4E-67E2-FDCA0C31B6B0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>
            <a:off x="6796769" y="3333547"/>
            <a:ext cx="2617819" cy="445351"/>
          </a:xfrm>
          <a:prstGeom prst="bentConnector3">
            <a:avLst>
              <a:gd name="adj1" fmla="val 5419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2E17558E-978F-01C5-C047-1C04B17F79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834187" y="4707665"/>
            <a:ext cx="2592843" cy="461665"/>
          </a:xfrm>
          <a:prstGeom prst="bentConnector3">
            <a:avLst>
              <a:gd name="adj1" fmla="val 5036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D961E7E-7575-5588-E526-92954420ADF8}"/>
              </a:ext>
            </a:extLst>
          </p:cNvPr>
          <p:cNvSpPr txBox="1"/>
          <p:nvPr/>
        </p:nvSpPr>
        <p:spPr>
          <a:xfrm>
            <a:off x="6893187" y="2958237"/>
            <a:ext cx="20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Entity Framework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ED66DA9-7BB9-EC8D-0B9A-BD6779B45A63}"/>
              </a:ext>
            </a:extLst>
          </p:cNvPr>
          <p:cNvSpPr txBox="1"/>
          <p:nvPr/>
        </p:nvSpPr>
        <p:spPr>
          <a:xfrm>
            <a:off x="6893187" y="5217673"/>
            <a:ext cx="20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JPA</a:t>
            </a:r>
            <a:endParaRPr lang="en-IN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xmlns="" id="{7091D08E-A0C0-BC6D-FC12-BAF6394743A3}"/>
              </a:ext>
            </a:extLst>
          </p:cNvPr>
          <p:cNvSpPr/>
          <p:nvPr/>
        </p:nvSpPr>
        <p:spPr>
          <a:xfrm>
            <a:off x="9832376" y="3291875"/>
            <a:ext cx="1130074" cy="1682027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C87F609-1959-4355-8E78-CE9CEA8B1F19}"/>
              </a:ext>
            </a:extLst>
          </p:cNvPr>
          <p:cNvSpPr txBox="1"/>
          <p:nvPr/>
        </p:nvSpPr>
        <p:spPr>
          <a:xfrm>
            <a:off x="9542302" y="5215470"/>
            <a:ext cx="191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on 3306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DF2CB-3C79-7433-2218-5CD6EE94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Use Case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349E-FDD8-2A2A-E5CC-5B135A33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143000"/>
            <a:ext cx="9472612" cy="5715000"/>
          </a:xfrm>
        </p:spPr>
      </p:pic>
    </p:spTree>
    <p:extLst>
      <p:ext uri="{BB962C8B-B14F-4D97-AF65-F5344CB8AC3E}">
        <p14:creationId xmlns:p14="http://schemas.microsoft.com/office/powerpoint/2010/main" val="27514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39263E-F669-28EF-B862-9DC843E8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FCCF-2891-ED7A-4A24-43BFA278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6" y="254443"/>
            <a:ext cx="2586824" cy="413468"/>
          </a:xfrm>
        </p:spPr>
        <p:txBody>
          <a:bodyPr>
            <a:noAutofit/>
          </a:bodyPr>
          <a:lstStyle/>
          <a:p>
            <a:r>
              <a:rPr lang="en-IN" sz="2000" b="1" dirty="0"/>
              <a:t>Admin Work </a:t>
            </a:r>
            <a:r>
              <a:rPr lang="en-IN" sz="2000" b="1" dirty="0" err="1"/>
              <a:t>FLow</a:t>
            </a:r>
            <a:r>
              <a:rPr lang="en-IN" sz="2000" b="1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AC667D-88C4-3EEE-D916-9C3BA932ACC9}"/>
              </a:ext>
            </a:extLst>
          </p:cNvPr>
          <p:cNvSpPr txBox="1"/>
          <p:nvPr/>
        </p:nvSpPr>
        <p:spPr>
          <a:xfrm>
            <a:off x="333955" y="667911"/>
            <a:ext cx="8937265" cy="168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Sahyadri Navigator should provide all function to admin how to handle the System. </a:t>
            </a:r>
            <a:endParaRPr lang="en-IN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62000">
              <a:lnSpc>
                <a:spcPct val="107000"/>
              </a:lnSpc>
              <a:spcAft>
                <a:spcPts val="65"/>
              </a:spcAft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Admin will Manage the Trekker (Delete).</a:t>
            </a:r>
            <a:endParaRPr lang="en-IN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 will Manage the Trekking Club (Approve, Delete)</a:t>
            </a:r>
          </a:p>
          <a:p>
            <a:pPr marR="49530">
              <a:lnSpc>
                <a:spcPct val="103000"/>
              </a:lnSpc>
              <a:spcAft>
                <a:spcPts val="75"/>
              </a:spcAft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Could able to know all the Transaction.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8AE26CF-7DCA-ECD9-0929-124F94A7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4" y="2567820"/>
            <a:ext cx="6846996" cy="4133060"/>
          </a:xfrm>
        </p:spPr>
      </p:pic>
    </p:spTree>
    <p:extLst>
      <p:ext uri="{BB962C8B-B14F-4D97-AF65-F5344CB8AC3E}">
        <p14:creationId xmlns:p14="http://schemas.microsoft.com/office/powerpoint/2010/main" val="22738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E0A9A50-54C3-C98C-C6C3-C97751BA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81C4A-2366-6D47-C6F5-996A1CF2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30588"/>
            <a:ext cx="2305878" cy="586050"/>
          </a:xfrm>
        </p:spPr>
        <p:txBody>
          <a:bodyPr>
            <a:normAutofit/>
          </a:bodyPr>
          <a:lstStyle/>
          <a:p>
            <a:r>
              <a:rPr lang="en-IN" sz="2000" b="1" dirty="0"/>
              <a:t>Trekker: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D0C69-B8C3-6E6C-9306-7C410232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86" y="620202"/>
            <a:ext cx="9183756" cy="1796995"/>
          </a:xfrm>
        </p:spPr>
        <p:txBody>
          <a:bodyPr>
            <a:noAutofit/>
          </a:bodyPr>
          <a:lstStyle/>
          <a:p>
            <a:pPr marL="342900" marR="49530" lvl="0" indent="-342900">
              <a:lnSpc>
                <a:spcPct val="103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Trekker can register and create his own account. 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430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Sahyadri Navigator provides the function which allows Trekker to find out the information about Trekking Clubs and upcoming </a:t>
            </a:r>
            <a:r>
              <a:rPr lang="en-IN" sz="1200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</a:t>
            </a:r>
            <a:r>
              <a:rPr lang="en-IN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1430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Trekker can Book the </a:t>
            </a:r>
            <a:r>
              <a:rPr lang="en-IN" sz="1200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trekks</a:t>
            </a: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and check the booked </a:t>
            </a:r>
            <a:r>
              <a:rPr lang="en-IN" sz="1200" kern="1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trekks</a:t>
            </a: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1430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Trekker can  view the profile and edit profile.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C4F7B6-F988-E4D5-175D-0A678574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31" y="1251618"/>
            <a:ext cx="6507127" cy="53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97A58-BF2C-8612-F42D-0988B4F1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31" y="131198"/>
            <a:ext cx="2057547" cy="437321"/>
          </a:xfrm>
        </p:spPr>
        <p:txBody>
          <a:bodyPr>
            <a:noAutofit/>
          </a:bodyPr>
          <a:lstStyle/>
          <a:p>
            <a:r>
              <a:rPr lang="en-IN" sz="2000" b="1" dirty="0"/>
              <a:t>Trekking Club: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E90233-8132-3F44-A677-CBD85BB8E28A}"/>
              </a:ext>
            </a:extLst>
          </p:cNvPr>
          <p:cNvSpPr txBox="1"/>
          <p:nvPr/>
        </p:nvSpPr>
        <p:spPr>
          <a:xfrm>
            <a:off x="246489" y="779228"/>
            <a:ext cx="9207611" cy="139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Trekking Club can register and create his own account. </a:t>
            </a:r>
            <a:endParaRPr lang="en-IN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58265">
              <a:lnSpc>
                <a:spcPct val="107000"/>
              </a:lnSpc>
              <a:spcAft>
                <a:spcPts val="65"/>
              </a:spcAft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Sahyadri Navigator provides the function which allows Trekking Club to Add the </a:t>
            </a:r>
            <a:r>
              <a:rPr lang="en-IN" sz="1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trekks</a:t>
            </a: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 and publish his upcoming </a:t>
            </a:r>
            <a:r>
              <a:rPr lang="en-IN" sz="1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trekks</a:t>
            </a: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</a:t>
            </a:r>
            <a:endParaRPr lang="en-IN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50"/>
              </a:spcAft>
            </a:pPr>
            <a:r>
              <a:rPr lang="en-IN" sz="12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9530" lvl="0" indent="-342900" fontAlgn="base">
              <a:lnSpc>
                <a:spcPct val="103000"/>
              </a:lnSpc>
              <a:spcAft>
                <a:spcPts val="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Trekking Club can check the History that which trekker </a:t>
            </a:r>
            <a:r>
              <a:rPr lang="en-IN" sz="1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registerd</a:t>
            </a: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 for which </a:t>
            </a:r>
            <a:r>
              <a:rPr lang="en-IN" sz="1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trekk</a:t>
            </a:r>
            <a:r>
              <a:rPr lang="en-IN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 and his details. </a:t>
            </a:r>
            <a:endParaRPr lang="en-IN" sz="1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BE7E551-3693-7F75-E46B-CAEC47A9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18" y="2178457"/>
            <a:ext cx="6713965" cy="4392464"/>
          </a:xfrm>
        </p:spPr>
      </p:pic>
    </p:spTree>
    <p:extLst>
      <p:ext uri="{BB962C8B-B14F-4D97-AF65-F5344CB8AC3E}">
        <p14:creationId xmlns:p14="http://schemas.microsoft.com/office/powerpoint/2010/main" val="2400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BCA03-EB1F-083D-F49C-24EA12AF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978402" cy="416118"/>
          </a:xfrm>
        </p:spPr>
        <p:txBody>
          <a:bodyPr>
            <a:normAutofit/>
          </a:bodyPr>
          <a:lstStyle/>
          <a:p>
            <a:r>
              <a:rPr lang="en-IN" sz="2000" b="1" dirty="0"/>
              <a:t>Registration: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4FE612-766E-AA3C-5F0E-6E145372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9" y="1455738"/>
            <a:ext cx="8656454" cy="4792662"/>
          </a:xfrm>
        </p:spPr>
      </p:pic>
    </p:spTree>
    <p:extLst>
      <p:ext uri="{BB962C8B-B14F-4D97-AF65-F5344CB8AC3E}">
        <p14:creationId xmlns:p14="http://schemas.microsoft.com/office/powerpoint/2010/main" val="12697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683</TotalTime>
  <Words>362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SimSun</vt:lpstr>
      <vt:lpstr>Arial</vt:lpstr>
      <vt:lpstr>Calibri</vt:lpstr>
      <vt:lpstr>French Script MT</vt:lpstr>
      <vt:lpstr>Mangal</vt:lpstr>
      <vt:lpstr>Segoe UI</vt:lpstr>
      <vt:lpstr>Symbol</vt:lpstr>
      <vt:lpstr>Times New Roman</vt:lpstr>
      <vt:lpstr>Trebuchet MS</vt:lpstr>
      <vt:lpstr>Wingdings</vt:lpstr>
      <vt:lpstr>Wingdings 3</vt:lpstr>
      <vt:lpstr>Facet</vt:lpstr>
      <vt:lpstr>Sahyadri Navigator</vt:lpstr>
      <vt:lpstr>AGENDA:</vt:lpstr>
      <vt:lpstr>PowerPoint Presentation</vt:lpstr>
      <vt:lpstr>Project Architecture</vt:lpstr>
      <vt:lpstr>Use Case Diagram:</vt:lpstr>
      <vt:lpstr>Admin Work FLow:</vt:lpstr>
      <vt:lpstr>Trekker:</vt:lpstr>
      <vt:lpstr>Trekking Club:</vt:lpstr>
      <vt:lpstr>Registration:</vt:lpstr>
      <vt:lpstr>Login Workflow:</vt:lpstr>
      <vt:lpstr>Add Trekk:</vt:lpstr>
      <vt:lpstr>Book Trekk:</vt:lpstr>
      <vt:lpstr>Edit profile:</vt:lpstr>
      <vt:lpstr>Approve :</vt:lpstr>
      <vt:lpstr>View Profile:</vt:lpstr>
      <vt:lpstr>Testing APPROACH:</vt:lpstr>
      <vt:lpstr>Future extensions: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Sahyadri Navigator</dc:title>
  <dc:creator>Dhanshri Kshirsagar</dc:creator>
  <cp:lastModifiedBy>Admin</cp:lastModifiedBy>
  <cp:revision>15</cp:revision>
  <dcterms:created xsi:type="dcterms:W3CDTF">2024-02-21T19:38:32Z</dcterms:created>
  <dcterms:modified xsi:type="dcterms:W3CDTF">2024-02-24T12:42:01Z</dcterms:modified>
</cp:coreProperties>
</file>