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D91D8-A233-4B5D-AA27-DEAE4B71902A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BED6903-D906-419A-98EA-FC669A1CF50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60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D91D8-A233-4B5D-AA27-DEAE4B71902A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D6903-D906-419A-98EA-FC669A1CF50C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242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D91D8-A233-4B5D-AA27-DEAE4B71902A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D6903-D906-419A-98EA-FC669A1CF50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2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D91D8-A233-4B5D-AA27-DEAE4B71902A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D6903-D906-419A-98EA-FC669A1CF50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900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D91D8-A233-4B5D-AA27-DEAE4B71902A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D6903-D906-419A-98EA-FC669A1CF50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115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D91D8-A233-4B5D-AA27-DEAE4B71902A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D6903-D906-419A-98EA-FC669A1CF50C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92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D91D8-A233-4B5D-AA27-DEAE4B71902A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D6903-D906-419A-98EA-FC669A1CF50C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286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D91D8-A233-4B5D-AA27-DEAE4B71902A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D6903-D906-419A-98EA-FC669A1CF50C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163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D91D8-A233-4B5D-AA27-DEAE4B71902A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D6903-D906-419A-98EA-FC669A1CF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61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D91D8-A233-4B5D-AA27-DEAE4B71902A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D6903-D906-419A-98EA-FC669A1CF50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1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6FD91D8-A233-4B5D-AA27-DEAE4B71902A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D6903-D906-419A-98EA-FC669A1CF50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90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D91D8-A233-4B5D-AA27-DEAE4B71902A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BED6903-D906-419A-98EA-FC669A1CF5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078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91C505-D2E4-46FB-A629-A37264BF5D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13" b="18137"/>
          <a:stretch/>
        </p:blipFill>
        <p:spPr>
          <a:xfrm>
            <a:off x="-1930400" y="-444500"/>
            <a:ext cx="14122400" cy="7696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5F8E67-2CBA-4A94-9F4F-3063D843A4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839" y="3327400"/>
            <a:ext cx="4093541" cy="29718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dirty="0">
                <a:solidFill>
                  <a:schemeClr val="tx1"/>
                </a:solidFill>
              </a:rPr>
              <a:t>Date:07/02/2021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Group 2:Sum Sophavin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                Lonh Kimcheng 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                Lim Siovleang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                Chhouen Sophorn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                Savoeun Visal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E1CF5E-8A01-4F31-B52C-32F80A1399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05600" y="1642638"/>
            <a:ext cx="5511582" cy="683284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Bookula Library.com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D58095-B924-4D75-B9E2-AF24754F2546}"/>
              </a:ext>
            </a:extLst>
          </p:cNvPr>
          <p:cNvSpPr/>
          <p:nvPr/>
        </p:nvSpPr>
        <p:spPr>
          <a:xfrm>
            <a:off x="1727200" y="317500"/>
            <a:ext cx="3886200" cy="172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555FD2-A48E-4F67-8024-B15CBFECA6EB}"/>
              </a:ext>
            </a:extLst>
          </p:cNvPr>
          <p:cNvSpPr/>
          <p:nvPr/>
        </p:nvSpPr>
        <p:spPr>
          <a:xfrm>
            <a:off x="3251200" y="-12700"/>
            <a:ext cx="5511582" cy="825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Web Development Presentation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D91BF8-73D3-42E8-BF7C-382B69752BFE}"/>
              </a:ext>
            </a:extLst>
          </p:cNvPr>
          <p:cNvCxnSpPr>
            <a:cxnSpLocks/>
          </p:cNvCxnSpPr>
          <p:nvPr/>
        </p:nvCxnSpPr>
        <p:spPr>
          <a:xfrm flipV="1">
            <a:off x="3810000" y="673100"/>
            <a:ext cx="4902200" cy="1704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C050FB4-CDD7-42DD-B71C-9153CE3EB31E}"/>
              </a:ext>
            </a:extLst>
          </p:cNvPr>
          <p:cNvSpPr/>
          <p:nvPr/>
        </p:nvSpPr>
        <p:spPr>
          <a:xfrm>
            <a:off x="-1930400" y="5069122"/>
            <a:ext cx="4533900" cy="1585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Coach: PORK Chanchen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             SEREY Chhunheng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2DD147-58B8-4D00-9CFC-E37E278868B9}"/>
              </a:ext>
            </a:extLst>
          </p:cNvPr>
          <p:cNvSpPr/>
          <p:nvPr/>
        </p:nvSpPr>
        <p:spPr>
          <a:xfrm>
            <a:off x="-1206500" y="330200"/>
            <a:ext cx="1841500" cy="20828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46BDFA-E0CF-4078-B61B-EDE1C04DBE67}"/>
              </a:ext>
            </a:extLst>
          </p:cNvPr>
          <p:cNvSpPr/>
          <p:nvPr/>
        </p:nvSpPr>
        <p:spPr>
          <a:xfrm>
            <a:off x="-914400" y="1181100"/>
            <a:ext cx="1244600" cy="419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83A8F8-2D47-493F-9440-A6B3D6FF0B05}"/>
              </a:ext>
            </a:extLst>
          </p:cNvPr>
          <p:cNvSpPr/>
          <p:nvPr/>
        </p:nvSpPr>
        <p:spPr>
          <a:xfrm>
            <a:off x="-939800" y="927100"/>
            <a:ext cx="12446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Sabai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688D6C-97C2-46B8-881A-29D9D6C934EA}"/>
              </a:ext>
            </a:extLst>
          </p:cNvPr>
          <p:cNvSpPr/>
          <p:nvPr/>
        </p:nvSpPr>
        <p:spPr>
          <a:xfrm>
            <a:off x="-800100" y="1320800"/>
            <a:ext cx="965200" cy="398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21EE68-ECBA-4A83-9CFF-99E57530C8B8}"/>
              </a:ext>
            </a:extLst>
          </p:cNvPr>
          <p:cNvSpPr/>
          <p:nvPr/>
        </p:nvSpPr>
        <p:spPr>
          <a:xfrm>
            <a:off x="6705600" y="2768600"/>
            <a:ext cx="5511582" cy="43434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40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E32EB-4FB4-4EFC-A050-993A3AB5D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0" y="660400"/>
            <a:ext cx="4622800" cy="660400"/>
          </a:xfrm>
        </p:spPr>
        <p:txBody>
          <a:bodyPr>
            <a:normAutofit/>
          </a:bodyPr>
          <a:lstStyle/>
          <a:p>
            <a:r>
              <a:rPr lang="en-US" sz="3600" cap="none" dirty="0"/>
              <a:t>Project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280F9-B783-4CD8-B56A-A8B327B63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500" y="1257300"/>
            <a:ext cx="11620499" cy="4851400"/>
          </a:xfrm>
          <a:noFill/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  Type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  About Bookula Library</a:t>
            </a:r>
          </a:p>
          <a:p>
            <a:pPr marL="0" indent="0">
              <a:buNone/>
            </a:pPr>
            <a:r>
              <a:rPr lang="en-US" sz="2800" dirty="0"/>
              <a:t>  Goal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Share Knowledge (formula organize class &amp; lesson)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Study with course in online class (teacher &amp; ownself)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Read a book at library ( English &amp; Khmer)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Description (name &amp; age)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more ……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accent3"/>
              </a:solidFill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05D5D53-3E8D-43F4-BE13-0714106D39CD}"/>
              </a:ext>
            </a:extLst>
          </p:cNvPr>
          <p:cNvSpPr/>
          <p:nvPr/>
        </p:nvSpPr>
        <p:spPr>
          <a:xfrm>
            <a:off x="228600" y="1473200"/>
            <a:ext cx="317500" cy="127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319DE98-3951-4F0E-BF91-A542AE0A86EE}"/>
              </a:ext>
            </a:extLst>
          </p:cNvPr>
          <p:cNvSpPr/>
          <p:nvPr/>
        </p:nvSpPr>
        <p:spPr>
          <a:xfrm>
            <a:off x="254001" y="2679700"/>
            <a:ext cx="317500" cy="127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16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9207D-9274-4111-94B7-40B448711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cap="none" dirty="0"/>
              <a:t>Task Division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2D0EDC8-6EE7-49AC-9FB1-ABF59F1242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2169331"/>
              </p:ext>
            </p:extLst>
          </p:nvPr>
        </p:nvGraphicFramePr>
        <p:xfrm>
          <a:off x="1270000" y="2044700"/>
          <a:ext cx="6934200" cy="1943102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816905">
                  <a:extLst>
                    <a:ext uri="{9D8B030D-6E8A-4147-A177-3AD203B41FA5}">
                      <a16:colId xmlns:a16="http://schemas.microsoft.com/office/drawing/2014/main" val="2902593704"/>
                    </a:ext>
                  </a:extLst>
                </a:gridCol>
                <a:gridCol w="1015195">
                  <a:extLst>
                    <a:ext uri="{9D8B030D-6E8A-4147-A177-3AD203B41FA5}">
                      <a16:colId xmlns:a16="http://schemas.microsoft.com/office/drawing/2014/main" val="14783557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080564268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3053880513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308992510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74422876"/>
                    </a:ext>
                  </a:extLst>
                </a:gridCol>
              </a:tblGrid>
              <a:tr h="36586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Sophavin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Kim Cheng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Sophorn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Siovleang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504531"/>
                  </a:ext>
                </a:extLst>
              </a:tr>
              <a:tr h="365869">
                <a:tc>
                  <a:txBody>
                    <a:bodyPr/>
                    <a:lstStyle/>
                    <a:p>
                      <a:r>
                        <a:rPr lang="en-US" dirty="0"/>
                        <a:t>Home page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3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3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8716849"/>
                  </a:ext>
                </a:extLst>
              </a:tr>
              <a:tr h="365869">
                <a:tc>
                  <a:txBody>
                    <a:bodyPr/>
                    <a:lstStyle/>
                    <a:p>
                      <a:r>
                        <a:rPr lang="en-US" dirty="0"/>
                        <a:t>A page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7999812"/>
                  </a:ext>
                </a:extLst>
              </a:tr>
              <a:tr h="365869">
                <a:tc>
                  <a:txBody>
                    <a:bodyPr/>
                    <a:lstStyle/>
                    <a:p>
                      <a:r>
                        <a:rPr lang="en-US" dirty="0"/>
                        <a:t>B page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71763"/>
                  </a:ext>
                </a:extLst>
              </a:tr>
              <a:tr h="479626">
                <a:tc>
                  <a:txBody>
                    <a:bodyPr/>
                    <a:lstStyle/>
                    <a:p>
                      <a:r>
                        <a:rPr lang="en-US" dirty="0"/>
                        <a:t>About Us page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2757777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EDD5FE1-58CD-423F-A628-9AD5628A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350562"/>
              </p:ext>
            </p:extLst>
          </p:nvPr>
        </p:nvGraphicFramePr>
        <p:xfrm>
          <a:off x="1282700" y="3993328"/>
          <a:ext cx="693420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11048427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3293869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3045964720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62970263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1379863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355883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Contact Us page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727848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6C7BCE0-DA96-4D20-91D5-6E7648E2D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975056"/>
              </p:ext>
            </p:extLst>
          </p:nvPr>
        </p:nvGraphicFramePr>
        <p:xfrm>
          <a:off x="1282700" y="4364168"/>
          <a:ext cx="1803400" cy="736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3400">
                  <a:extLst>
                    <a:ext uri="{9D8B030D-6E8A-4147-A177-3AD203B41FA5}">
                      <a16:colId xmlns:a16="http://schemas.microsoft.com/office/drawing/2014/main" val="8984803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1128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8261413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F4F3D4A-821E-44E2-818E-7693E7B3D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143020"/>
              </p:ext>
            </p:extLst>
          </p:nvPr>
        </p:nvGraphicFramePr>
        <p:xfrm>
          <a:off x="3086100" y="4377469"/>
          <a:ext cx="5153025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9650">
                  <a:extLst>
                    <a:ext uri="{9D8B030D-6E8A-4147-A177-3AD203B41FA5}">
                      <a16:colId xmlns:a16="http://schemas.microsoft.com/office/drawing/2014/main" val="3500979364"/>
                    </a:ext>
                  </a:extLst>
                </a:gridCol>
                <a:gridCol w="1323975">
                  <a:extLst>
                    <a:ext uri="{9D8B030D-6E8A-4147-A177-3AD203B41FA5}">
                      <a16:colId xmlns:a16="http://schemas.microsoft.com/office/drawing/2014/main" val="2727066709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58459839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3804881881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3598216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45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4062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3110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6201E-0E4F-4EC5-AE06-4546DDA38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cap="none" dirty="0"/>
              <a:t>Task Progression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3478C39-3A9A-4402-B648-C48C4D80A6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3577334"/>
              </p:ext>
            </p:extLst>
          </p:nvPr>
        </p:nvGraphicFramePr>
        <p:xfrm>
          <a:off x="1450975" y="2016125"/>
          <a:ext cx="9604372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01093">
                  <a:extLst>
                    <a:ext uri="{9D8B030D-6E8A-4147-A177-3AD203B41FA5}">
                      <a16:colId xmlns:a16="http://schemas.microsoft.com/office/drawing/2014/main" val="68215377"/>
                    </a:ext>
                  </a:extLst>
                </a:gridCol>
                <a:gridCol w="2401093">
                  <a:extLst>
                    <a:ext uri="{9D8B030D-6E8A-4147-A177-3AD203B41FA5}">
                      <a16:colId xmlns:a16="http://schemas.microsoft.com/office/drawing/2014/main" val="3457916321"/>
                    </a:ext>
                  </a:extLst>
                </a:gridCol>
                <a:gridCol w="2401093">
                  <a:extLst>
                    <a:ext uri="{9D8B030D-6E8A-4147-A177-3AD203B41FA5}">
                      <a16:colId xmlns:a16="http://schemas.microsoft.com/office/drawing/2014/main" val="2056253041"/>
                    </a:ext>
                  </a:extLst>
                </a:gridCol>
                <a:gridCol w="2401093">
                  <a:extLst>
                    <a:ext uri="{9D8B030D-6E8A-4147-A177-3AD203B41FA5}">
                      <a16:colId xmlns:a16="http://schemas.microsoft.com/office/drawing/2014/main" val="303086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156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Home page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7662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page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237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 page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5927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About us page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9018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Contact us page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3917966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A1DE06-A0AC-47B4-AD48-CB0A74D5D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187907"/>
              </p:ext>
            </p:extLst>
          </p:nvPr>
        </p:nvGraphicFramePr>
        <p:xfrm>
          <a:off x="1450975" y="4258122"/>
          <a:ext cx="9588500" cy="736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16175">
                  <a:extLst>
                    <a:ext uri="{9D8B030D-6E8A-4147-A177-3AD203B41FA5}">
                      <a16:colId xmlns:a16="http://schemas.microsoft.com/office/drawing/2014/main" val="3553471488"/>
                    </a:ext>
                  </a:extLst>
                </a:gridCol>
                <a:gridCol w="2390775">
                  <a:extLst>
                    <a:ext uri="{9D8B030D-6E8A-4147-A177-3AD203B41FA5}">
                      <a16:colId xmlns:a16="http://schemas.microsoft.com/office/drawing/2014/main" val="1854584528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360466508"/>
                    </a:ext>
                  </a:extLst>
                </a:gridCol>
                <a:gridCol w="2381250">
                  <a:extLst>
                    <a:ext uri="{9D8B030D-6E8A-4147-A177-3AD203B41FA5}">
                      <a16:colId xmlns:a16="http://schemas.microsoft.com/office/drawing/2014/main" val="19124169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445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4284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3877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58892-FF8D-4417-BA2D-2AC5ADA3B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BC393-5295-44FA-8FC0-59B598DF0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49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5E3B7-DD02-4D50-9D0B-C9A7D81E1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4752E-0C4C-4FE1-B84B-85972465E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1355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108</TotalTime>
  <Words>138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Courier New</vt:lpstr>
      <vt:lpstr>Gill Sans MT</vt:lpstr>
      <vt:lpstr>Wingdings</vt:lpstr>
      <vt:lpstr>Gallery</vt:lpstr>
      <vt:lpstr>Date:07/02/2021 Group 2:Sum Sophavin                 Lonh Kimcheng                  Lim Siovleang                 Chhouen Sophorn                 Savoeun Visal</vt:lpstr>
      <vt:lpstr>Project Introduction</vt:lpstr>
      <vt:lpstr>Task Division</vt:lpstr>
      <vt:lpstr>Task Progression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Date:07/02/2021 Group 2:Sum Sophavin                 Lonh Kimcheng                  Lim Siovleang                 Chhouen Sophorn                 Savoeun Visal</dc:title>
  <dc:creator>ASUS VivoBook</dc:creator>
  <cp:lastModifiedBy>ASUS VivoBook</cp:lastModifiedBy>
  <cp:revision>13</cp:revision>
  <dcterms:created xsi:type="dcterms:W3CDTF">2021-02-06T11:50:48Z</dcterms:created>
  <dcterms:modified xsi:type="dcterms:W3CDTF">2021-02-06T13:40:31Z</dcterms:modified>
</cp:coreProperties>
</file>