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3"/>
  </p:notesMasterIdLst>
  <p:sldIdLst>
    <p:sldId id="274" r:id="rId3"/>
    <p:sldId id="320" r:id="rId4"/>
    <p:sldId id="258" r:id="rId5"/>
    <p:sldId id="325" r:id="rId6"/>
    <p:sldId id="326" r:id="rId7"/>
    <p:sldId id="327" r:id="rId8"/>
    <p:sldId id="328" r:id="rId9"/>
    <p:sldId id="277" r:id="rId10"/>
    <p:sldId id="310" r:id="rId11"/>
    <p:sldId id="27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0" autoAdjust="0"/>
    <p:restoredTop sz="94699"/>
  </p:normalViewPr>
  <p:slideViewPr>
    <p:cSldViewPr snapToGrid="0">
      <p:cViewPr varScale="1">
        <p:scale>
          <a:sx n="124" d="100"/>
          <a:sy n="124" d="100"/>
        </p:scale>
        <p:origin x="84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9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3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3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2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0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21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3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8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3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4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4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7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390528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1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6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3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14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79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0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40.png"/><Relationship Id="rId8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689227" y="3741980"/>
            <a:ext cx="2267471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SY1806214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陈鸿超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SY1806418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　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BY1806157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袁梦阳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SY1806219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李铎坤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15723" y="3301653"/>
            <a:ext cx="4607091" cy="17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5164" y="2565112"/>
            <a:ext cx="4468211" cy="5616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基于</a:t>
            </a:r>
            <a:r>
              <a:rPr lang="en-US" altLang="zh-CN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的分析与扩展</a:t>
            </a:r>
            <a:endParaRPr lang="en-US" altLang="zh-C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99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3377" y="3082752"/>
            <a:ext cx="117724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470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1" y="187907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3" y="818020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120386" y="2485770"/>
            <a:ext cx="4886225" cy="1605767"/>
            <a:chOff x="2254010" y="1666883"/>
            <a:chExt cx="4886225" cy="1605767"/>
          </a:xfrm>
        </p:grpSpPr>
        <p:grpSp>
          <p:nvGrpSpPr>
            <p:cNvPr id="2" name="组合 1"/>
            <p:cNvGrpSpPr/>
            <p:nvPr/>
          </p:nvGrpSpPr>
          <p:grpSpPr>
            <a:xfrm>
              <a:off x="2254010" y="1666883"/>
              <a:ext cx="4886225" cy="686162"/>
              <a:chOff x="2254010" y="1666883"/>
              <a:chExt cx="4886225" cy="68616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254010" y="1674508"/>
                <a:ext cx="1244699" cy="666786"/>
                <a:chOff x="2215144" y="956726"/>
                <a:chExt cx="1299384" cy="916847"/>
              </a:xfrm>
            </p:grpSpPr>
            <p:sp>
              <p:nvSpPr>
                <p:cNvPr id="32" name="平行四边形 31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3" name="文本框 9"/>
                <p:cNvSpPr txBox="1"/>
                <p:nvPr/>
              </p:nvSpPr>
              <p:spPr>
                <a:xfrm>
                  <a:off x="2447729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5567833" y="1035683"/>
                  <a:ext cx="1432682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功能</a:t>
                  </a:r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展示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平行四边形 66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2254010" y="2586488"/>
              <a:ext cx="4886224" cy="686162"/>
              <a:chOff x="2254011" y="1666883"/>
              <a:chExt cx="4886224" cy="68616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254011" y="1674508"/>
                <a:ext cx="1235556" cy="666786"/>
                <a:chOff x="2215144" y="956726"/>
                <a:chExt cx="1289839" cy="916847"/>
              </a:xfrm>
            </p:grpSpPr>
            <p:sp>
              <p:nvSpPr>
                <p:cNvPr id="49" name="平行四边形 48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50" name="文本框 9"/>
                <p:cNvSpPr txBox="1"/>
                <p:nvPr/>
              </p:nvSpPr>
              <p:spPr>
                <a:xfrm>
                  <a:off x="2438184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5153226" y="1033901"/>
                  <a:ext cx="2270566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实验追踪与分析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74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89290" y="3102972"/>
            <a:ext cx="2945142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778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文件切分功能</a:t>
            </a: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后续版本已一致</a:t>
              </a: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93" name="矩形 92"/>
          <p:cNvSpPr/>
          <p:nvPr/>
        </p:nvSpPr>
        <p:spPr>
          <a:xfrm>
            <a:off x="492954" y="1170942"/>
            <a:ext cx="24929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基本的文件切分功能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2" y="2068034"/>
            <a:ext cx="8507012" cy="5239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72" y="3153574"/>
            <a:ext cx="559195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778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文件切分功能</a:t>
            </a: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后续版本已一致</a:t>
              </a: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93" name="矩形 92"/>
          <p:cNvSpPr/>
          <p:nvPr/>
        </p:nvSpPr>
        <p:spPr>
          <a:xfrm>
            <a:off x="427888" y="1084018"/>
            <a:ext cx="2236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指定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文件全局参数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7" y="1781089"/>
            <a:ext cx="8324099" cy="4453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92" y="3219482"/>
            <a:ext cx="4523809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14" y="4626989"/>
            <a:ext cx="4590476" cy="666667"/>
          </a:xfrm>
          <a:prstGeom prst="rect">
            <a:avLst/>
          </a:prstGeom>
        </p:spPr>
      </p:pic>
      <p:sp>
        <p:nvSpPr>
          <p:cNvPr id="92" name="TextBox 13">
            <a:extLst>
              <a:ext uri="{FF2B5EF4-FFF2-40B4-BE49-F238E27FC236}">
                <a16:creationId xmlns:a16="http://schemas.microsoft.com/office/drawing/2014/main" id="{04B1C4F5-8D71-8C46-8392-F656252CAE33}"/>
              </a:ext>
            </a:extLst>
          </p:cNvPr>
          <p:cNvSpPr txBox="1"/>
          <p:nvPr/>
        </p:nvSpPr>
        <p:spPr>
          <a:xfrm>
            <a:off x="566255" y="3377718"/>
            <a:ext cx="11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小端存储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13">
            <a:extLst>
              <a:ext uri="{FF2B5EF4-FFF2-40B4-BE49-F238E27FC236}">
                <a16:creationId xmlns:a16="http://schemas.microsoft.com/office/drawing/2014/main" id="{04B1C4F5-8D71-8C46-8392-F656252CAE33}"/>
              </a:ext>
            </a:extLst>
          </p:cNvPr>
          <p:cNvSpPr txBox="1"/>
          <p:nvPr/>
        </p:nvSpPr>
        <p:spPr>
          <a:xfrm>
            <a:off x="587959" y="4736324"/>
            <a:ext cx="11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端存储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74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778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文件切分功能</a:t>
            </a: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后续版本已一致</a:t>
              </a: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93" name="矩形 92"/>
          <p:cNvSpPr/>
          <p:nvPr/>
        </p:nvSpPr>
        <p:spPr>
          <a:xfrm>
            <a:off x="492956" y="1170942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兼容模式与极速模式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3" y="1699228"/>
            <a:ext cx="7543417" cy="1697875"/>
          </a:xfrm>
          <a:prstGeom prst="rect">
            <a:avLst/>
          </a:prstGeom>
        </p:spPr>
      </p:pic>
      <p:sp>
        <p:nvSpPr>
          <p:cNvPr id="92" name="TextBox 13">
            <a:extLst>
              <a:ext uri="{FF2B5EF4-FFF2-40B4-BE49-F238E27FC236}">
                <a16:creationId xmlns:a16="http://schemas.microsoft.com/office/drawing/2014/main" id="{04B1C4F5-8D71-8C46-8392-F656252CAE33}"/>
              </a:ext>
            </a:extLst>
          </p:cNvPr>
          <p:cNvSpPr txBox="1"/>
          <p:nvPr/>
        </p:nvSpPr>
        <p:spPr>
          <a:xfrm>
            <a:off x="708926" y="3805088"/>
            <a:ext cx="63298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兼容模式：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21.32s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速模式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0.22s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时间差主要集中在报文解析上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5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协议类型获取功能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后续版本已一致</a:t>
              </a: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66" y="1066502"/>
            <a:ext cx="5096586" cy="17147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18" y="4447013"/>
            <a:ext cx="4210638" cy="7811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0" y="3550686"/>
            <a:ext cx="4610743" cy="771633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380906" y="294707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结果样例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92" y="5460612"/>
            <a:ext cx="4414376" cy="7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 smtClean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实验追踪与分析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3653" y="260894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实验追踪与分析</a:t>
            </a:r>
          </a:p>
        </p:txBody>
      </p:sp>
    </p:spTree>
    <p:extLst>
      <p:ext uri="{BB962C8B-B14F-4D97-AF65-F5344CB8AC3E}">
        <p14:creationId xmlns:p14="http://schemas.microsoft.com/office/powerpoint/2010/main" val="351351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117</Words>
  <Application>Microsoft Office PowerPoint</Application>
  <PresentationFormat>全屏显示(4:3)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Open Sans</vt:lpstr>
      <vt:lpstr>Roboto Light</vt:lpstr>
      <vt:lpstr>等线</vt:lpstr>
      <vt:lpstr>等线 Light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Impact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chen hongchao</cp:lastModifiedBy>
  <cp:revision>184</cp:revision>
  <dcterms:created xsi:type="dcterms:W3CDTF">2019-03-06T10:58:48Z</dcterms:created>
  <dcterms:modified xsi:type="dcterms:W3CDTF">2019-04-24T09:18:48Z</dcterms:modified>
</cp:coreProperties>
</file>