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27">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7"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65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29675"/>
            <a:ext cx="2971800" cy="4650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146" name="Google Shape;146;p1: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1: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0: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38" name="Google Shape;238;p10: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0: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1: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46" name="Google Shape;246;p11: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11: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Rule of thumb timeframe is shorter, 2-3 years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2: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53" name="Google Shape;253;p12: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2: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Here we have Gen Meyers, Chairman of the Joint Chiefs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3: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61" name="Google Shape;261;p13: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13:notes"/>
          <p:cNvSpPr txBox="1"/>
          <p:nvPr>
            <p:ph idx="1" type="body"/>
          </p:nvPr>
        </p:nvSpPr>
        <p:spPr>
          <a:xfrm>
            <a:off x="457200" y="4416425"/>
            <a:ext cx="5867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Operational goals are the third level- specific results expected from departments, work groups and individuals.  Operational plans are developed at the lowest level to support Tactical plans.</a:t>
            </a:r>
            <a:endParaRPr/>
          </a:p>
          <a:p>
            <a:pPr indent="0" lvl="0" marL="0" rtl="0" algn="l">
              <a:spcBef>
                <a:spcPts val="0"/>
              </a:spcBef>
              <a:spcAft>
                <a:spcPts val="0"/>
              </a:spcAft>
              <a:buSzPts val="1600"/>
              <a:buNone/>
            </a:pPr>
            <a:r>
              <a:t/>
            </a:r>
            <a:endParaRPr sz="1600"/>
          </a:p>
          <a:p>
            <a:pPr indent="0" lvl="0" marL="0" rtl="0" algn="l">
              <a:spcBef>
                <a:spcPts val="0"/>
              </a:spcBef>
              <a:spcAft>
                <a:spcPts val="0"/>
              </a:spcAft>
              <a:buNone/>
            </a:pPr>
            <a:r>
              <a:rPr lang="en-US" sz="1600"/>
              <a:t>KISS</a:t>
            </a:r>
            <a:endParaRPr/>
          </a:p>
          <a:p>
            <a:pPr indent="0" lvl="0" marL="0" rtl="0" algn="l">
              <a:spcBef>
                <a:spcPts val="0"/>
              </a:spcBef>
              <a:spcAft>
                <a:spcPts val="0"/>
              </a:spcAft>
              <a:buNone/>
            </a:pPr>
            <a:r>
              <a:rPr lang="en-US" sz="1600"/>
              <a:t>Military Policy</a:t>
            </a:r>
            <a:endParaRPr/>
          </a:p>
          <a:p>
            <a:pPr indent="0" lvl="1" marL="0" rtl="0" algn="l">
              <a:spcBef>
                <a:spcPts val="0"/>
              </a:spcBef>
              <a:spcAft>
                <a:spcPts val="0"/>
              </a:spcAft>
              <a:buNone/>
            </a:pPr>
            <a:r>
              <a:rPr lang="en-US" sz="1600"/>
              <a:t>Bad Examples Viet Nam- Johnson “They can’t bomb an outhouse without my say-so.” </a:t>
            </a:r>
            <a:endParaRPr/>
          </a:p>
          <a:p>
            <a:pPr indent="0" lvl="1" marL="0" rtl="0" algn="l">
              <a:spcBef>
                <a:spcPts val="0"/>
              </a:spcBef>
              <a:spcAft>
                <a:spcPts val="0"/>
              </a:spcAft>
              <a:buNone/>
            </a:pPr>
            <a:r>
              <a:rPr lang="en-US" sz="1600"/>
              <a:t>Lebanon strikes in the 80’s- Strike plan produced in Pentagon, delivered to the Battle Group onboard USS Independence/ Saratoga.  Strike Lead CAG Andrews was not allowed to revise or adjust plan to suit local operational requirements/ changes.  Time line based on prime time speechs not on day/night visibility periods for primarily day VFR bombing aircraft (A-7) vice A-6.  Strike lead had to make two passes, was shot down on the second pass.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14: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68" name="Google Shape;268;p14: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14: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5: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76" name="Google Shape;276;p15: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15: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Criteria for effective goals at all levels-</a:t>
            </a:r>
            <a:endParaRPr/>
          </a:p>
          <a:p>
            <a:pPr indent="0" lvl="0" marL="0" rtl="0" algn="l">
              <a:spcBef>
                <a:spcPts val="0"/>
              </a:spcBef>
              <a:spcAft>
                <a:spcPts val="0"/>
              </a:spcAft>
              <a:buNone/>
            </a:pPr>
            <a:r>
              <a:rPr lang="en-US" sz="1600"/>
              <a:t>Specific and Measurable (when possible measure goals in quantative terms, vague goals do not motivate workers)</a:t>
            </a:r>
            <a:endParaRPr/>
          </a:p>
          <a:p>
            <a:pPr indent="0" lvl="0" marL="0" rtl="0" algn="l">
              <a:spcBef>
                <a:spcPts val="0"/>
              </a:spcBef>
              <a:spcAft>
                <a:spcPts val="0"/>
              </a:spcAft>
              <a:buNone/>
            </a:pPr>
            <a:r>
              <a:t/>
            </a:r>
            <a:endParaRPr sz="1600"/>
          </a:p>
          <a:p>
            <a:pPr indent="0" lvl="0" marL="0" rtl="0" algn="l">
              <a:spcBef>
                <a:spcPts val="0"/>
              </a:spcBef>
              <a:spcAft>
                <a:spcPts val="0"/>
              </a:spcAft>
              <a:buNone/>
            </a:pPr>
            <a:r>
              <a:rPr lang="en-US" sz="1600"/>
              <a:t>Cover key result areas- contribute the most to company performance- achieving key result areas please both internal and external customers.  Our text stated (pg 108) that most companies measure no more than 20 key result areas in four distinct categories: 1) Financial; 2) Customer Relations; 3) Process-related indicators; 4) Future-value indicators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6: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83" name="Google Shape;283;p16: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6: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7: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90" name="Google Shape;290;p17: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17: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This is a catapult shot of an interceptor-  It’s an example of a single use plan.  Resulting from the planning that occurred in the earlier slide.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8: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98" name="Google Shape;298;p18: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18: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In the Navy we see many examples of highly refined and formalized Standing Plans.  Here the Air Department, V-1 Division spots aircraft on the flight deck for the next launch and recovery.  The procedures they use for aircraft movement are  all from standing plans.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9: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9: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20: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0: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1: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1: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2: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2: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3: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3: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4: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344" name="Google Shape;344;p24: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24: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Definition, next slide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25: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5: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6: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358" name="Google Shape;358;p26:notes"/>
          <p:cNvSpPr/>
          <p:nvPr>
            <p:ph idx="2" type="sldImg"/>
          </p:nvPr>
        </p:nvSpPr>
        <p:spPr>
          <a:xfrm>
            <a:off x="1117600" y="722312"/>
            <a:ext cx="46482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26: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7: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7: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8: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371" name="Google Shape;371;p28: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28: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These four major activities must occur for MBO to be successful.</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None/>
            </a:pPr>
            <a:r>
              <a:rPr lang="en-US" sz="1600"/>
              <a:t>MBO seems to me like it would work well for a goal oriented organization.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29: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29: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30: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0: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31: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1: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32: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2: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33: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3: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34: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4: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35: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5: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6: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12" name="Google Shape;212;p6: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6:notes"/>
          <p:cNvSpPr txBox="1"/>
          <p:nvPr>
            <p:ph idx="1" type="body"/>
          </p:nvPr>
        </p:nvSpPr>
        <p:spPr>
          <a:xfrm>
            <a:off x="152400" y="4416425"/>
            <a:ext cx="6477000" cy="43911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SzPts val="1600"/>
              <a:buNone/>
            </a:pPr>
            <a:r>
              <a:rPr lang="en-US" sz="1600"/>
              <a:t>This figure illustrates the levels of goals and plans in an organization:  The planning process starts with a formal mission statement,  that defines the basic purpose of the organization, especially for external audiences.  </a:t>
            </a:r>
            <a:endParaRPr/>
          </a:p>
          <a:p>
            <a:pPr indent="0" lvl="0" marL="228600" rtl="0" algn="l">
              <a:lnSpc>
                <a:spcPct val="90000"/>
              </a:lnSpc>
              <a:spcBef>
                <a:spcPts val="0"/>
              </a:spcBef>
              <a:spcAft>
                <a:spcPts val="0"/>
              </a:spcAft>
              <a:buSzPts val="1600"/>
              <a:buNone/>
            </a:pPr>
            <a:r>
              <a:t/>
            </a:r>
            <a:endParaRPr sz="1600"/>
          </a:p>
          <a:p>
            <a:pPr indent="0" lvl="0" marL="228600" rtl="0" algn="l">
              <a:lnSpc>
                <a:spcPct val="90000"/>
              </a:lnSpc>
              <a:spcBef>
                <a:spcPts val="0"/>
              </a:spcBef>
              <a:spcAft>
                <a:spcPts val="0"/>
              </a:spcAft>
              <a:buSzPts val="1600"/>
              <a:buNone/>
            </a:pPr>
            <a:r>
              <a:rPr lang="en-US" sz="1600"/>
              <a:t>The mission is the basis for the </a:t>
            </a:r>
            <a:r>
              <a:rPr b="1" lang="en-US" sz="1600"/>
              <a:t>strategic (company)</a:t>
            </a:r>
            <a:r>
              <a:rPr lang="en-US" sz="1600"/>
              <a:t> level of goals and plans, which in turn shapes the </a:t>
            </a:r>
            <a:r>
              <a:rPr b="1" lang="en-US" sz="1600"/>
              <a:t>tactical (divisional)</a:t>
            </a:r>
            <a:r>
              <a:rPr lang="en-US" sz="1600"/>
              <a:t> level and the </a:t>
            </a:r>
            <a:r>
              <a:rPr b="1" lang="en-US" sz="1600"/>
              <a:t>operational (departmental)</a:t>
            </a:r>
            <a:r>
              <a:rPr lang="en-US" sz="1600"/>
              <a:t> level.  Planning at each levels supports the other levels. </a:t>
            </a:r>
            <a:endParaRPr/>
          </a:p>
          <a:p>
            <a:pPr indent="0" lvl="0" marL="228600" rtl="0" algn="l">
              <a:lnSpc>
                <a:spcPct val="90000"/>
              </a:lnSpc>
              <a:spcBef>
                <a:spcPts val="0"/>
              </a:spcBef>
              <a:spcAft>
                <a:spcPts val="0"/>
              </a:spcAft>
              <a:buSzPts val="1600"/>
              <a:buNone/>
            </a:pPr>
            <a:r>
              <a:t/>
            </a:r>
            <a:endParaRPr sz="1600"/>
          </a:p>
          <a:p>
            <a:pPr indent="0" lvl="0" marL="228600" rtl="0" algn="l">
              <a:lnSpc>
                <a:spcPct val="90000"/>
              </a:lnSpc>
              <a:spcBef>
                <a:spcPts val="0"/>
              </a:spcBef>
              <a:spcAft>
                <a:spcPts val="0"/>
              </a:spcAft>
              <a:buSzPts val="1600"/>
              <a:buNone/>
            </a:pPr>
            <a:r>
              <a:rPr lang="en-US" sz="1600"/>
              <a:t>Proper planning sends FIVE important messages to internal and external audiences –</a:t>
            </a:r>
            <a:endParaRPr/>
          </a:p>
          <a:p>
            <a:pPr indent="-101600" lvl="0" marL="228600" rtl="0" algn="l">
              <a:lnSpc>
                <a:spcPct val="90000"/>
              </a:lnSpc>
              <a:spcBef>
                <a:spcPts val="0"/>
              </a:spcBef>
              <a:spcAft>
                <a:spcPts val="0"/>
              </a:spcAft>
              <a:buSzPts val="1600"/>
              <a:buAutoNum type="arabicPeriod"/>
            </a:pPr>
            <a:r>
              <a:rPr lang="en-US" sz="1600"/>
              <a:t>Legitimacy- What Organization stands for and reason for existence.</a:t>
            </a:r>
            <a:endParaRPr/>
          </a:p>
          <a:p>
            <a:pPr indent="-101600" lvl="0" marL="228600" rtl="0" algn="l">
              <a:lnSpc>
                <a:spcPct val="90000"/>
              </a:lnSpc>
              <a:spcBef>
                <a:spcPts val="0"/>
              </a:spcBef>
              <a:spcAft>
                <a:spcPts val="0"/>
              </a:spcAft>
              <a:buSzPts val="1600"/>
              <a:buAutoNum type="arabicPeriod"/>
            </a:pPr>
            <a:r>
              <a:rPr lang="en-US" sz="1600"/>
              <a:t>Source of Motivation and commitment- Reduces uncertainity and clarifies action</a:t>
            </a:r>
            <a:endParaRPr/>
          </a:p>
          <a:p>
            <a:pPr indent="-101600" lvl="0" marL="228600" rtl="0" algn="l">
              <a:lnSpc>
                <a:spcPct val="90000"/>
              </a:lnSpc>
              <a:spcBef>
                <a:spcPts val="0"/>
              </a:spcBef>
              <a:spcAft>
                <a:spcPts val="0"/>
              </a:spcAft>
              <a:buSzPts val="1600"/>
              <a:buAutoNum type="arabicPeriod"/>
            </a:pPr>
            <a:r>
              <a:rPr lang="en-US" sz="1600"/>
              <a:t>Guides to action- Focus on targets and direct employee efforts</a:t>
            </a:r>
            <a:endParaRPr/>
          </a:p>
          <a:p>
            <a:pPr indent="-101600" lvl="0" marL="228600" rtl="0" algn="l">
              <a:lnSpc>
                <a:spcPct val="90000"/>
              </a:lnSpc>
              <a:spcBef>
                <a:spcPts val="0"/>
              </a:spcBef>
              <a:spcAft>
                <a:spcPts val="0"/>
              </a:spcAft>
              <a:buSzPts val="1600"/>
              <a:buAutoNum type="arabicPeriod"/>
            </a:pPr>
            <a:r>
              <a:rPr lang="en-US" sz="1600"/>
              <a:t>Rationale for decisions- actions &amp; decisions consistent with plans</a:t>
            </a:r>
            <a:endParaRPr/>
          </a:p>
          <a:p>
            <a:pPr indent="-101600" lvl="0" marL="228600" rtl="0" algn="l">
              <a:lnSpc>
                <a:spcPct val="90000"/>
              </a:lnSpc>
              <a:spcBef>
                <a:spcPts val="0"/>
              </a:spcBef>
              <a:spcAft>
                <a:spcPts val="0"/>
              </a:spcAft>
              <a:buSzPts val="1600"/>
              <a:buAutoNum type="arabicPeriod"/>
            </a:pPr>
            <a:r>
              <a:rPr lang="en-US" sz="1600"/>
              <a:t>Standard of performance- Goals define outcome and serve as performance criteria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7: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18" name="Google Shape;218;p7: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7: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Whereas a goal provides the “why” of an organizations existence, a plan tells the “how”.  In other words the plan is the route or map to use to get from where you are now (point A) to where you want to be at the goal point in the future (point B)</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None/>
            </a:pPr>
            <a:r>
              <a:rPr lang="en-US" sz="1600"/>
              <a:t>Goals and plans provide a sense of direction.  They help employees focus attention on specific targets.</a:t>
            </a:r>
            <a:endParaRPr/>
          </a:p>
          <a:p>
            <a:pPr indent="0" lvl="0" marL="0" rtl="0" algn="l">
              <a:spcBef>
                <a:spcPts val="0"/>
              </a:spcBef>
              <a:spcAft>
                <a:spcPts val="0"/>
              </a:spcAft>
              <a:buSzPts val="1600"/>
              <a:buNone/>
            </a:pPr>
            <a:r>
              <a:t/>
            </a:r>
            <a:endParaRPr sz="1600"/>
          </a:p>
          <a:p>
            <a:pPr indent="0" lvl="0" marL="0" rtl="0" algn="l">
              <a:spcBef>
                <a:spcPts val="0"/>
              </a:spcBef>
              <a:spcAft>
                <a:spcPts val="0"/>
              </a:spcAft>
              <a:buSzPts val="1600"/>
              <a:buNone/>
            </a:pPr>
            <a:r>
              <a:rPr lang="en-US" sz="1600"/>
              <a:t>Mission statements are the basis for the development of all goals and plans.  They focus on (1) Market and customers; (2) Desired types of activities; (3) Corporate values; (4) Product quality; (5) Location of facilities; (6) Attitude toward employees; </a:t>
            </a:r>
            <a:endParaRPr/>
          </a:p>
          <a:p>
            <a:pPr indent="0" lvl="0" marL="0" rtl="0" algn="l">
              <a:spcBef>
                <a:spcPts val="0"/>
              </a:spcBef>
              <a:spcAft>
                <a:spcPts val="0"/>
              </a:spcAft>
              <a:buSzPts val="1600"/>
              <a:buNone/>
            </a:pPr>
            <a:r>
              <a:rPr b="1" lang="en-US" sz="1600"/>
              <a:t>EXAMPLE- McDonalds- no raises in first year?</a:t>
            </a:r>
            <a:endParaRPr/>
          </a:p>
          <a:p>
            <a:pPr indent="0" lvl="0" marL="0" rtl="0" algn="l">
              <a:spcBef>
                <a:spcPts val="0"/>
              </a:spcBef>
              <a:spcAft>
                <a:spcPts val="0"/>
              </a:spcAft>
              <a:buSzPts val="1600"/>
              <a:buNone/>
            </a:pPr>
            <a:r>
              <a:t/>
            </a:r>
            <a:endParaRPr b="1" sz="1600"/>
          </a:p>
          <a:p>
            <a:pPr indent="0" lvl="0" marL="0" rtl="0" algn="l">
              <a:spcBef>
                <a:spcPts val="0"/>
              </a:spcBef>
              <a:spcAft>
                <a:spcPts val="0"/>
              </a:spcAft>
              <a:buSzPts val="1600"/>
              <a:buNone/>
            </a:pPr>
            <a:r>
              <a:rPr b="1" lang="en-US" sz="1600"/>
              <a:t>Texas Instruments- HARM (High Altitude Radiation Missile) → Electronic Games.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8:notes"/>
          <p:cNvSpPr txBox="1"/>
          <p:nvPr>
            <p:ph idx="1" type="body"/>
          </p:nvPr>
        </p:nvSpPr>
        <p:spPr>
          <a:xfrm>
            <a:off x="685800" y="4416425"/>
            <a:ext cx="5486400" cy="4181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8:notes"/>
          <p:cNvSpPr/>
          <p:nvPr>
            <p:ph idx="2" type="sldImg"/>
          </p:nvPr>
        </p:nvSpPr>
        <p:spPr>
          <a:xfrm>
            <a:off x="1104900" y="698500"/>
            <a:ext cx="4648200" cy="348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9:notes"/>
          <p:cNvSpPr txBox="1"/>
          <p:nvPr/>
        </p:nvSpPr>
        <p:spPr>
          <a:xfrm>
            <a:off x="3884612"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31" name="Google Shape;231;p9:notes"/>
          <p:cNvSpPr/>
          <p:nvPr>
            <p:ph idx="2" type="sldImg"/>
          </p:nvPr>
        </p:nvSpPr>
        <p:spPr>
          <a:xfrm>
            <a:off x="1106487" y="698500"/>
            <a:ext cx="4644900" cy="3484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9:notes"/>
          <p:cNvSpPr txBox="1"/>
          <p:nvPr>
            <p:ph idx="1" type="body"/>
          </p:nvPr>
        </p:nvSpPr>
        <p:spPr>
          <a:xfrm>
            <a:off x="685800" y="4416425"/>
            <a:ext cx="5486400" cy="4181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What kind of TIMEFRAME?</a:t>
            </a:r>
            <a:endParaRPr/>
          </a:p>
          <a:p>
            <a:pPr indent="0" lvl="0" marL="0" rtl="0" algn="l">
              <a:spcBef>
                <a:spcPts val="0"/>
              </a:spcBef>
              <a:spcAft>
                <a:spcPts val="0"/>
              </a:spcAft>
              <a:buSzPts val="1600"/>
              <a:buNone/>
            </a:pPr>
            <a:r>
              <a:rPr lang="en-US" sz="1600"/>
              <a:t>	In industry 3-5 years</a:t>
            </a:r>
            <a:endParaRPr/>
          </a:p>
          <a:p>
            <a:pPr indent="0" lvl="0" marL="0" rtl="0" algn="l">
              <a:spcBef>
                <a:spcPts val="0"/>
              </a:spcBef>
              <a:spcAft>
                <a:spcPts val="0"/>
              </a:spcAft>
              <a:buSzPts val="1600"/>
              <a:buNone/>
            </a:pPr>
            <a:r>
              <a:rPr lang="en-US" sz="1600"/>
              <a:t>	What about the U.S. Military-  Somewhat related to the budget process.   POM is five years out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2" name="Shape 42"/>
        <p:cNvGrpSpPr/>
        <p:nvPr/>
      </p:nvGrpSpPr>
      <p:grpSpPr>
        <a:xfrm>
          <a:off x="0" y="0"/>
          <a:ext cx="0" cy="0"/>
          <a:chOff x="0" y="0"/>
          <a:chExt cx="0" cy="0"/>
        </a:xfrm>
      </p:grpSpPr>
      <p:sp>
        <p:nvSpPr>
          <p:cNvPr id="43" name="Google Shape;43;p2"/>
          <p:cNvSpPr txBox="1"/>
          <p:nvPr>
            <p:ph idx="10" type="dt"/>
          </p:nvPr>
        </p:nvSpPr>
        <p:spPr>
          <a:xfrm>
            <a:off x="665162" y="6367462"/>
            <a:ext cx="19050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2"/>
          <p:cNvSpPr txBox="1"/>
          <p:nvPr>
            <p:ph idx="11" type="ftr"/>
          </p:nvPr>
        </p:nvSpPr>
        <p:spPr>
          <a:xfrm>
            <a:off x="3103562" y="6367462"/>
            <a:ext cx="28956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5" name="Google Shape;45;p2"/>
          <p:cNvSpPr txBox="1"/>
          <p:nvPr>
            <p:ph idx="12" type="sldNum"/>
          </p:nvPr>
        </p:nvSpPr>
        <p:spPr>
          <a:xfrm>
            <a:off x="6532562" y="636746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9" name="Shape 99"/>
        <p:cNvGrpSpPr/>
        <p:nvPr/>
      </p:nvGrpSpPr>
      <p:grpSpPr>
        <a:xfrm>
          <a:off x="0" y="0"/>
          <a:ext cx="0" cy="0"/>
          <a:chOff x="0" y="0"/>
          <a:chExt cx="0" cy="0"/>
        </a:xfrm>
      </p:grpSpPr>
      <p:sp>
        <p:nvSpPr>
          <p:cNvPr id="100" name="Google Shape;100;p1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1" name="Google Shape;101;p1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lstStyle>
            <a:lvl1pPr indent="-228600" lvl="0" marL="457200" rtl="0" algn="l">
              <a:spcBef>
                <a:spcPts val="400"/>
              </a:spcBef>
              <a:spcAft>
                <a:spcPts val="0"/>
              </a:spcAft>
              <a:buClr>
                <a:schemeClr val="dk1"/>
              </a:buClr>
              <a:buSzPts val="1800"/>
              <a:buFont typeface="Tahoma"/>
              <a:buNone/>
              <a:defRPr sz="2000"/>
            </a:lvl1pPr>
            <a:lvl2pPr indent="-228600" lvl="1" marL="914400" rtl="0" algn="l">
              <a:spcBef>
                <a:spcPts val="360"/>
              </a:spcBef>
              <a:spcAft>
                <a:spcPts val="0"/>
              </a:spcAft>
              <a:buClr>
                <a:schemeClr val="dk1"/>
              </a:buClr>
              <a:buSzPts val="1440"/>
              <a:buFont typeface="Tahoma"/>
              <a:buNone/>
              <a:defRPr sz="1800"/>
            </a:lvl2pPr>
            <a:lvl3pPr indent="-228600" lvl="2" marL="1371600" rtl="0" algn="l">
              <a:spcBef>
                <a:spcPts val="320"/>
              </a:spcBef>
              <a:spcAft>
                <a:spcPts val="0"/>
              </a:spcAft>
              <a:buClr>
                <a:schemeClr val="dk1"/>
              </a:buClr>
              <a:buSzPts val="1120"/>
              <a:buFont typeface="Tahoma"/>
              <a:buNone/>
              <a:defRPr sz="1600"/>
            </a:lvl3pPr>
            <a:lvl4pPr indent="-228600" lvl="3" marL="1828800" rtl="0" algn="l">
              <a:spcBef>
                <a:spcPts val="280"/>
              </a:spcBef>
              <a:spcAft>
                <a:spcPts val="0"/>
              </a:spcAft>
              <a:buClr>
                <a:schemeClr val="dk1"/>
              </a:buClr>
              <a:buSzPts val="980"/>
              <a:buFont typeface="Tahoma"/>
              <a:buNone/>
              <a:defRPr sz="1400"/>
            </a:lvl4pPr>
            <a:lvl5pPr indent="-228600" lvl="4" marL="2286000" rtl="0" algn="l">
              <a:spcBef>
                <a:spcPts val="280"/>
              </a:spcBef>
              <a:spcAft>
                <a:spcPts val="0"/>
              </a:spcAft>
              <a:buClr>
                <a:schemeClr val="dk1"/>
              </a:buClr>
              <a:buSzPts val="980"/>
              <a:buFont typeface="Tahoma"/>
              <a:buNone/>
              <a:defRPr sz="1400"/>
            </a:lvl5pPr>
            <a:lvl6pPr indent="-228600" lvl="5" marL="2743200" rtl="0" algn="l">
              <a:spcBef>
                <a:spcPts val="280"/>
              </a:spcBef>
              <a:spcAft>
                <a:spcPts val="0"/>
              </a:spcAft>
              <a:buClr>
                <a:schemeClr val="dk1"/>
              </a:buClr>
              <a:buSzPts val="980"/>
              <a:buFont typeface="Tahoma"/>
              <a:buNone/>
              <a:defRPr sz="1400"/>
            </a:lvl6pPr>
            <a:lvl7pPr indent="-228600" lvl="6" marL="3200400" rtl="0" algn="l">
              <a:spcBef>
                <a:spcPts val="280"/>
              </a:spcBef>
              <a:spcAft>
                <a:spcPts val="0"/>
              </a:spcAft>
              <a:buClr>
                <a:schemeClr val="dk1"/>
              </a:buClr>
              <a:buSzPts val="980"/>
              <a:buFont typeface="Tahoma"/>
              <a:buNone/>
              <a:defRPr sz="1400"/>
            </a:lvl7pPr>
            <a:lvl8pPr indent="-228600" lvl="7" marL="3657600" rtl="0" algn="l">
              <a:spcBef>
                <a:spcPts val="280"/>
              </a:spcBef>
              <a:spcAft>
                <a:spcPts val="0"/>
              </a:spcAft>
              <a:buClr>
                <a:schemeClr val="dk1"/>
              </a:buClr>
              <a:buSzPts val="980"/>
              <a:buFont typeface="Tahoma"/>
              <a:buNone/>
              <a:defRPr sz="1400"/>
            </a:lvl8pPr>
            <a:lvl9pPr indent="-228600" lvl="8" marL="4114800" rtl="0" algn="l">
              <a:spcBef>
                <a:spcPts val="280"/>
              </a:spcBef>
              <a:spcAft>
                <a:spcPts val="0"/>
              </a:spcAft>
              <a:buClr>
                <a:schemeClr val="dk1"/>
              </a:buClr>
              <a:buSzPts val="980"/>
              <a:buFont typeface="Tahoma"/>
              <a:buNone/>
              <a:defRPr sz="1400"/>
            </a:lvl9pPr>
          </a:lstStyle>
          <a:p/>
        </p:txBody>
      </p:sp>
      <p:sp>
        <p:nvSpPr>
          <p:cNvPr id="102" name="Google Shape;102;p11"/>
          <p:cNvSpPr txBox="1"/>
          <p:nvPr>
            <p:ph idx="10" type="dt"/>
          </p:nvPr>
        </p:nvSpPr>
        <p:spPr>
          <a:xfrm>
            <a:off x="665162" y="6367462"/>
            <a:ext cx="19050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11"/>
          <p:cNvSpPr txBox="1"/>
          <p:nvPr>
            <p:ph idx="11" type="ftr"/>
          </p:nvPr>
        </p:nvSpPr>
        <p:spPr>
          <a:xfrm>
            <a:off x="3103562" y="6367462"/>
            <a:ext cx="28956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1"/>
          <p:cNvSpPr txBox="1"/>
          <p:nvPr>
            <p:ph idx="12" type="sldNum"/>
          </p:nvPr>
        </p:nvSpPr>
        <p:spPr>
          <a:xfrm>
            <a:off x="6532562" y="636746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38" name="Shape 138"/>
        <p:cNvGrpSpPr/>
        <p:nvPr/>
      </p:nvGrpSpPr>
      <p:grpSpPr>
        <a:xfrm>
          <a:off x="0" y="0"/>
          <a:ext cx="0" cy="0"/>
          <a:chOff x="0" y="0"/>
          <a:chExt cx="0" cy="0"/>
        </a:xfrm>
      </p:grpSpPr>
      <p:sp>
        <p:nvSpPr>
          <p:cNvPr id="139" name="Google Shape;139;p13"/>
          <p:cNvSpPr txBox="1"/>
          <p:nvPr>
            <p:ph type="ctrTitle"/>
          </p:nvPr>
        </p:nvSpPr>
        <p:spPr>
          <a:xfrm>
            <a:off x="685800" y="1868488"/>
            <a:ext cx="7772400" cy="1600200"/>
          </a:xfrm>
          <a:prstGeom prst="rect">
            <a:avLst/>
          </a:prstGeom>
          <a:noFill/>
          <a:ln>
            <a:noFill/>
          </a:ln>
        </p:spPr>
        <p:txBody>
          <a:bodyPr anchorCtr="1" anchor="b"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13"/>
          <p:cNvSpPr txBox="1"/>
          <p:nvPr>
            <p:ph idx="1" type="subTitle"/>
          </p:nvPr>
        </p:nvSpPr>
        <p:spPr>
          <a:xfrm>
            <a:off x="1273175" y="3729038"/>
            <a:ext cx="6400800" cy="1371600"/>
          </a:xfrm>
          <a:prstGeom prst="rect">
            <a:avLst/>
          </a:prstGeom>
          <a:noFill/>
          <a:ln>
            <a:noFill/>
          </a:ln>
        </p:spPr>
        <p:txBody>
          <a:bodyPr anchorCtr="1" anchor="t" bIns="45700" lIns="91425" spcFirstLastPara="1" rIns="91425" wrap="square" tIns="45700"/>
          <a:lstStyle>
            <a:lvl1pPr lvl="0" rtl="0" algn="ctr">
              <a:spcBef>
                <a:spcPts val="640"/>
              </a:spcBef>
              <a:spcAft>
                <a:spcPts val="0"/>
              </a:spcAft>
              <a:buClr>
                <a:schemeClr val="dk1"/>
              </a:buClr>
              <a:buSzPts val="2880"/>
              <a:buFont typeface="Tahoma"/>
              <a:buNone/>
              <a:defRPr/>
            </a:lvl1pPr>
            <a:lvl2pPr lvl="1" rtl="0" algn="l">
              <a:spcBef>
                <a:spcPts val="360"/>
              </a:spcBef>
              <a:spcAft>
                <a:spcPts val="0"/>
              </a:spcAft>
              <a:buClr>
                <a:schemeClr val="dk1"/>
              </a:buClr>
              <a:buSzPts val="1440"/>
              <a:buChar char="•"/>
              <a:defRPr/>
            </a:lvl2pPr>
            <a:lvl3pPr lvl="2" rtl="0" algn="l">
              <a:spcBef>
                <a:spcPts val="360"/>
              </a:spcBef>
              <a:spcAft>
                <a:spcPts val="0"/>
              </a:spcAft>
              <a:buClr>
                <a:schemeClr val="dk1"/>
              </a:buClr>
              <a:buSzPts val="1260"/>
              <a:buChar char="•"/>
              <a:defRPr/>
            </a:lvl3pPr>
            <a:lvl4pPr lvl="3" rtl="0" algn="l">
              <a:spcBef>
                <a:spcPts val="360"/>
              </a:spcBef>
              <a:spcAft>
                <a:spcPts val="0"/>
              </a:spcAft>
              <a:buClr>
                <a:schemeClr val="dk1"/>
              </a:buClr>
              <a:buSzPts val="1260"/>
              <a:buChar char="•"/>
              <a:defRPr/>
            </a:lvl4pPr>
            <a:lvl5pPr lvl="4" rtl="0" algn="l">
              <a:spcBef>
                <a:spcPts val="360"/>
              </a:spcBef>
              <a:spcAft>
                <a:spcPts val="0"/>
              </a:spcAft>
              <a:buClr>
                <a:schemeClr val="dk1"/>
              </a:buClr>
              <a:buSzPts val="1260"/>
              <a:buChar char="•"/>
              <a:defRPr/>
            </a:lvl5pPr>
            <a:lvl6pPr lvl="5" rtl="0" algn="l">
              <a:spcBef>
                <a:spcPts val="360"/>
              </a:spcBef>
              <a:spcAft>
                <a:spcPts val="0"/>
              </a:spcAft>
              <a:buClr>
                <a:schemeClr val="dk1"/>
              </a:buClr>
              <a:buSzPts val="1260"/>
              <a:buChar char="•"/>
              <a:defRPr/>
            </a:lvl6pPr>
            <a:lvl7pPr lvl="6" rtl="0" algn="l">
              <a:spcBef>
                <a:spcPts val="360"/>
              </a:spcBef>
              <a:spcAft>
                <a:spcPts val="0"/>
              </a:spcAft>
              <a:buClr>
                <a:schemeClr val="dk1"/>
              </a:buClr>
              <a:buSzPts val="1260"/>
              <a:buChar char="•"/>
              <a:defRPr/>
            </a:lvl7pPr>
            <a:lvl8pPr lvl="7" rtl="0" algn="l">
              <a:spcBef>
                <a:spcPts val="360"/>
              </a:spcBef>
              <a:spcAft>
                <a:spcPts val="0"/>
              </a:spcAft>
              <a:buClr>
                <a:schemeClr val="dk1"/>
              </a:buClr>
              <a:buSzPts val="1260"/>
              <a:buChar char="•"/>
              <a:defRPr/>
            </a:lvl8pPr>
            <a:lvl9pPr lvl="8" rtl="0" algn="l">
              <a:spcBef>
                <a:spcPts val="360"/>
              </a:spcBef>
              <a:spcAft>
                <a:spcPts val="0"/>
              </a:spcAft>
              <a:buClr>
                <a:schemeClr val="dk1"/>
              </a:buClr>
              <a:buSzPts val="1260"/>
              <a:buChar char="•"/>
              <a:defRPr/>
            </a:lvl9pPr>
          </a:lstStyle>
          <a:p/>
        </p:txBody>
      </p:sp>
      <p:sp>
        <p:nvSpPr>
          <p:cNvPr id="141" name="Google Shape;141;p13"/>
          <p:cNvSpPr txBox="1"/>
          <p:nvPr>
            <p:ph idx="10" type="dt"/>
          </p:nvPr>
        </p:nvSpPr>
        <p:spPr>
          <a:xfrm>
            <a:off x="685800" y="6348412"/>
            <a:ext cx="19050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13"/>
          <p:cNvSpPr txBox="1"/>
          <p:nvPr>
            <p:ph idx="11" type="ftr"/>
          </p:nvPr>
        </p:nvSpPr>
        <p:spPr>
          <a:xfrm>
            <a:off x="3124200" y="6348412"/>
            <a:ext cx="28956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13"/>
          <p:cNvSpPr txBox="1"/>
          <p:nvPr>
            <p:ph idx="12" type="sldNum"/>
          </p:nvPr>
        </p:nvSpPr>
        <p:spPr>
          <a:xfrm>
            <a:off x="6553200" y="634841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6" name="Shape 46"/>
        <p:cNvGrpSpPr/>
        <p:nvPr/>
      </p:nvGrpSpPr>
      <p:grpSpPr>
        <a:xfrm>
          <a:off x="0" y="0"/>
          <a:ext cx="0" cy="0"/>
          <a:chOff x="0" y="0"/>
          <a:chExt cx="0" cy="0"/>
        </a:xfrm>
      </p:grpSpPr>
      <p:sp>
        <p:nvSpPr>
          <p:cNvPr id="47" name="Google Shape;47;p3"/>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 name="Google Shape;48;p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331470" lvl="0" marL="457200" rtl="0" algn="l">
              <a:spcBef>
                <a:spcPts val="360"/>
              </a:spcBef>
              <a:spcAft>
                <a:spcPts val="0"/>
              </a:spcAft>
              <a:buClr>
                <a:schemeClr val="dk1"/>
              </a:buClr>
              <a:buSzPts val="1620"/>
              <a:buChar char="•"/>
              <a:defRPr/>
            </a:lvl1pPr>
            <a:lvl2pPr indent="-320040" lvl="1" marL="914400" rtl="0" algn="l">
              <a:spcBef>
                <a:spcPts val="360"/>
              </a:spcBef>
              <a:spcAft>
                <a:spcPts val="0"/>
              </a:spcAft>
              <a:buClr>
                <a:schemeClr val="dk1"/>
              </a:buClr>
              <a:buSzPts val="1440"/>
              <a:buChar char="•"/>
              <a:defRPr/>
            </a:lvl2pPr>
            <a:lvl3pPr indent="-308610" lvl="2" marL="1371600" rtl="0" algn="l">
              <a:spcBef>
                <a:spcPts val="360"/>
              </a:spcBef>
              <a:spcAft>
                <a:spcPts val="0"/>
              </a:spcAft>
              <a:buClr>
                <a:schemeClr val="dk1"/>
              </a:buClr>
              <a:buSzPts val="1260"/>
              <a:buChar char="•"/>
              <a:defRPr/>
            </a:lvl3pPr>
            <a:lvl4pPr indent="-308610" lvl="3" marL="1828800" rtl="0" algn="l">
              <a:spcBef>
                <a:spcPts val="360"/>
              </a:spcBef>
              <a:spcAft>
                <a:spcPts val="0"/>
              </a:spcAft>
              <a:buClr>
                <a:schemeClr val="dk1"/>
              </a:buClr>
              <a:buSzPts val="1260"/>
              <a:buChar char="•"/>
              <a:defRPr/>
            </a:lvl4pPr>
            <a:lvl5pPr indent="-308610" lvl="4" marL="2286000" rtl="0" algn="l">
              <a:spcBef>
                <a:spcPts val="360"/>
              </a:spcBef>
              <a:spcAft>
                <a:spcPts val="0"/>
              </a:spcAft>
              <a:buClr>
                <a:schemeClr val="dk1"/>
              </a:buClr>
              <a:buSzPts val="1260"/>
              <a:buChar char="•"/>
              <a:defRPr/>
            </a:lvl5pPr>
            <a:lvl6pPr indent="-308610" lvl="5" marL="2743200" rtl="0" algn="l">
              <a:spcBef>
                <a:spcPts val="360"/>
              </a:spcBef>
              <a:spcAft>
                <a:spcPts val="0"/>
              </a:spcAft>
              <a:buClr>
                <a:schemeClr val="dk1"/>
              </a:buClr>
              <a:buSzPts val="1260"/>
              <a:buChar char="•"/>
              <a:defRPr/>
            </a:lvl6pPr>
            <a:lvl7pPr indent="-308610" lvl="6" marL="3200400" rtl="0" algn="l">
              <a:spcBef>
                <a:spcPts val="360"/>
              </a:spcBef>
              <a:spcAft>
                <a:spcPts val="0"/>
              </a:spcAft>
              <a:buClr>
                <a:schemeClr val="dk1"/>
              </a:buClr>
              <a:buSzPts val="1260"/>
              <a:buChar char="•"/>
              <a:defRPr/>
            </a:lvl7pPr>
            <a:lvl8pPr indent="-308609" lvl="7" marL="3657600" rtl="0" algn="l">
              <a:spcBef>
                <a:spcPts val="360"/>
              </a:spcBef>
              <a:spcAft>
                <a:spcPts val="0"/>
              </a:spcAft>
              <a:buClr>
                <a:schemeClr val="dk1"/>
              </a:buClr>
              <a:buSzPts val="1260"/>
              <a:buChar char="•"/>
              <a:defRPr/>
            </a:lvl8pPr>
            <a:lvl9pPr indent="-308609" lvl="8" marL="4114800" rtl="0" algn="l">
              <a:spcBef>
                <a:spcPts val="360"/>
              </a:spcBef>
              <a:spcAft>
                <a:spcPts val="0"/>
              </a:spcAft>
              <a:buClr>
                <a:schemeClr val="dk1"/>
              </a:buClr>
              <a:buSzPts val="1260"/>
              <a:buChar char="•"/>
              <a:defRPr/>
            </a:lvl9pPr>
          </a:lstStyle>
          <a:p/>
        </p:txBody>
      </p:sp>
      <p:sp>
        <p:nvSpPr>
          <p:cNvPr id="49" name="Google Shape;49;p3"/>
          <p:cNvSpPr txBox="1"/>
          <p:nvPr>
            <p:ph idx="10" type="dt"/>
          </p:nvPr>
        </p:nvSpPr>
        <p:spPr>
          <a:xfrm>
            <a:off x="665162" y="6367462"/>
            <a:ext cx="19050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3"/>
          <p:cNvSpPr txBox="1"/>
          <p:nvPr>
            <p:ph idx="11" type="ftr"/>
          </p:nvPr>
        </p:nvSpPr>
        <p:spPr>
          <a:xfrm>
            <a:off x="3103562" y="6367462"/>
            <a:ext cx="28956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3"/>
          <p:cNvSpPr txBox="1"/>
          <p:nvPr>
            <p:ph idx="12" type="sldNum"/>
          </p:nvPr>
        </p:nvSpPr>
        <p:spPr>
          <a:xfrm>
            <a:off x="6532562" y="636746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2" name="Shape 52"/>
        <p:cNvGrpSpPr/>
        <p:nvPr/>
      </p:nvGrpSpPr>
      <p:grpSpPr>
        <a:xfrm>
          <a:off x="0" y="0"/>
          <a:ext cx="0" cy="0"/>
          <a:chOff x="0" y="0"/>
          <a:chExt cx="0" cy="0"/>
        </a:xfrm>
      </p:grpSpPr>
      <p:sp>
        <p:nvSpPr>
          <p:cNvPr id="53" name="Google Shape;53;p4"/>
          <p:cNvSpPr txBox="1"/>
          <p:nvPr>
            <p:ph type="title"/>
          </p:nvPr>
        </p:nvSpPr>
        <p:spPr>
          <a:xfrm rot="5400000">
            <a:off x="4822800" y="2460650"/>
            <a:ext cx="5327700" cy="19431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 name="Google Shape;54;p4"/>
          <p:cNvSpPr txBox="1"/>
          <p:nvPr>
            <p:ph idx="1" type="body"/>
          </p:nvPr>
        </p:nvSpPr>
        <p:spPr>
          <a:xfrm rot="5400000">
            <a:off x="860400" y="593750"/>
            <a:ext cx="5327700" cy="5676900"/>
          </a:xfrm>
          <a:prstGeom prst="rect">
            <a:avLst/>
          </a:prstGeom>
          <a:noFill/>
          <a:ln>
            <a:noFill/>
          </a:ln>
        </p:spPr>
        <p:txBody>
          <a:bodyPr anchorCtr="0" anchor="t" bIns="45700" lIns="91425" spcFirstLastPara="1" rIns="91425" wrap="square" tIns="45700"/>
          <a:lstStyle>
            <a:lvl1pPr indent="-331470" lvl="0" marL="457200" rtl="0" algn="l">
              <a:spcBef>
                <a:spcPts val="360"/>
              </a:spcBef>
              <a:spcAft>
                <a:spcPts val="0"/>
              </a:spcAft>
              <a:buClr>
                <a:schemeClr val="dk1"/>
              </a:buClr>
              <a:buSzPts val="1620"/>
              <a:buChar char="•"/>
              <a:defRPr/>
            </a:lvl1pPr>
            <a:lvl2pPr indent="-320040" lvl="1" marL="914400" rtl="0" algn="l">
              <a:spcBef>
                <a:spcPts val="360"/>
              </a:spcBef>
              <a:spcAft>
                <a:spcPts val="0"/>
              </a:spcAft>
              <a:buClr>
                <a:schemeClr val="dk1"/>
              </a:buClr>
              <a:buSzPts val="1440"/>
              <a:buChar char="•"/>
              <a:defRPr/>
            </a:lvl2pPr>
            <a:lvl3pPr indent="-308610" lvl="2" marL="1371600" rtl="0" algn="l">
              <a:spcBef>
                <a:spcPts val="360"/>
              </a:spcBef>
              <a:spcAft>
                <a:spcPts val="0"/>
              </a:spcAft>
              <a:buClr>
                <a:schemeClr val="dk1"/>
              </a:buClr>
              <a:buSzPts val="1260"/>
              <a:buChar char="•"/>
              <a:defRPr/>
            </a:lvl3pPr>
            <a:lvl4pPr indent="-308610" lvl="3" marL="1828800" rtl="0" algn="l">
              <a:spcBef>
                <a:spcPts val="360"/>
              </a:spcBef>
              <a:spcAft>
                <a:spcPts val="0"/>
              </a:spcAft>
              <a:buClr>
                <a:schemeClr val="dk1"/>
              </a:buClr>
              <a:buSzPts val="1260"/>
              <a:buChar char="•"/>
              <a:defRPr/>
            </a:lvl4pPr>
            <a:lvl5pPr indent="-308610" lvl="4" marL="2286000" rtl="0" algn="l">
              <a:spcBef>
                <a:spcPts val="360"/>
              </a:spcBef>
              <a:spcAft>
                <a:spcPts val="0"/>
              </a:spcAft>
              <a:buClr>
                <a:schemeClr val="dk1"/>
              </a:buClr>
              <a:buSzPts val="1260"/>
              <a:buChar char="•"/>
              <a:defRPr/>
            </a:lvl5pPr>
            <a:lvl6pPr indent="-308610" lvl="5" marL="2743200" rtl="0" algn="l">
              <a:spcBef>
                <a:spcPts val="360"/>
              </a:spcBef>
              <a:spcAft>
                <a:spcPts val="0"/>
              </a:spcAft>
              <a:buClr>
                <a:schemeClr val="dk1"/>
              </a:buClr>
              <a:buSzPts val="1260"/>
              <a:buChar char="•"/>
              <a:defRPr/>
            </a:lvl6pPr>
            <a:lvl7pPr indent="-308610" lvl="6" marL="3200400" rtl="0" algn="l">
              <a:spcBef>
                <a:spcPts val="360"/>
              </a:spcBef>
              <a:spcAft>
                <a:spcPts val="0"/>
              </a:spcAft>
              <a:buClr>
                <a:schemeClr val="dk1"/>
              </a:buClr>
              <a:buSzPts val="1260"/>
              <a:buChar char="•"/>
              <a:defRPr/>
            </a:lvl7pPr>
            <a:lvl8pPr indent="-308609" lvl="7" marL="3657600" rtl="0" algn="l">
              <a:spcBef>
                <a:spcPts val="360"/>
              </a:spcBef>
              <a:spcAft>
                <a:spcPts val="0"/>
              </a:spcAft>
              <a:buClr>
                <a:schemeClr val="dk1"/>
              </a:buClr>
              <a:buSzPts val="1260"/>
              <a:buChar char="•"/>
              <a:defRPr/>
            </a:lvl8pPr>
            <a:lvl9pPr indent="-308609" lvl="8" marL="4114800" rtl="0" algn="l">
              <a:spcBef>
                <a:spcPts val="360"/>
              </a:spcBef>
              <a:spcAft>
                <a:spcPts val="0"/>
              </a:spcAft>
              <a:buClr>
                <a:schemeClr val="dk1"/>
              </a:buClr>
              <a:buSzPts val="1260"/>
              <a:buChar char="•"/>
              <a:defRPr/>
            </a:lvl9pPr>
          </a:lstStyle>
          <a:p/>
        </p:txBody>
      </p:sp>
      <p:sp>
        <p:nvSpPr>
          <p:cNvPr id="55" name="Google Shape;55;p4"/>
          <p:cNvSpPr txBox="1"/>
          <p:nvPr>
            <p:ph idx="10" type="dt"/>
          </p:nvPr>
        </p:nvSpPr>
        <p:spPr>
          <a:xfrm>
            <a:off x="665162" y="6367462"/>
            <a:ext cx="19050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4"/>
          <p:cNvSpPr txBox="1"/>
          <p:nvPr>
            <p:ph idx="11" type="ftr"/>
          </p:nvPr>
        </p:nvSpPr>
        <p:spPr>
          <a:xfrm>
            <a:off x="3103562" y="6367462"/>
            <a:ext cx="28956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4"/>
          <p:cNvSpPr txBox="1"/>
          <p:nvPr>
            <p:ph idx="12" type="sldNum"/>
          </p:nvPr>
        </p:nvSpPr>
        <p:spPr>
          <a:xfrm>
            <a:off x="6532562" y="636746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8" name="Shape 58"/>
        <p:cNvGrpSpPr/>
        <p:nvPr/>
      </p:nvGrpSpPr>
      <p:grpSpPr>
        <a:xfrm>
          <a:off x="0" y="0"/>
          <a:ext cx="0" cy="0"/>
          <a:chOff x="0" y="0"/>
          <a:chExt cx="0" cy="0"/>
        </a:xfrm>
      </p:grpSpPr>
      <p:sp>
        <p:nvSpPr>
          <p:cNvPr id="59" name="Google Shape;59;p5"/>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0" name="Google Shape;60;p5"/>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331470" lvl="0" marL="457200" rtl="0" algn="l">
              <a:spcBef>
                <a:spcPts val="360"/>
              </a:spcBef>
              <a:spcAft>
                <a:spcPts val="0"/>
              </a:spcAft>
              <a:buClr>
                <a:schemeClr val="dk1"/>
              </a:buClr>
              <a:buSzPts val="1620"/>
              <a:buChar char="•"/>
              <a:defRPr/>
            </a:lvl1pPr>
            <a:lvl2pPr indent="-320040" lvl="1" marL="914400" rtl="0" algn="l">
              <a:spcBef>
                <a:spcPts val="360"/>
              </a:spcBef>
              <a:spcAft>
                <a:spcPts val="0"/>
              </a:spcAft>
              <a:buClr>
                <a:schemeClr val="dk1"/>
              </a:buClr>
              <a:buSzPts val="1440"/>
              <a:buChar char="•"/>
              <a:defRPr/>
            </a:lvl2pPr>
            <a:lvl3pPr indent="-308610" lvl="2" marL="1371600" rtl="0" algn="l">
              <a:spcBef>
                <a:spcPts val="360"/>
              </a:spcBef>
              <a:spcAft>
                <a:spcPts val="0"/>
              </a:spcAft>
              <a:buClr>
                <a:schemeClr val="dk1"/>
              </a:buClr>
              <a:buSzPts val="1260"/>
              <a:buChar char="•"/>
              <a:defRPr/>
            </a:lvl3pPr>
            <a:lvl4pPr indent="-308610" lvl="3" marL="1828800" rtl="0" algn="l">
              <a:spcBef>
                <a:spcPts val="360"/>
              </a:spcBef>
              <a:spcAft>
                <a:spcPts val="0"/>
              </a:spcAft>
              <a:buClr>
                <a:schemeClr val="dk1"/>
              </a:buClr>
              <a:buSzPts val="1260"/>
              <a:buChar char="•"/>
              <a:defRPr/>
            </a:lvl4pPr>
            <a:lvl5pPr indent="-308610" lvl="4" marL="2286000" rtl="0" algn="l">
              <a:spcBef>
                <a:spcPts val="360"/>
              </a:spcBef>
              <a:spcAft>
                <a:spcPts val="0"/>
              </a:spcAft>
              <a:buClr>
                <a:schemeClr val="dk1"/>
              </a:buClr>
              <a:buSzPts val="1260"/>
              <a:buChar char="•"/>
              <a:defRPr/>
            </a:lvl5pPr>
            <a:lvl6pPr indent="-308610" lvl="5" marL="2743200" rtl="0" algn="l">
              <a:spcBef>
                <a:spcPts val="360"/>
              </a:spcBef>
              <a:spcAft>
                <a:spcPts val="0"/>
              </a:spcAft>
              <a:buClr>
                <a:schemeClr val="dk1"/>
              </a:buClr>
              <a:buSzPts val="1260"/>
              <a:buChar char="•"/>
              <a:defRPr/>
            </a:lvl6pPr>
            <a:lvl7pPr indent="-308610" lvl="6" marL="3200400" rtl="0" algn="l">
              <a:spcBef>
                <a:spcPts val="360"/>
              </a:spcBef>
              <a:spcAft>
                <a:spcPts val="0"/>
              </a:spcAft>
              <a:buClr>
                <a:schemeClr val="dk1"/>
              </a:buClr>
              <a:buSzPts val="1260"/>
              <a:buChar char="•"/>
              <a:defRPr/>
            </a:lvl7pPr>
            <a:lvl8pPr indent="-308609" lvl="7" marL="3657600" rtl="0" algn="l">
              <a:spcBef>
                <a:spcPts val="360"/>
              </a:spcBef>
              <a:spcAft>
                <a:spcPts val="0"/>
              </a:spcAft>
              <a:buClr>
                <a:schemeClr val="dk1"/>
              </a:buClr>
              <a:buSzPts val="1260"/>
              <a:buChar char="•"/>
              <a:defRPr/>
            </a:lvl8pPr>
            <a:lvl9pPr indent="-308609" lvl="8" marL="4114800" rtl="0" algn="l">
              <a:spcBef>
                <a:spcPts val="360"/>
              </a:spcBef>
              <a:spcAft>
                <a:spcPts val="0"/>
              </a:spcAft>
              <a:buClr>
                <a:schemeClr val="dk1"/>
              </a:buClr>
              <a:buSzPts val="1260"/>
              <a:buChar char="•"/>
              <a:defRPr/>
            </a:lvl9pPr>
          </a:lstStyle>
          <a:p/>
        </p:txBody>
      </p:sp>
      <p:sp>
        <p:nvSpPr>
          <p:cNvPr id="61" name="Google Shape;61;p5"/>
          <p:cNvSpPr txBox="1"/>
          <p:nvPr>
            <p:ph idx="10" type="dt"/>
          </p:nvPr>
        </p:nvSpPr>
        <p:spPr>
          <a:xfrm>
            <a:off x="665162" y="6367462"/>
            <a:ext cx="19050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5"/>
          <p:cNvSpPr txBox="1"/>
          <p:nvPr>
            <p:ph idx="11" type="ftr"/>
          </p:nvPr>
        </p:nvSpPr>
        <p:spPr>
          <a:xfrm>
            <a:off x="3103562" y="6367462"/>
            <a:ext cx="28956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5"/>
          <p:cNvSpPr txBox="1"/>
          <p:nvPr>
            <p:ph idx="12" type="sldNum"/>
          </p:nvPr>
        </p:nvSpPr>
        <p:spPr>
          <a:xfrm>
            <a:off x="6532562" y="636746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4" name="Shape 64"/>
        <p:cNvGrpSpPr/>
        <p:nvPr/>
      </p:nvGrpSpPr>
      <p:grpSpPr>
        <a:xfrm>
          <a:off x="0" y="0"/>
          <a:ext cx="0" cy="0"/>
          <a:chOff x="0" y="0"/>
          <a:chExt cx="0" cy="0"/>
        </a:xfrm>
      </p:grpSpPr>
      <p:sp>
        <p:nvSpPr>
          <p:cNvPr id="65" name="Google Shape;65;p6"/>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6" name="Google Shape;66;p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2880"/>
              <a:buFont typeface="Tahoma"/>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dk1"/>
              </a:buClr>
              <a:buSzPts val="2240"/>
              <a:buFont typeface="Tahoma"/>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dk1"/>
              </a:buClr>
              <a:buSzPts val="1680"/>
              <a:buFont typeface="Tahoma"/>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1400"/>
              <a:buFont typeface="Tahoma"/>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dk1"/>
              </a:buClr>
              <a:buSzPts val="1400"/>
              <a:buFont typeface="Tahoma"/>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dk1"/>
              </a:buClr>
              <a:buSzPts val="1400"/>
              <a:buFont typeface="Tahoma"/>
              <a:buNone/>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dk1"/>
              </a:buClr>
              <a:buSzPts val="1400"/>
              <a:buFont typeface="Tahoma"/>
              <a:buNone/>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dk1"/>
              </a:buClr>
              <a:buSzPts val="1400"/>
              <a:buFont typeface="Tahoma"/>
              <a:buNone/>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dk1"/>
              </a:buClr>
              <a:buSzPts val="1400"/>
              <a:buFont typeface="Tahoma"/>
              <a:buNone/>
              <a:defRPr b="0" i="0" sz="2000" u="none" cap="none" strike="noStrike">
                <a:solidFill>
                  <a:schemeClr val="dk1"/>
                </a:solidFill>
                <a:latin typeface="Tahoma"/>
                <a:ea typeface="Tahoma"/>
                <a:cs typeface="Tahoma"/>
                <a:sym typeface="Tahoma"/>
              </a:defRPr>
            </a:lvl9pPr>
          </a:lstStyle>
          <a:p/>
        </p:txBody>
      </p:sp>
      <p:sp>
        <p:nvSpPr>
          <p:cNvPr id="67" name="Google Shape;67;p6"/>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Clr>
                <a:schemeClr val="dk1"/>
              </a:buClr>
              <a:buSzPts val="1260"/>
              <a:buFont typeface="Tahoma"/>
              <a:buNone/>
              <a:defRPr sz="1400"/>
            </a:lvl1pPr>
            <a:lvl2pPr indent="-228600" lvl="1" marL="914400" rtl="0" algn="l">
              <a:spcBef>
                <a:spcPts val="240"/>
              </a:spcBef>
              <a:spcAft>
                <a:spcPts val="0"/>
              </a:spcAft>
              <a:buClr>
                <a:schemeClr val="dk1"/>
              </a:buClr>
              <a:buSzPts val="960"/>
              <a:buFont typeface="Tahoma"/>
              <a:buNone/>
              <a:defRPr sz="1200"/>
            </a:lvl2pPr>
            <a:lvl3pPr indent="-228600" lvl="2" marL="1371600" rtl="0" algn="l">
              <a:spcBef>
                <a:spcPts val="200"/>
              </a:spcBef>
              <a:spcAft>
                <a:spcPts val="0"/>
              </a:spcAft>
              <a:buClr>
                <a:schemeClr val="dk1"/>
              </a:buClr>
              <a:buSzPts val="700"/>
              <a:buFont typeface="Tahoma"/>
              <a:buNone/>
              <a:defRPr sz="1000"/>
            </a:lvl3pPr>
            <a:lvl4pPr indent="-228600" lvl="3" marL="1828800" rtl="0" algn="l">
              <a:spcBef>
                <a:spcPts val="180"/>
              </a:spcBef>
              <a:spcAft>
                <a:spcPts val="0"/>
              </a:spcAft>
              <a:buClr>
                <a:schemeClr val="dk1"/>
              </a:buClr>
              <a:buSzPts val="630"/>
              <a:buFont typeface="Tahoma"/>
              <a:buNone/>
              <a:defRPr sz="900"/>
            </a:lvl4pPr>
            <a:lvl5pPr indent="-228600" lvl="4" marL="2286000" rtl="0" algn="l">
              <a:spcBef>
                <a:spcPts val="180"/>
              </a:spcBef>
              <a:spcAft>
                <a:spcPts val="0"/>
              </a:spcAft>
              <a:buClr>
                <a:schemeClr val="dk1"/>
              </a:buClr>
              <a:buSzPts val="630"/>
              <a:buFont typeface="Tahoma"/>
              <a:buNone/>
              <a:defRPr sz="900"/>
            </a:lvl5pPr>
            <a:lvl6pPr indent="-228600" lvl="5" marL="2743200" rtl="0" algn="l">
              <a:spcBef>
                <a:spcPts val="180"/>
              </a:spcBef>
              <a:spcAft>
                <a:spcPts val="0"/>
              </a:spcAft>
              <a:buClr>
                <a:schemeClr val="dk1"/>
              </a:buClr>
              <a:buSzPts val="630"/>
              <a:buFont typeface="Tahoma"/>
              <a:buNone/>
              <a:defRPr sz="900"/>
            </a:lvl6pPr>
            <a:lvl7pPr indent="-228600" lvl="6" marL="3200400" rtl="0" algn="l">
              <a:spcBef>
                <a:spcPts val="180"/>
              </a:spcBef>
              <a:spcAft>
                <a:spcPts val="0"/>
              </a:spcAft>
              <a:buClr>
                <a:schemeClr val="dk1"/>
              </a:buClr>
              <a:buSzPts val="630"/>
              <a:buFont typeface="Tahoma"/>
              <a:buNone/>
              <a:defRPr sz="900"/>
            </a:lvl7pPr>
            <a:lvl8pPr indent="-228600" lvl="7" marL="3657600" rtl="0" algn="l">
              <a:spcBef>
                <a:spcPts val="180"/>
              </a:spcBef>
              <a:spcAft>
                <a:spcPts val="0"/>
              </a:spcAft>
              <a:buClr>
                <a:schemeClr val="dk1"/>
              </a:buClr>
              <a:buSzPts val="630"/>
              <a:buFont typeface="Tahoma"/>
              <a:buNone/>
              <a:defRPr sz="900"/>
            </a:lvl8pPr>
            <a:lvl9pPr indent="-228600" lvl="8" marL="4114800" rtl="0" algn="l">
              <a:spcBef>
                <a:spcPts val="180"/>
              </a:spcBef>
              <a:spcAft>
                <a:spcPts val="0"/>
              </a:spcAft>
              <a:buClr>
                <a:schemeClr val="dk1"/>
              </a:buClr>
              <a:buSzPts val="630"/>
              <a:buFont typeface="Tahoma"/>
              <a:buNone/>
              <a:defRPr sz="900"/>
            </a:lvl9pPr>
          </a:lstStyle>
          <a:p/>
        </p:txBody>
      </p:sp>
      <p:sp>
        <p:nvSpPr>
          <p:cNvPr id="68" name="Google Shape;68;p6"/>
          <p:cNvSpPr txBox="1"/>
          <p:nvPr>
            <p:ph idx="10" type="dt"/>
          </p:nvPr>
        </p:nvSpPr>
        <p:spPr>
          <a:xfrm>
            <a:off x="665162" y="6367462"/>
            <a:ext cx="19050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6"/>
          <p:cNvSpPr txBox="1"/>
          <p:nvPr>
            <p:ph idx="11" type="ftr"/>
          </p:nvPr>
        </p:nvSpPr>
        <p:spPr>
          <a:xfrm>
            <a:off x="3103562" y="6367462"/>
            <a:ext cx="28956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6"/>
          <p:cNvSpPr txBox="1"/>
          <p:nvPr>
            <p:ph idx="12" type="sldNum"/>
          </p:nvPr>
        </p:nvSpPr>
        <p:spPr>
          <a:xfrm>
            <a:off x="6532562" y="636746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1" name="Shape 71"/>
        <p:cNvGrpSpPr/>
        <p:nvPr/>
      </p:nvGrpSpPr>
      <p:grpSpPr>
        <a:xfrm>
          <a:off x="0" y="0"/>
          <a:ext cx="0" cy="0"/>
          <a:chOff x="0" y="0"/>
          <a:chExt cx="0" cy="0"/>
        </a:xfrm>
      </p:grpSpPr>
      <p:sp>
        <p:nvSpPr>
          <p:cNvPr id="72" name="Google Shape;72;p7"/>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 name="Google Shape;73;p7"/>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lstStyle>
            <a:lvl1pPr indent="-411480" lvl="0" marL="457200" rtl="0" algn="l">
              <a:spcBef>
                <a:spcPts val="640"/>
              </a:spcBef>
              <a:spcAft>
                <a:spcPts val="0"/>
              </a:spcAft>
              <a:buClr>
                <a:schemeClr val="dk1"/>
              </a:buClr>
              <a:buSzPts val="2880"/>
              <a:buFont typeface="Tahoma"/>
              <a:buChar char="•"/>
              <a:defRPr sz="3200"/>
            </a:lvl1pPr>
            <a:lvl2pPr indent="-370840" lvl="1" marL="914400" rtl="0" algn="l">
              <a:spcBef>
                <a:spcPts val="560"/>
              </a:spcBef>
              <a:spcAft>
                <a:spcPts val="0"/>
              </a:spcAft>
              <a:buClr>
                <a:schemeClr val="dk1"/>
              </a:buClr>
              <a:buSzPts val="2240"/>
              <a:buFont typeface="Tahoma"/>
              <a:buChar char="•"/>
              <a:defRPr sz="2800"/>
            </a:lvl2pPr>
            <a:lvl3pPr indent="-335280" lvl="2" marL="1371600" rtl="0" algn="l">
              <a:spcBef>
                <a:spcPts val="480"/>
              </a:spcBef>
              <a:spcAft>
                <a:spcPts val="0"/>
              </a:spcAft>
              <a:buClr>
                <a:schemeClr val="dk1"/>
              </a:buClr>
              <a:buSzPts val="1680"/>
              <a:buFont typeface="Tahoma"/>
              <a:buChar char="•"/>
              <a:defRPr sz="2400"/>
            </a:lvl3pPr>
            <a:lvl4pPr indent="-317500" lvl="3" marL="1828800" rtl="0" algn="l">
              <a:spcBef>
                <a:spcPts val="400"/>
              </a:spcBef>
              <a:spcAft>
                <a:spcPts val="0"/>
              </a:spcAft>
              <a:buClr>
                <a:schemeClr val="dk1"/>
              </a:buClr>
              <a:buSzPts val="1400"/>
              <a:buFont typeface="Tahoma"/>
              <a:buChar char="•"/>
              <a:defRPr sz="2000"/>
            </a:lvl4pPr>
            <a:lvl5pPr indent="-317500" lvl="4" marL="2286000" rtl="0" algn="l">
              <a:spcBef>
                <a:spcPts val="400"/>
              </a:spcBef>
              <a:spcAft>
                <a:spcPts val="0"/>
              </a:spcAft>
              <a:buClr>
                <a:schemeClr val="dk1"/>
              </a:buClr>
              <a:buSzPts val="1400"/>
              <a:buFont typeface="Tahoma"/>
              <a:buChar char="•"/>
              <a:defRPr sz="2000"/>
            </a:lvl5pPr>
            <a:lvl6pPr indent="-317500" lvl="5" marL="2743200" rtl="0" algn="l">
              <a:spcBef>
                <a:spcPts val="400"/>
              </a:spcBef>
              <a:spcAft>
                <a:spcPts val="0"/>
              </a:spcAft>
              <a:buClr>
                <a:schemeClr val="dk1"/>
              </a:buClr>
              <a:buSzPts val="1400"/>
              <a:buFont typeface="Tahoma"/>
              <a:buChar char="•"/>
              <a:defRPr sz="2000"/>
            </a:lvl6pPr>
            <a:lvl7pPr indent="-317500" lvl="6" marL="3200400" rtl="0" algn="l">
              <a:spcBef>
                <a:spcPts val="400"/>
              </a:spcBef>
              <a:spcAft>
                <a:spcPts val="0"/>
              </a:spcAft>
              <a:buClr>
                <a:schemeClr val="dk1"/>
              </a:buClr>
              <a:buSzPts val="1400"/>
              <a:buFont typeface="Tahoma"/>
              <a:buChar char="•"/>
              <a:defRPr sz="2000"/>
            </a:lvl7pPr>
            <a:lvl8pPr indent="-317500" lvl="7" marL="3657600" rtl="0" algn="l">
              <a:spcBef>
                <a:spcPts val="400"/>
              </a:spcBef>
              <a:spcAft>
                <a:spcPts val="0"/>
              </a:spcAft>
              <a:buClr>
                <a:schemeClr val="dk1"/>
              </a:buClr>
              <a:buSzPts val="1400"/>
              <a:buFont typeface="Tahoma"/>
              <a:buChar char="•"/>
              <a:defRPr sz="2000"/>
            </a:lvl8pPr>
            <a:lvl9pPr indent="-317500" lvl="8" marL="4114800" rtl="0" algn="l">
              <a:spcBef>
                <a:spcPts val="400"/>
              </a:spcBef>
              <a:spcAft>
                <a:spcPts val="0"/>
              </a:spcAft>
              <a:buClr>
                <a:schemeClr val="dk1"/>
              </a:buClr>
              <a:buSzPts val="1400"/>
              <a:buFont typeface="Tahoma"/>
              <a:buChar char="•"/>
              <a:defRPr sz="2000"/>
            </a:lvl9pPr>
          </a:lstStyle>
          <a:p/>
        </p:txBody>
      </p:sp>
      <p:sp>
        <p:nvSpPr>
          <p:cNvPr id="74" name="Google Shape;74;p7"/>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Clr>
                <a:schemeClr val="dk1"/>
              </a:buClr>
              <a:buSzPts val="1260"/>
              <a:buFont typeface="Tahoma"/>
              <a:buNone/>
              <a:defRPr sz="1400"/>
            </a:lvl1pPr>
            <a:lvl2pPr indent="-228600" lvl="1" marL="914400" rtl="0" algn="l">
              <a:spcBef>
                <a:spcPts val="240"/>
              </a:spcBef>
              <a:spcAft>
                <a:spcPts val="0"/>
              </a:spcAft>
              <a:buClr>
                <a:schemeClr val="dk1"/>
              </a:buClr>
              <a:buSzPts val="960"/>
              <a:buFont typeface="Tahoma"/>
              <a:buNone/>
              <a:defRPr sz="1200"/>
            </a:lvl2pPr>
            <a:lvl3pPr indent="-228600" lvl="2" marL="1371600" rtl="0" algn="l">
              <a:spcBef>
                <a:spcPts val="200"/>
              </a:spcBef>
              <a:spcAft>
                <a:spcPts val="0"/>
              </a:spcAft>
              <a:buClr>
                <a:schemeClr val="dk1"/>
              </a:buClr>
              <a:buSzPts val="700"/>
              <a:buFont typeface="Tahoma"/>
              <a:buNone/>
              <a:defRPr sz="1000"/>
            </a:lvl3pPr>
            <a:lvl4pPr indent="-228600" lvl="3" marL="1828800" rtl="0" algn="l">
              <a:spcBef>
                <a:spcPts val="180"/>
              </a:spcBef>
              <a:spcAft>
                <a:spcPts val="0"/>
              </a:spcAft>
              <a:buClr>
                <a:schemeClr val="dk1"/>
              </a:buClr>
              <a:buSzPts val="630"/>
              <a:buFont typeface="Tahoma"/>
              <a:buNone/>
              <a:defRPr sz="900"/>
            </a:lvl4pPr>
            <a:lvl5pPr indent="-228600" lvl="4" marL="2286000" rtl="0" algn="l">
              <a:spcBef>
                <a:spcPts val="180"/>
              </a:spcBef>
              <a:spcAft>
                <a:spcPts val="0"/>
              </a:spcAft>
              <a:buClr>
                <a:schemeClr val="dk1"/>
              </a:buClr>
              <a:buSzPts val="630"/>
              <a:buFont typeface="Tahoma"/>
              <a:buNone/>
              <a:defRPr sz="900"/>
            </a:lvl5pPr>
            <a:lvl6pPr indent="-228600" lvl="5" marL="2743200" rtl="0" algn="l">
              <a:spcBef>
                <a:spcPts val="180"/>
              </a:spcBef>
              <a:spcAft>
                <a:spcPts val="0"/>
              </a:spcAft>
              <a:buClr>
                <a:schemeClr val="dk1"/>
              </a:buClr>
              <a:buSzPts val="630"/>
              <a:buFont typeface="Tahoma"/>
              <a:buNone/>
              <a:defRPr sz="900"/>
            </a:lvl6pPr>
            <a:lvl7pPr indent="-228600" lvl="6" marL="3200400" rtl="0" algn="l">
              <a:spcBef>
                <a:spcPts val="180"/>
              </a:spcBef>
              <a:spcAft>
                <a:spcPts val="0"/>
              </a:spcAft>
              <a:buClr>
                <a:schemeClr val="dk1"/>
              </a:buClr>
              <a:buSzPts val="630"/>
              <a:buFont typeface="Tahoma"/>
              <a:buNone/>
              <a:defRPr sz="900"/>
            </a:lvl7pPr>
            <a:lvl8pPr indent="-228600" lvl="7" marL="3657600" rtl="0" algn="l">
              <a:spcBef>
                <a:spcPts val="180"/>
              </a:spcBef>
              <a:spcAft>
                <a:spcPts val="0"/>
              </a:spcAft>
              <a:buClr>
                <a:schemeClr val="dk1"/>
              </a:buClr>
              <a:buSzPts val="630"/>
              <a:buFont typeface="Tahoma"/>
              <a:buNone/>
              <a:defRPr sz="900"/>
            </a:lvl8pPr>
            <a:lvl9pPr indent="-228600" lvl="8" marL="4114800" rtl="0" algn="l">
              <a:spcBef>
                <a:spcPts val="180"/>
              </a:spcBef>
              <a:spcAft>
                <a:spcPts val="0"/>
              </a:spcAft>
              <a:buClr>
                <a:schemeClr val="dk1"/>
              </a:buClr>
              <a:buSzPts val="630"/>
              <a:buFont typeface="Tahoma"/>
              <a:buNone/>
              <a:defRPr sz="900"/>
            </a:lvl9pPr>
          </a:lstStyle>
          <a:p/>
        </p:txBody>
      </p:sp>
      <p:sp>
        <p:nvSpPr>
          <p:cNvPr id="75" name="Google Shape;75;p7"/>
          <p:cNvSpPr txBox="1"/>
          <p:nvPr>
            <p:ph idx="10" type="dt"/>
          </p:nvPr>
        </p:nvSpPr>
        <p:spPr>
          <a:xfrm>
            <a:off x="665162" y="6367462"/>
            <a:ext cx="19050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7"/>
          <p:cNvSpPr txBox="1"/>
          <p:nvPr>
            <p:ph idx="11" type="ftr"/>
          </p:nvPr>
        </p:nvSpPr>
        <p:spPr>
          <a:xfrm>
            <a:off x="3103562" y="6367462"/>
            <a:ext cx="28956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7"/>
          <p:cNvSpPr txBox="1"/>
          <p:nvPr>
            <p:ph idx="12" type="sldNum"/>
          </p:nvPr>
        </p:nvSpPr>
        <p:spPr>
          <a:xfrm>
            <a:off x="6532562" y="636746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8" name="Shape 78"/>
        <p:cNvGrpSpPr/>
        <p:nvPr/>
      </p:nvGrpSpPr>
      <p:grpSpPr>
        <a:xfrm>
          <a:off x="0" y="0"/>
          <a:ext cx="0" cy="0"/>
          <a:chOff x="0" y="0"/>
          <a:chExt cx="0" cy="0"/>
        </a:xfrm>
      </p:grpSpPr>
      <p:sp>
        <p:nvSpPr>
          <p:cNvPr id="79" name="Google Shape;79;p8"/>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 name="Google Shape;80;p8"/>
          <p:cNvSpPr txBox="1"/>
          <p:nvPr>
            <p:ph idx="10" type="dt"/>
          </p:nvPr>
        </p:nvSpPr>
        <p:spPr>
          <a:xfrm>
            <a:off x="665162" y="6367462"/>
            <a:ext cx="19050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8"/>
          <p:cNvSpPr txBox="1"/>
          <p:nvPr>
            <p:ph idx="11" type="ftr"/>
          </p:nvPr>
        </p:nvSpPr>
        <p:spPr>
          <a:xfrm>
            <a:off x="3103562" y="6367462"/>
            <a:ext cx="28956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8"/>
          <p:cNvSpPr txBox="1"/>
          <p:nvPr>
            <p:ph idx="12" type="sldNum"/>
          </p:nvPr>
        </p:nvSpPr>
        <p:spPr>
          <a:xfrm>
            <a:off x="6532562" y="636746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3" name="Shape 83"/>
        <p:cNvGrpSpPr/>
        <p:nvPr/>
      </p:nvGrpSpPr>
      <p:grpSpPr>
        <a:xfrm>
          <a:off x="0" y="0"/>
          <a:ext cx="0" cy="0"/>
          <a:chOff x="0" y="0"/>
          <a:chExt cx="0" cy="0"/>
        </a:xfrm>
      </p:grpSpPr>
      <p:sp>
        <p:nvSpPr>
          <p:cNvPr id="84" name="Google Shape;84;p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5" name="Google Shape;85;p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lstStyle>
            <a:lvl1pPr indent="-228600" lvl="0" marL="457200" rtl="0" algn="l">
              <a:spcBef>
                <a:spcPts val="480"/>
              </a:spcBef>
              <a:spcAft>
                <a:spcPts val="0"/>
              </a:spcAft>
              <a:buClr>
                <a:schemeClr val="dk1"/>
              </a:buClr>
              <a:buSzPts val="2160"/>
              <a:buFont typeface="Tahoma"/>
              <a:buNone/>
              <a:defRPr b="1" sz="2400"/>
            </a:lvl1pPr>
            <a:lvl2pPr indent="-228600" lvl="1" marL="914400" rtl="0" algn="l">
              <a:spcBef>
                <a:spcPts val="400"/>
              </a:spcBef>
              <a:spcAft>
                <a:spcPts val="0"/>
              </a:spcAft>
              <a:buClr>
                <a:schemeClr val="dk1"/>
              </a:buClr>
              <a:buSzPts val="1600"/>
              <a:buFont typeface="Tahoma"/>
              <a:buNone/>
              <a:defRPr b="1" sz="2000"/>
            </a:lvl2pPr>
            <a:lvl3pPr indent="-228600" lvl="2" marL="1371600" rtl="0" algn="l">
              <a:spcBef>
                <a:spcPts val="360"/>
              </a:spcBef>
              <a:spcAft>
                <a:spcPts val="0"/>
              </a:spcAft>
              <a:buClr>
                <a:schemeClr val="dk1"/>
              </a:buClr>
              <a:buSzPts val="1260"/>
              <a:buFont typeface="Tahoma"/>
              <a:buNone/>
              <a:defRPr b="1" sz="1800"/>
            </a:lvl3pPr>
            <a:lvl4pPr indent="-228600" lvl="3" marL="1828800" rtl="0" algn="l">
              <a:spcBef>
                <a:spcPts val="320"/>
              </a:spcBef>
              <a:spcAft>
                <a:spcPts val="0"/>
              </a:spcAft>
              <a:buClr>
                <a:schemeClr val="dk1"/>
              </a:buClr>
              <a:buSzPts val="1120"/>
              <a:buFont typeface="Tahoma"/>
              <a:buNone/>
              <a:defRPr b="1" sz="1600"/>
            </a:lvl4pPr>
            <a:lvl5pPr indent="-228600" lvl="4" marL="2286000" rtl="0" algn="l">
              <a:spcBef>
                <a:spcPts val="320"/>
              </a:spcBef>
              <a:spcAft>
                <a:spcPts val="0"/>
              </a:spcAft>
              <a:buClr>
                <a:schemeClr val="dk1"/>
              </a:buClr>
              <a:buSzPts val="1120"/>
              <a:buFont typeface="Tahoma"/>
              <a:buNone/>
              <a:defRPr b="1" sz="1600"/>
            </a:lvl5pPr>
            <a:lvl6pPr indent="-228600" lvl="5" marL="2743200" rtl="0" algn="l">
              <a:spcBef>
                <a:spcPts val="320"/>
              </a:spcBef>
              <a:spcAft>
                <a:spcPts val="0"/>
              </a:spcAft>
              <a:buClr>
                <a:schemeClr val="dk1"/>
              </a:buClr>
              <a:buSzPts val="1120"/>
              <a:buFont typeface="Tahoma"/>
              <a:buNone/>
              <a:defRPr b="1" sz="1600"/>
            </a:lvl6pPr>
            <a:lvl7pPr indent="-228600" lvl="6" marL="3200400" rtl="0" algn="l">
              <a:spcBef>
                <a:spcPts val="320"/>
              </a:spcBef>
              <a:spcAft>
                <a:spcPts val="0"/>
              </a:spcAft>
              <a:buClr>
                <a:schemeClr val="dk1"/>
              </a:buClr>
              <a:buSzPts val="1120"/>
              <a:buFont typeface="Tahoma"/>
              <a:buNone/>
              <a:defRPr b="1" sz="1600"/>
            </a:lvl7pPr>
            <a:lvl8pPr indent="-228600" lvl="7" marL="3657600" rtl="0" algn="l">
              <a:spcBef>
                <a:spcPts val="320"/>
              </a:spcBef>
              <a:spcAft>
                <a:spcPts val="0"/>
              </a:spcAft>
              <a:buClr>
                <a:schemeClr val="dk1"/>
              </a:buClr>
              <a:buSzPts val="1120"/>
              <a:buFont typeface="Tahoma"/>
              <a:buNone/>
              <a:defRPr b="1" sz="1600"/>
            </a:lvl8pPr>
            <a:lvl9pPr indent="-228600" lvl="8" marL="4114800" rtl="0" algn="l">
              <a:spcBef>
                <a:spcPts val="320"/>
              </a:spcBef>
              <a:spcAft>
                <a:spcPts val="0"/>
              </a:spcAft>
              <a:buClr>
                <a:schemeClr val="dk1"/>
              </a:buClr>
              <a:buSzPts val="1120"/>
              <a:buFont typeface="Tahoma"/>
              <a:buNone/>
              <a:defRPr b="1" sz="1600"/>
            </a:lvl9pPr>
          </a:lstStyle>
          <a:p/>
        </p:txBody>
      </p:sp>
      <p:sp>
        <p:nvSpPr>
          <p:cNvPr id="86" name="Google Shape;86;p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lstStyle>
            <a:lvl1pPr indent="-365760" lvl="0" marL="457200" rtl="0" algn="l">
              <a:spcBef>
                <a:spcPts val="480"/>
              </a:spcBef>
              <a:spcAft>
                <a:spcPts val="0"/>
              </a:spcAft>
              <a:buClr>
                <a:schemeClr val="dk1"/>
              </a:buClr>
              <a:buSzPts val="2160"/>
              <a:buFont typeface="Tahoma"/>
              <a:buChar char="•"/>
              <a:defRPr sz="2400"/>
            </a:lvl1pPr>
            <a:lvl2pPr indent="-330200" lvl="1" marL="914400" rtl="0" algn="l">
              <a:spcBef>
                <a:spcPts val="400"/>
              </a:spcBef>
              <a:spcAft>
                <a:spcPts val="0"/>
              </a:spcAft>
              <a:buClr>
                <a:schemeClr val="dk1"/>
              </a:buClr>
              <a:buSzPts val="1600"/>
              <a:buFont typeface="Tahoma"/>
              <a:buChar char="•"/>
              <a:defRPr sz="2000"/>
            </a:lvl2pPr>
            <a:lvl3pPr indent="-308610" lvl="2" marL="1371600" rtl="0" algn="l">
              <a:spcBef>
                <a:spcPts val="360"/>
              </a:spcBef>
              <a:spcAft>
                <a:spcPts val="0"/>
              </a:spcAft>
              <a:buClr>
                <a:schemeClr val="dk1"/>
              </a:buClr>
              <a:buSzPts val="1260"/>
              <a:buFont typeface="Tahoma"/>
              <a:buChar char="•"/>
              <a:defRPr sz="1800"/>
            </a:lvl3pPr>
            <a:lvl4pPr indent="-299719" lvl="3" marL="1828800" rtl="0" algn="l">
              <a:spcBef>
                <a:spcPts val="320"/>
              </a:spcBef>
              <a:spcAft>
                <a:spcPts val="0"/>
              </a:spcAft>
              <a:buClr>
                <a:schemeClr val="dk1"/>
              </a:buClr>
              <a:buSzPts val="1120"/>
              <a:buFont typeface="Tahoma"/>
              <a:buChar char="•"/>
              <a:defRPr sz="1600"/>
            </a:lvl4pPr>
            <a:lvl5pPr indent="-299720" lvl="4" marL="2286000" rtl="0" algn="l">
              <a:spcBef>
                <a:spcPts val="320"/>
              </a:spcBef>
              <a:spcAft>
                <a:spcPts val="0"/>
              </a:spcAft>
              <a:buClr>
                <a:schemeClr val="dk1"/>
              </a:buClr>
              <a:buSzPts val="1120"/>
              <a:buFont typeface="Tahoma"/>
              <a:buChar char="•"/>
              <a:defRPr sz="1600"/>
            </a:lvl5pPr>
            <a:lvl6pPr indent="-299720" lvl="5" marL="2743200" rtl="0" algn="l">
              <a:spcBef>
                <a:spcPts val="320"/>
              </a:spcBef>
              <a:spcAft>
                <a:spcPts val="0"/>
              </a:spcAft>
              <a:buClr>
                <a:schemeClr val="dk1"/>
              </a:buClr>
              <a:buSzPts val="1120"/>
              <a:buFont typeface="Tahoma"/>
              <a:buChar char="•"/>
              <a:defRPr sz="1600"/>
            </a:lvl6pPr>
            <a:lvl7pPr indent="-299720" lvl="6" marL="3200400" rtl="0" algn="l">
              <a:spcBef>
                <a:spcPts val="320"/>
              </a:spcBef>
              <a:spcAft>
                <a:spcPts val="0"/>
              </a:spcAft>
              <a:buClr>
                <a:schemeClr val="dk1"/>
              </a:buClr>
              <a:buSzPts val="1120"/>
              <a:buFont typeface="Tahoma"/>
              <a:buChar char="•"/>
              <a:defRPr sz="1600"/>
            </a:lvl7pPr>
            <a:lvl8pPr indent="-299720" lvl="7" marL="3657600" rtl="0" algn="l">
              <a:spcBef>
                <a:spcPts val="320"/>
              </a:spcBef>
              <a:spcAft>
                <a:spcPts val="0"/>
              </a:spcAft>
              <a:buClr>
                <a:schemeClr val="dk1"/>
              </a:buClr>
              <a:buSzPts val="1120"/>
              <a:buFont typeface="Tahoma"/>
              <a:buChar char="•"/>
              <a:defRPr sz="1600"/>
            </a:lvl8pPr>
            <a:lvl9pPr indent="-299720" lvl="8" marL="4114800" rtl="0" algn="l">
              <a:spcBef>
                <a:spcPts val="320"/>
              </a:spcBef>
              <a:spcAft>
                <a:spcPts val="0"/>
              </a:spcAft>
              <a:buClr>
                <a:schemeClr val="dk1"/>
              </a:buClr>
              <a:buSzPts val="1120"/>
              <a:buFont typeface="Tahoma"/>
              <a:buChar char="•"/>
              <a:defRPr sz="1600"/>
            </a:lvl9pPr>
          </a:lstStyle>
          <a:p/>
        </p:txBody>
      </p:sp>
      <p:sp>
        <p:nvSpPr>
          <p:cNvPr id="87" name="Google Shape;87;p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lstStyle>
            <a:lvl1pPr indent="-228600" lvl="0" marL="457200" rtl="0" algn="l">
              <a:spcBef>
                <a:spcPts val="480"/>
              </a:spcBef>
              <a:spcAft>
                <a:spcPts val="0"/>
              </a:spcAft>
              <a:buClr>
                <a:schemeClr val="dk1"/>
              </a:buClr>
              <a:buSzPts val="2160"/>
              <a:buFont typeface="Tahoma"/>
              <a:buNone/>
              <a:defRPr b="1" sz="2400"/>
            </a:lvl1pPr>
            <a:lvl2pPr indent="-228600" lvl="1" marL="914400" rtl="0" algn="l">
              <a:spcBef>
                <a:spcPts val="400"/>
              </a:spcBef>
              <a:spcAft>
                <a:spcPts val="0"/>
              </a:spcAft>
              <a:buClr>
                <a:schemeClr val="dk1"/>
              </a:buClr>
              <a:buSzPts val="1600"/>
              <a:buFont typeface="Tahoma"/>
              <a:buNone/>
              <a:defRPr b="1" sz="2000"/>
            </a:lvl2pPr>
            <a:lvl3pPr indent="-228600" lvl="2" marL="1371600" rtl="0" algn="l">
              <a:spcBef>
                <a:spcPts val="360"/>
              </a:spcBef>
              <a:spcAft>
                <a:spcPts val="0"/>
              </a:spcAft>
              <a:buClr>
                <a:schemeClr val="dk1"/>
              </a:buClr>
              <a:buSzPts val="1260"/>
              <a:buFont typeface="Tahoma"/>
              <a:buNone/>
              <a:defRPr b="1" sz="1800"/>
            </a:lvl3pPr>
            <a:lvl4pPr indent="-228600" lvl="3" marL="1828800" rtl="0" algn="l">
              <a:spcBef>
                <a:spcPts val="320"/>
              </a:spcBef>
              <a:spcAft>
                <a:spcPts val="0"/>
              </a:spcAft>
              <a:buClr>
                <a:schemeClr val="dk1"/>
              </a:buClr>
              <a:buSzPts val="1120"/>
              <a:buFont typeface="Tahoma"/>
              <a:buNone/>
              <a:defRPr b="1" sz="1600"/>
            </a:lvl4pPr>
            <a:lvl5pPr indent="-228600" lvl="4" marL="2286000" rtl="0" algn="l">
              <a:spcBef>
                <a:spcPts val="320"/>
              </a:spcBef>
              <a:spcAft>
                <a:spcPts val="0"/>
              </a:spcAft>
              <a:buClr>
                <a:schemeClr val="dk1"/>
              </a:buClr>
              <a:buSzPts val="1120"/>
              <a:buFont typeface="Tahoma"/>
              <a:buNone/>
              <a:defRPr b="1" sz="1600"/>
            </a:lvl5pPr>
            <a:lvl6pPr indent="-228600" lvl="5" marL="2743200" rtl="0" algn="l">
              <a:spcBef>
                <a:spcPts val="320"/>
              </a:spcBef>
              <a:spcAft>
                <a:spcPts val="0"/>
              </a:spcAft>
              <a:buClr>
                <a:schemeClr val="dk1"/>
              </a:buClr>
              <a:buSzPts val="1120"/>
              <a:buFont typeface="Tahoma"/>
              <a:buNone/>
              <a:defRPr b="1" sz="1600"/>
            </a:lvl6pPr>
            <a:lvl7pPr indent="-228600" lvl="6" marL="3200400" rtl="0" algn="l">
              <a:spcBef>
                <a:spcPts val="320"/>
              </a:spcBef>
              <a:spcAft>
                <a:spcPts val="0"/>
              </a:spcAft>
              <a:buClr>
                <a:schemeClr val="dk1"/>
              </a:buClr>
              <a:buSzPts val="1120"/>
              <a:buFont typeface="Tahoma"/>
              <a:buNone/>
              <a:defRPr b="1" sz="1600"/>
            </a:lvl7pPr>
            <a:lvl8pPr indent="-228600" lvl="7" marL="3657600" rtl="0" algn="l">
              <a:spcBef>
                <a:spcPts val="320"/>
              </a:spcBef>
              <a:spcAft>
                <a:spcPts val="0"/>
              </a:spcAft>
              <a:buClr>
                <a:schemeClr val="dk1"/>
              </a:buClr>
              <a:buSzPts val="1120"/>
              <a:buFont typeface="Tahoma"/>
              <a:buNone/>
              <a:defRPr b="1" sz="1600"/>
            </a:lvl8pPr>
            <a:lvl9pPr indent="-228600" lvl="8" marL="4114800" rtl="0" algn="l">
              <a:spcBef>
                <a:spcPts val="320"/>
              </a:spcBef>
              <a:spcAft>
                <a:spcPts val="0"/>
              </a:spcAft>
              <a:buClr>
                <a:schemeClr val="dk1"/>
              </a:buClr>
              <a:buSzPts val="1120"/>
              <a:buFont typeface="Tahoma"/>
              <a:buNone/>
              <a:defRPr b="1" sz="1600"/>
            </a:lvl9pPr>
          </a:lstStyle>
          <a:p/>
        </p:txBody>
      </p:sp>
      <p:sp>
        <p:nvSpPr>
          <p:cNvPr id="88" name="Google Shape;88;p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lstStyle>
            <a:lvl1pPr indent="-365760" lvl="0" marL="457200" rtl="0" algn="l">
              <a:spcBef>
                <a:spcPts val="480"/>
              </a:spcBef>
              <a:spcAft>
                <a:spcPts val="0"/>
              </a:spcAft>
              <a:buClr>
                <a:schemeClr val="dk1"/>
              </a:buClr>
              <a:buSzPts val="2160"/>
              <a:buFont typeface="Tahoma"/>
              <a:buChar char="•"/>
              <a:defRPr sz="2400"/>
            </a:lvl1pPr>
            <a:lvl2pPr indent="-330200" lvl="1" marL="914400" rtl="0" algn="l">
              <a:spcBef>
                <a:spcPts val="400"/>
              </a:spcBef>
              <a:spcAft>
                <a:spcPts val="0"/>
              </a:spcAft>
              <a:buClr>
                <a:schemeClr val="dk1"/>
              </a:buClr>
              <a:buSzPts val="1600"/>
              <a:buFont typeface="Tahoma"/>
              <a:buChar char="•"/>
              <a:defRPr sz="2000"/>
            </a:lvl2pPr>
            <a:lvl3pPr indent="-308610" lvl="2" marL="1371600" rtl="0" algn="l">
              <a:spcBef>
                <a:spcPts val="360"/>
              </a:spcBef>
              <a:spcAft>
                <a:spcPts val="0"/>
              </a:spcAft>
              <a:buClr>
                <a:schemeClr val="dk1"/>
              </a:buClr>
              <a:buSzPts val="1260"/>
              <a:buFont typeface="Tahoma"/>
              <a:buChar char="•"/>
              <a:defRPr sz="1800"/>
            </a:lvl3pPr>
            <a:lvl4pPr indent="-299719" lvl="3" marL="1828800" rtl="0" algn="l">
              <a:spcBef>
                <a:spcPts val="320"/>
              </a:spcBef>
              <a:spcAft>
                <a:spcPts val="0"/>
              </a:spcAft>
              <a:buClr>
                <a:schemeClr val="dk1"/>
              </a:buClr>
              <a:buSzPts val="1120"/>
              <a:buFont typeface="Tahoma"/>
              <a:buChar char="•"/>
              <a:defRPr sz="1600"/>
            </a:lvl4pPr>
            <a:lvl5pPr indent="-299720" lvl="4" marL="2286000" rtl="0" algn="l">
              <a:spcBef>
                <a:spcPts val="320"/>
              </a:spcBef>
              <a:spcAft>
                <a:spcPts val="0"/>
              </a:spcAft>
              <a:buClr>
                <a:schemeClr val="dk1"/>
              </a:buClr>
              <a:buSzPts val="1120"/>
              <a:buFont typeface="Tahoma"/>
              <a:buChar char="•"/>
              <a:defRPr sz="1600"/>
            </a:lvl5pPr>
            <a:lvl6pPr indent="-299720" lvl="5" marL="2743200" rtl="0" algn="l">
              <a:spcBef>
                <a:spcPts val="320"/>
              </a:spcBef>
              <a:spcAft>
                <a:spcPts val="0"/>
              </a:spcAft>
              <a:buClr>
                <a:schemeClr val="dk1"/>
              </a:buClr>
              <a:buSzPts val="1120"/>
              <a:buFont typeface="Tahoma"/>
              <a:buChar char="•"/>
              <a:defRPr sz="1600"/>
            </a:lvl6pPr>
            <a:lvl7pPr indent="-299720" lvl="6" marL="3200400" rtl="0" algn="l">
              <a:spcBef>
                <a:spcPts val="320"/>
              </a:spcBef>
              <a:spcAft>
                <a:spcPts val="0"/>
              </a:spcAft>
              <a:buClr>
                <a:schemeClr val="dk1"/>
              </a:buClr>
              <a:buSzPts val="1120"/>
              <a:buFont typeface="Tahoma"/>
              <a:buChar char="•"/>
              <a:defRPr sz="1600"/>
            </a:lvl7pPr>
            <a:lvl8pPr indent="-299720" lvl="7" marL="3657600" rtl="0" algn="l">
              <a:spcBef>
                <a:spcPts val="320"/>
              </a:spcBef>
              <a:spcAft>
                <a:spcPts val="0"/>
              </a:spcAft>
              <a:buClr>
                <a:schemeClr val="dk1"/>
              </a:buClr>
              <a:buSzPts val="1120"/>
              <a:buFont typeface="Tahoma"/>
              <a:buChar char="•"/>
              <a:defRPr sz="1600"/>
            </a:lvl8pPr>
            <a:lvl9pPr indent="-299720" lvl="8" marL="4114800" rtl="0" algn="l">
              <a:spcBef>
                <a:spcPts val="320"/>
              </a:spcBef>
              <a:spcAft>
                <a:spcPts val="0"/>
              </a:spcAft>
              <a:buClr>
                <a:schemeClr val="dk1"/>
              </a:buClr>
              <a:buSzPts val="1120"/>
              <a:buFont typeface="Tahoma"/>
              <a:buChar char="•"/>
              <a:defRPr sz="1600"/>
            </a:lvl9pPr>
          </a:lstStyle>
          <a:p/>
        </p:txBody>
      </p:sp>
      <p:sp>
        <p:nvSpPr>
          <p:cNvPr id="89" name="Google Shape;89;p9"/>
          <p:cNvSpPr txBox="1"/>
          <p:nvPr>
            <p:ph idx="10" type="dt"/>
          </p:nvPr>
        </p:nvSpPr>
        <p:spPr>
          <a:xfrm>
            <a:off x="665162" y="6367462"/>
            <a:ext cx="19050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p9"/>
          <p:cNvSpPr txBox="1"/>
          <p:nvPr>
            <p:ph idx="11" type="ftr"/>
          </p:nvPr>
        </p:nvSpPr>
        <p:spPr>
          <a:xfrm>
            <a:off x="3103562" y="6367462"/>
            <a:ext cx="28956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1" name="Google Shape;91;p9"/>
          <p:cNvSpPr txBox="1"/>
          <p:nvPr>
            <p:ph idx="12" type="sldNum"/>
          </p:nvPr>
        </p:nvSpPr>
        <p:spPr>
          <a:xfrm>
            <a:off x="6532562" y="636746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2" name="Shape 92"/>
        <p:cNvGrpSpPr/>
        <p:nvPr/>
      </p:nvGrpSpPr>
      <p:grpSpPr>
        <a:xfrm>
          <a:off x="0" y="0"/>
          <a:ext cx="0" cy="0"/>
          <a:chOff x="0" y="0"/>
          <a:chExt cx="0" cy="0"/>
        </a:xfrm>
      </p:grpSpPr>
      <p:sp>
        <p:nvSpPr>
          <p:cNvPr id="93" name="Google Shape;93;p10"/>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 name="Google Shape;94;p10"/>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388620" lvl="0" marL="457200" rtl="0" algn="l">
              <a:spcBef>
                <a:spcPts val="560"/>
              </a:spcBef>
              <a:spcAft>
                <a:spcPts val="0"/>
              </a:spcAft>
              <a:buClr>
                <a:schemeClr val="dk1"/>
              </a:buClr>
              <a:buSzPts val="2520"/>
              <a:buFont typeface="Tahoma"/>
              <a:buChar char="•"/>
              <a:defRPr sz="2800"/>
            </a:lvl1pPr>
            <a:lvl2pPr indent="-350519" lvl="1" marL="914400" rtl="0" algn="l">
              <a:spcBef>
                <a:spcPts val="480"/>
              </a:spcBef>
              <a:spcAft>
                <a:spcPts val="0"/>
              </a:spcAft>
              <a:buClr>
                <a:schemeClr val="dk1"/>
              </a:buClr>
              <a:buSzPts val="1920"/>
              <a:buFont typeface="Tahoma"/>
              <a:buChar char="•"/>
              <a:defRPr sz="2400"/>
            </a:lvl2pPr>
            <a:lvl3pPr indent="-317500" lvl="2" marL="1371600" rtl="0" algn="l">
              <a:spcBef>
                <a:spcPts val="400"/>
              </a:spcBef>
              <a:spcAft>
                <a:spcPts val="0"/>
              </a:spcAft>
              <a:buClr>
                <a:schemeClr val="dk1"/>
              </a:buClr>
              <a:buSzPts val="1400"/>
              <a:buFont typeface="Tahoma"/>
              <a:buChar char="•"/>
              <a:defRPr sz="2000"/>
            </a:lvl3pPr>
            <a:lvl4pPr indent="-308610" lvl="3" marL="1828800" rtl="0" algn="l">
              <a:spcBef>
                <a:spcPts val="360"/>
              </a:spcBef>
              <a:spcAft>
                <a:spcPts val="0"/>
              </a:spcAft>
              <a:buClr>
                <a:schemeClr val="dk1"/>
              </a:buClr>
              <a:buSzPts val="1260"/>
              <a:buFont typeface="Tahoma"/>
              <a:buChar char="•"/>
              <a:defRPr sz="1800"/>
            </a:lvl4pPr>
            <a:lvl5pPr indent="-308610" lvl="4" marL="2286000" rtl="0" algn="l">
              <a:spcBef>
                <a:spcPts val="360"/>
              </a:spcBef>
              <a:spcAft>
                <a:spcPts val="0"/>
              </a:spcAft>
              <a:buClr>
                <a:schemeClr val="dk1"/>
              </a:buClr>
              <a:buSzPts val="1260"/>
              <a:buFont typeface="Tahoma"/>
              <a:buChar char="•"/>
              <a:defRPr sz="1800"/>
            </a:lvl5pPr>
            <a:lvl6pPr indent="-308610" lvl="5" marL="2743200" rtl="0" algn="l">
              <a:spcBef>
                <a:spcPts val="360"/>
              </a:spcBef>
              <a:spcAft>
                <a:spcPts val="0"/>
              </a:spcAft>
              <a:buClr>
                <a:schemeClr val="dk1"/>
              </a:buClr>
              <a:buSzPts val="1260"/>
              <a:buFont typeface="Tahoma"/>
              <a:buChar char="•"/>
              <a:defRPr sz="1800"/>
            </a:lvl6pPr>
            <a:lvl7pPr indent="-308610" lvl="6" marL="3200400" rtl="0" algn="l">
              <a:spcBef>
                <a:spcPts val="360"/>
              </a:spcBef>
              <a:spcAft>
                <a:spcPts val="0"/>
              </a:spcAft>
              <a:buClr>
                <a:schemeClr val="dk1"/>
              </a:buClr>
              <a:buSzPts val="1260"/>
              <a:buFont typeface="Tahoma"/>
              <a:buChar char="•"/>
              <a:defRPr sz="1800"/>
            </a:lvl7pPr>
            <a:lvl8pPr indent="-308609" lvl="7" marL="3657600" rtl="0" algn="l">
              <a:spcBef>
                <a:spcPts val="360"/>
              </a:spcBef>
              <a:spcAft>
                <a:spcPts val="0"/>
              </a:spcAft>
              <a:buClr>
                <a:schemeClr val="dk1"/>
              </a:buClr>
              <a:buSzPts val="1260"/>
              <a:buFont typeface="Tahoma"/>
              <a:buChar char="•"/>
              <a:defRPr sz="1800"/>
            </a:lvl8pPr>
            <a:lvl9pPr indent="-308609" lvl="8" marL="4114800" rtl="0" algn="l">
              <a:spcBef>
                <a:spcPts val="360"/>
              </a:spcBef>
              <a:spcAft>
                <a:spcPts val="0"/>
              </a:spcAft>
              <a:buClr>
                <a:schemeClr val="dk1"/>
              </a:buClr>
              <a:buSzPts val="1260"/>
              <a:buFont typeface="Tahoma"/>
              <a:buChar char="•"/>
              <a:defRPr sz="1800"/>
            </a:lvl9pPr>
          </a:lstStyle>
          <a:p/>
        </p:txBody>
      </p:sp>
      <p:sp>
        <p:nvSpPr>
          <p:cNvPr id="95" name="Google Shape;95;p10"/>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388620" lvl="0" marL="457200" rtl="0" algn="l">
              <a:spcBef>
                <a:spcPts val="560"/>
              </a:spcBef>
              <a:spcAft>
                <a:spcPts val="0"/>
              </a:spcAft>
              <a:buClr>
                <a:schemeClr val="dk1"/>
              </a:buClr>
              <a:buSzPts val="2520"/>
              <a:buFont typeface="Tahoma"/>
              <a:buChar char="•"/>
              <a:defRPr sz="2800"/>
            </a:lvl1pPr>
            <a:lvl2pPr indent="-350519" lvl="1" marL="914400" rtl="0" algn="l">
              <a:spcBef>
                <a:spcPts val="480"/>
              </a:spcBef>
              <a:spcAft>
                <a:spcPts val="0"/>
              </a:spcAft>
              <a:buClr>
                <a:schemeClr val="dk1"/>
              </a:buClr>
              <a:buSzPts val="1920"/>
              <a:buFont typeface="Tahoma"/>
              <a:buChar char="•"/>
              <a:defRPr sz="2400"/>
            </a:lvl2pPr>
            <a:lvl3pPr indent="-317500" lvl="2" marL="1371600" rtl="0" algn="l">
              <a:spcBef>
                <a:spcPts val="400"/>
              </a:spcBef>
              <a:spcAft>
                <a:spcPts val="0"/>
              </a:spcAft>
              <a:buClr>
                <a:schemeClr val="dk1"/>
              </a:buClr>
              <a:buSzPts val="1400"/>
              <a:buFont typeface="Tahoma"/>
              <a:buChar char="•"/>
              <a:defRPr sz="2000"/>
            </a:lvl3pPr>
            <a:lvl4pPr indent="-308610" lvl="3" marL="1828800" rtl="0" algn="l">
              <a:spcBef>
                <a:spcPts val="360"/>
              </a:spcBef>
              <a:spcAft>
                <a:spcPts val="0"/>
              </a:spcAft>
              <a:buClr>
                <a:schemeClr val="dk1"/>
              </a:buClr>
              <a:buSzPts val="1260"/>
              <a:buFont typeface="Tahoma"/>
              <a:buChar char="•"/>
              <a:defRPr sz="1800"/>
            </a:lvl4pPr>
            <a:lvl5pPr indent="-308610" lvl="4" marL="2286000" rtl="0" algn="l">
              <a:spcBef>
                <a:spcPts val="360"/>
              </a:spcBef>
              <a:spcAft>
                <a:spcPts val="0"/>
              </a:spcAft>
              <a:buClr>
                <a:schemeClr val="dk1"/>
              </a:buClr>
              <a:buSzPts val="1260"/>
              <a:buFont typeface="Tahoma"/>
              <a:buChar char="•"/>
              <a:defRPr sz="1800"/>
            </a:lvl5pPr>
            <a:lvl6pPr indent="-308610" lvl="5" marL="2743200" rtl="0" algn="l">
              <a:spcBef>
                <a:spcPts val="360"/>
              </a:spcBef>
              <a:spcAft>
                <a:spcPts val="0"/>
              </a:spcAft>
              <a:buClr>
                <a:schemeClr val="dk1"/>
              </a:buClr>
              <a:buSzPts val="1260"/>
              <a:buFont typeface="Tahoma"/>
              <a:buChar char="•"/>
              <a:defRPr sz="1800"/>
            </a:lvl6pPr>
            <a:lvl7pPr indent="-308610" lvl="6" marL="3200400" rtl="0" algn="l">
              <a:spcBef>
                <a:spcPts val="360"/>
              </a:spcBef>
              <a:spcAft>
                <a:spcPts val="0"/>
              </a:spcAft>
              <a:buClr>
                <a:schemeClr val="dk1"/>
              </a:buClr>
              <a:buSzPts val="1260"/>
              <a:buFont typeface="Tahoma"/>
              <a:buChar char="•"/>
              <a:defRPr sz="1800"/>
            </a:lvl7pPr>
            <a:lvl8pPr indent="-308609" lvl="7" marL="3657600" rtl="0" algn="l">
              <a:spcBef>
                <a:spcPts val="360"/>
              </a:spcBef>
              <a:spcAft>
                <a:spcPts val="0"/>
              </a:spcAft>
              <a:buClr>
                <a:schemeClr val="dk1"/>
              </a:buClr>
              <a:buSzPts val="1260"/>
              <a:buFont typeface="Tahoma"/>
              <a:buChar char="•"/>
              <a:defRPr sz="1800"/>
            </a:lvl8pPr>
            <a:lvl9pPr indent="-308609" lvl="8" marL="4114800" rtl="0" algn="l">
              <a:spcBef>
                <a:spcPts val="360"/>
              </a:spcBef>
              <a:spcAft>
                <a:spcPts val="0"/>
              </a:spcAft>
              <a:buClr>
                <a:schemeClr val="dk1"/>
              </a:buClr>
              <a:buSzPts val="1260"/>
              <a:buFont typeface="Tahoma"/>
              <a:buChar char="•"/>
              <a:defRPr sz="1800"/>
            </a:lvl9pPr>
          </a:lstStyle>
          <a:p/>
        </p:txBody>
      </p:sp>
      <p:sp>
        <p:nvSpPr>
          <p:cNvPr id="96" name="Google Shape;96;p10"/>
          <p:cNvSpPr txBox="1"/>
          <p:nvPr>
            <p:ph idx="10" type="dt"/>
          </p:nvPr>
        </p:nvSpPr>
        <p:spPr>
          <a:xfrm>
            <a:off x="665162" y="6367462"/>
            <a:ext cx="19050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0"/>
          <p:cNvSpPr txBox="1"/>
          <p:nvPr>
            <p:ph idx="11" type="ftr"/>
          </p:nvPr>
        </p:nvSpPr>
        <p:spPr>
          <a:xfrm>
            <a:off x="3103562" y="6367462"/>
            <a:ext cx="2895600" cy="457200"/>
          </a:xfrm>
          <a:prstGeom prst="rect">
            <a:avLst/>
          </a:prstGeom>
          <a:noFill/>
          <a:ln>
            <a:noFill/>
          </a:ln>
        </p:spPr>
        <p:txBody>
          <a:bodyPr anchorCtr="0" anchor="b" bIns="45700" lIns="91425" spcFirstLastPara="1" rIns="91425" wrap="square" tIns="4570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0"/>
          <p:cNvSpPr txBox="1"/>
          <p:nvPr>
            <p:ph idx="12" type="sldNum"/>
          </p:nvPr>
        </p:nvSpPr>
        <p:spPr>
          <a:xfrm>
            <a:off x="6532562" y="636746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56700" cy="757238"/>
            <a:chOff x="0" y="0"/>
            <a:chExt cx="9156700" cy="757238"/>
          </a:xfrm>
        </p:grpSpPr>
        <p:sp>
          <p:nvSpPr>
            <p:cNvPr id="11" name="Google Shape;11;p1"/>
            <p:cNvSpPr/>
            <p:nvPr/>
          </p:nvSpPr>
          <p:spPr>
            <a:xfrm>
              <a:off x="7937" y="0"/>
              <a:ext cx="9148763" cy="757238"/>
            </a:xfrm>
            <a:custGeom>
              <a:rect b="b" l="l" r="r" t="t"/>
              <a:pathLst>
                <a:path extrusionOk="0" h="477" w="5763">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498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 name="Google Shape;12;p1"/>
            <p:cNvSpPr/>
            <p:nvPr/>
          </p:nvSpPr>
          <p:spPr>
            <a:xfrm>
              <a:off x="0" y="155575"/>
              <a:ext cx="406400" cy="401637"/>
            </a:xfrm>
            <a:custGeom>
              <a:rect b="b" l="l" r="r" t="t"/>
              <a:pathLst>
                <a:path extrusionOk="0" h="253" w="256">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 name="Google Shape;13;p1"/>
            <p:cNvSpPr/>
            <p:nvPr/>
          </p:nvSpPr>
          <p:spPr>
            <a:xfrm>
              <a:off x="88900" y="0"/>
              <a:ext cx="1123950" cy="728663"/>
            </a:xfrm>
            <a:custGeom>
              <a:rect b="b" l="l" r="r" t="t"/>
              <a:pathLst>
                <a:path extrusionOk="0" h="459" w="708">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a:gsLst>
                <a:gs pos="0">
                  <a:schemeClr val="lt2"/>
                </a:gs>
                <a:gs pos="50000">
                  <a:schemeClr val="accent2"/>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 name="Google Shape;14;p1"/>
            <p:cNvSpPr/>
            <p:nvPr/>
          </p:nvSpPr>
          <p:spPr>
            <a:xfrm>
              <a:off x="207962" y="427037"/>
              <a:ext cx="398462" cy="307975"/>
            </a:xfrm>
            <a:custGeom>
              <a:rect b="b" l="l" r="r" t="t"/>
              <a:pathLst>
                <a:path extrusionOk="0" h="194" w="251">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 name="Google Shape;15;p1"/>
            <p:cNvSpPr/>
            <p:nvPr/>
          </p:nvSpPr>
          <p:spPr>
            <a:xfrm>
              <a:off x="541337" y="0"/>
              <a:ext cx="252412" cy="114300"/>
            </a:xfrm>
            <a:custGeom>
              <a:rect b="b" l="l" r="r" t="t"/>
              <a:pathLst>
                <a:path extrusionOk="0" h="72" w="159">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 name="Google Shape;16;p1"/>
            <p:cNvSpPr/>
            <p:nvPr/>
          </p:nvSpPr>
          <p:spPr>
            <a:xfrm>
              <a:off x="774700" y="0"/>
              <a:ext cx="722313" cy="342900"/>
            </a:xfrm>
            <a:custGeom>
              <a:rect b="b" l="l" r="r" t="t"/>
              <a:pathLst>
                <a:path extrusionOk="0" h="216" w="455">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a:gsLst>
                <a:gs pos="0">
                  <a:schemeClr val="lt2"/>
                </a:gs>
                <a:gs pos="100000">
                  <a:schemeClr val="accent2"/>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 name="Google Shape;17;p1"/>
            <p:cNvSpPr/>
            <p:nvPr/>
          </p:nvSpPr>
          <p:spPr>
            <a:xfrm>
              <a:off x="2298700" y="58737"/>
              <a:ext cx="657225" cy="171450"/>
            </a:xfrm>
            <a:custGeom>
              <a:rect b="b" l="l" r="r" t="t"/>
              <a:pathLst>
                <a:path extrusionOk="0" h="108" w="414">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a:gsLst>
                <a:gs pos="0">
                  <a:schemeClr val="accent2"/>
                </a:gs>
                <a:gs pos="100000">
                  <a:schemeClr val="l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 name="Google Shape;18;p1"/>
            <p:cNvSpPr/>
            <p:nvPr/>
          </p:nvSpPr>
          <p:spPr>
            <a:xfrm>
              <a:off x="2841625" y="0"/>
              <a:ext cx="825500" cy="357187"/>
            </a:xfrm>
            <a:custGeom>
              <a:rect b="b" l="l" r="r" t="t"/>
              <a:pathLst>
                <a:path extrusionOk="0" h="225" w="520">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 name="Google Shape;19;p1"/>
            <p:cNvSpPr/>
            <p:nvPr/>
          </p:nvSpPr>
          <p:spPr>
            <a:xfrm>
              <a:off x="3084512" y="244475"/>
              <a:ext cx="684212" cy="369887"/>
            </a:xfrm>
            <a:custGeom>
              <a:rect b="b" l="l" r="r" t="t"/>
              <a:pathLst>
                <a:path extrusionOk="0" h="233" w="431">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 name="Google Shape;20;p1"/>
            <p:cNvSpPr/>
            <p:nvPr/>
          </p:nvSpPr>
          <p:spPr>
            <a:xfrm>
              <a:off x="3590925" y="138112"/>
              <a:ext cx="628650" cy="360362"/>
            </a:xfrm>
            <a:custGeom>
              <a:rect b="b" l="l" r="r" t="t"/>
              <a:pathLst>
                <a:path extrusionOk="0" h="227" w="396">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 name="Google Shape;21;p1"/>
            <p:cNvSpPr/>
            <p:nvPr/>
          </p:nvSpPr>
          <p:spPr>
            <a:xfrm>
              <a:off x="3594100" y="381000"/>
              <a:ext cx="819150" cy="354012"/>
            </a:xfrm>
            <a:custGeom>
              <a:rect b="b" l="l" r="r" t="t"/>
              <a:pathLst>
                <a:path extrusionOk="0" h="223" w="516">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a:gsLst>
                <a:gs pos="0">
                  <a:schemeClr val="lt2"/>
                </a:gs>
                <a:gs pos="100000">
                  <a:schemeClr val="accent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 name="Google Shape;22;p1"/>
            <p:cNvSpPr/>
            <p:nvPr/>
          </p:nvSpPr>
          <p:spPr>
            <a:xfrm>
              <a:off x="4322762" y="514350"/>
              <a:ext cx="657225" cy="158750"/>
            </a:xfrm>
            <a:custGeom>
              <a:rect b="b" l="l" r="r" t="t"/>
              <a:pathLst>
                <a:path extrusionOk="0" h="100" w="414">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a:gsLst>
                <a:gs pos="0">
                  <a:schemeClr val="lt2"/>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 name="Google Shape;23;p1"/>
            <p:cNvSpPr/>
            <p:nvPr/>
          </p:nvSpPr>
          <p:spPr>
            <a:xfrm>
              <a:off x="5024437" y="595312"/>
              <a:ext cx="238125" cy="114300"/>
            </a:xfrm>
            <a:custGeom>
              <a:rect b="b" l="l" r="r" t="t"/>
              <a:pathLst>
                <a:path extrusionOk="0" h="72" w="150">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a:gsLst>
                <a:gs pos="0">
                  <a:schemeClr val="accent2"/>
                </a:gs>
                <a:gs pos="100000">
                  <a:schemeClr val="l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 name="Google Shape;24;p1"/>
            <p:cNvSpPr/>
            <p:nvPr/>
          </p:nvSpPr>
          <p:spPr>
            <a:xfrm>
              <a:off x="5497512" y="423862"/>
              <a:ext cx="234950" cy="144462"/>
            </a:xfrm>
            <a:custGeom>
              <a:rect b="b" l="l" r="r" t="t"/>
              <a:pathLst>
                <a:path extrusionOk="0" h="91" w="148">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a:gsLst>
                <a:gs pos="0">
                  <a:schemeClr val="lt2"/>
                </a:gs>
                <a:gs pos="100000">
                  <a:schemeClr val="accent2"/>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 name="Google Shape;25;p1"/>
            <p:cNvSpPr/>
            <p:nvPr/>
          </p:nvSpPr>
          <p:spPr>
            <a:xfrm>
              <a:off x="5683250" y="92075"/>
              <a:ext cx="1489075" cy="250825"/>
            </a:xfrm>
            <a:custGeom>
              <a:rect b="b" l="l" r="r" t="t"/>
              <a:pathLst>
                <a:path extrusionOk="0" h="158" w="93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a:gsLst>
                <a:gs pos="0">
                  <a:schemeClr val="lt2"/>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 name="Google Shape;26;p1"/>
            <p:cNvSpPr/>
            <p:nvPr/>
          </p:nvSpPr>
          <p:spPr>
            <a:xfrm>
              <a:off x="5851525" y="230187"/>
              <a:ext cx="590550" cy="155575"/>
            </a:xfrm>
            <a:custGeom>
              <a:rect b="b" l="l" r="r" t="t"/>
              <a:pathLst>
                <a:path extrusionOk="0" h="98" w="372">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a:gsLst>
                <a:gs pos="0">
                  <a:schemeClr val="accent2"/>
                </a:gs>
                <a:gs pos="100000">
                  <a:schemeClr val="l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 name="Google Shape;27;p1"/>
            <p:cNvSpPr/>
            <p:nvPr/>
          </p:nvSpPr>
          <p:spPr>
            <a:xfrm>
              <a:off x="5743575" y="488950"/>
              <a:ext cx="504825" cy="250825"/>
            </a:xfrm>
            <a:custGeom>
              <a:rect b="b" l="l" r="r" t="t"/>
              <a:pathLst>
                <a:path extrusionOk="0" h="158" w="31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a:gsLst>
                <a:gs pos="0">
                  <a:schemeClr val="lt2"/>
                </a:gs>
                <a:gs pos="50000">
                  <a:schemeClr val="accent2"/>
                </a:gs>
                <a:gs pos="100000">
                  <a:schemeClr val="lt2"/>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 name="Google Shape;28;p1"/>
            <p:cNvSpPr/>
            <p:nvPr/>
          </p:nvSpPr>
          <p:spPr>
            <a:xfrm>
              <a:off x="5418137" y="461962"/>
              <a:ext cx="603250" cy="276225"/>
            </a:xfrm>
            <a:custGeom>
              <a:rect b="b" l="l" r="r" t="t"/>
              <a:pathLst>
                <a:path extrusionOk="0" h="174" w="380">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a:gsLst>
                <a:gs pos="0">
                  <a:schemeClr val="lt2"/>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 name="Google Shape;29;p1"/>
            <p:cNvSpPr/>
            <p:nvPr/>
          </p:nvSpPr>
          <p:spPr>
            <a:xfrm>
              <a:off x="6632575" y="296862"/>
              <a:ext cx="830263" cy="109537"/>
            </a:xfrm>
            <a:custGeom>
              <a:rect b="b" l="l" r="r" t="t"/>
              <a:pathLst>
                <a:path extrusionOk="0" h="69" w="523">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a:gsLst>
                <a:gs pos="0">
                  <a:schemeClr val="lt2"/>
                </a:gs>
                <a:gs pos="100000">
                  <a:schemeClr val="accen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 name="Google Shape;30;p1"/>
            <p:cNvSpPr/>
            <p:nvPr/>
          </p:nvSpPr>
          <p:spPr>
            <a:xfrm>
              <a:off x="7443787" y="295275"/>
              <a:ext cx="852488" cy="190500"/>
            </a:xfrm>
            <a:custGeom>
              <a:rect b="b" l="l" r="r" t="t"/>
              <a:pathLst>
                <a:path extrusionOk="0" h="120" w="537">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a:gsLst>
                <a:gs pos="0">
                  <a:schemeClr val="lt2"/>
                </a:gs>
                <a:gs pos="5000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 name="Google Shape;31;p1"/>
            <p:cNvSpPr/>
            <p:nvPr/>
          </p:nvSpPr>
          <p:spPr>
            <a:xfrm>
              <a:off x="7886700" y="495300"/>
              <a:ext cx="1270000" cy="227012"/>
            </a:xfrm>
            <a:custGeom>
              <a:rect b="b" l="l" r="r" t="t"/>
              <a:pathLst>
                <a:path extrusionOk="0" h="143" w="800">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a:gsLst>
                <a:gs pos="0">
                  <a:schemeClr val="lt2"/>
                </a:gs>
                <a:gs pos="50000">
                  <a:schemeClr val="accent2"/>
                </a:gs>
                <a:gs pos="100000">
                  <a:schemeClr val="l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 name="Google Shape;32;p1"/>
            <p:cNvSpPr/>
            <p:nvPr/>
          </p:nvSpPr>
          <p:spPr>
            <a:xfrm>
              <a:off x="8442325" y="381000"/>
              <a:ext cx="638175" cy="182562"/>
            </a:xfrm>
            <a:custGeom>
              <a:rect b="b" l="l" r="r" t="t"/>
              <a:pathLst>
                <a:path extrusionOk="0" h="115" w="402">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a:gsLst>
                <a:gs pos="0">
                  <a:schemeClr val="lt2"/>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33" name="Google Shape;33;p1"/>
          <p:cNvGrpSpPr/>
          <p:nvPr/>
        </p:nvGrpSpPr>
        <p:grpSpPr>
          <a:xfrm>
            <a:off x="0" y="6180137"/>
            <a:ext cx="9169399" cy="138112"/>
            <a:chOff x="0" y="6400800"/>
            <a:chExt cx="9169399" cy="138112"/>
          </a:xfrm>
        </p:grpSpPr>
        <p:sp>
          <p:nvSpPr>
            <p:cNvPr id="34" name="Google Shape;34;p1"/>
            <p:cNvSpPr/>
            <p:nvPr/>
          </p:nvSpPr>
          <p:spPr>
            <a:xfrm>
              <a:off x="6415087" y="6424612"/>
              <a:ext cx="2754312" cy="114300"/>
            </a:xfrm>
            <a:custGeom>
              <a:rect b="b" l="l" r="r" t="t"/>
              <a:pathLst>
                <a:path extrusionOk="0" h="72" w="1735">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a:gsLst>
                <a:gs pos="0">
                  <a:schemeClr val="accent2"/>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 name="Google Shape;35;p1"/>
            <p:cNvSpPr/>
            <p:nvPr/>
          </p:nvSpPr>
          <p:spPr>
            <a:xfrm>
              <a:off x="2741612" y="6410325"/>
              <a:ext cx="4214813" cy="95250"/>
            </a:xfrm>
            <a:custGeom>
              <a:rect b="b" l="l" r="r" t="t"/>
              <a:pathLst>
                <a:path extrusionOk="0" h="60" w="2655">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a:gsLst>
                <a:gs pos="0">
                  <a:schemeClr val="accent2"/>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 name="Google Shape;36;p1"/>
            <p:cNvSpPr/>
            <p:nvPr/>
          </p:nvSpPr>
          <p:spPr>
            <a:xfrm>
              <a:off x="0" y="6400800"/>
              <a:ext cx="3240088" cy="98425"/>
            </a:xfrm>
            <a:custGeom>
              <a:rect b="b" l="l" r="r" t="t"/>
              <a:pathLst>
                <a:path extrusionOk="0" h="62" w="2041">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a:gsLst>
                <a:gs pos="0">
                  <a:schemeClr val="accent2"/>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7" name="Google Shape;37;p1"/>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8" name="Google Shape;38;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11480" lvl="0" marL="457200" marR="0" rtl="0" algn="l">
              <a:spcBef>
                <a:spcPts val="640"/>
              </a:spcBef>
              <a:spcAft>
                <a:spcPts val="0"/>
              </a:spcAft>
              <a:buClr>
                <a:schemeClr val="dk1"/>
              </a:buClr>
              <a:buSzPts val="2880"/>
              <a:buFont typeface="Tahoma"/>
              <a:buChar char="•"/>
              <a:defRPr b="0" i="0" sz="3200" u="none" cap="none" strike="noStrike">
                <a:solidFill>
                  <a:schemeClr val="dk1"/>
                </a:solidFill>
                <a:latin typeface="Tahoma"/>
                <a:ea typeface="Tahoma"/>
                <a:cs typeface="Tahoma"/>
                <a:sym typeface="Tahoma"/>
              </a:defRPr>
            </a:lvl1pPr>
            <a:lvl2pPr indent="-370840" lvl="1" marL="914400" marR="0" rtl="0" algn="l">
              <a:spcBef>
                <a:spcPts val="560"/>
              </a:spcBef>
              <a:spcAft>
                <a:spcPts val="0"/>
              </a:spcAft>
              <a:buClr>
                <a:schemeClr val="dk1"/>
              </a:buClr>
              <a:buSzPts val="2240"/>
              <a:buFont typeface="Tahoma"/>
              <a:buChar char="•"/>
              <a:defRPr b="0" i="0" sz="2800" u="none" cap="none" strike="noStrike">
                <a:solidFill>
                  <a:schemeClr val="dk1"/>
                </a:solidFill>
                <a:latin typeface="Tahoma"/>
                <a:ea typeface="Tahoma"/>
                <a:cs typeface="Tahoma"/>
                <a:sym typeface="Tahoma"/>
              </a:defRPr>
            </a:lvl2pPr>
            <a:lvl3pPr indent="-335280" lvl="2" marL="1371600" marR="0" rtl="0" algn="l">
              <a:spcBef>
                <a:spcPts val="480"/>
              </a:spcBef>
              <a:spcAft>
                <a:spcPts val="0"/>
              </a:spcAft>
              <a:buClr>
                <a:schemeClr val="dk1"/>
              </a:buClr>
              <a:buSzPts val="1680"/>
              <a:buFont typeface="Tahoma"/>
              <a:buChar char="•"/>
              <a:defRPr b="0" i="0" sz="2400" u="none" cap="none" strike="noStrike">
                <a:solidFill>
                  <a:schemeClr val="dk1"/>
                </a:solidFill>
                <a:latin typeface="Tahoma"/>
                <a:ea typeface="Tahoma"/>
                <a:cs typeface="Tahoma"/>
                <a:sym typeface="Tahoma"/>
              </a:defRPr>
            </a:lvl3pPr>
            <a:lvl4pPr indent="-317500" lvl="3" marL="18288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4pPr>
            <a:lvl5pPr indent="-317500" lvl="4" marL="22860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5pPr>
            <a:lvl6pPr indent="-317500" lvl="5" marL="27432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6pPr>
            <a:lvl7pPr indent="-317500" lvl="6" marL="32004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7pPr>
            <a:lvl8pPr indent="-317500" lvl="7" marL="36576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8pPr>
            <a:lvl9pPr indent="-317500" lvl="8" marL="41148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9pPr>
          </a:lstStyle>
          <a:p/>
        </p:txBody>
      </p:sp>
      <p:sp>
        <p:nvSpPr>
          <p:cNvPr id="39" name="Google Shape;39;p1"/>
          <p:cNvSpPr txBox="1"/>
          <p:nvPr>
            <p:ph idx="10" type="dt"/>
          </p:nvPr>
        </p:nvSpPr>
        <p:spPr>
          <a:xfrm>
            <a:off x="665162" y="6367462"/>
            <a:ext cx="19050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0" name="Google Shape;40;p1"/>
          <p:cNvSpPr txBox="1"/>
          <p:nvPr>
            <p:ph idx="11" type="ftr"/>
          </p:nvPr>
        </p:nvSpPr>
        <p:spPr>
          <a:xfrm>
            <a:off x="3103562" y="6367462"/>
            <a:ext cx="28956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1" name="Google Shape;41;p1"/>
          <p:cNvSpPr txBox="1"/>
          <p:nvPr>
            <p:ph idx="12" type="sldNum"/>
          </p:nvPr>
        </p:nvSpPr>
        <p:spPr>
          <a:xfrm>
            <a:off x="6532562" y="636746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05" name="Shape 105"/>
        <p:cNvGrpSpPr/>
        <p:nvPr/>
      </p:nvGrpSpPr>
      <p:grpSpPr>
        <a:xfrm>
          <a:off x="0" y="0"/>
          <a:ext cx="0" cy="0"/>
          <a:chOff x="0" y="0"/>
          <a:chExt cx="0" cy="0"/>
        </a:xfrm>
      </p:grpSpPr>
      <p:grpSp>
        <p:nvGrpSpPr>
          <p:cNvPr id="106" name="Google Shape;106;p12"/>
          <p:cNvGrpSpPr/>
          <p:nvPr/>
        </p:nvGrpSpPr>
        <p:grpSpPr>
          <a:xfrm>
            <a:off x="19050" y="1109662"/>
            <a:ext cx="9156700" cy="757238"/>
            <a:chOff x="0" y="0"/>
            <a:chExt cx="9156700" cy="757238"/>
          </a:xfrm>
        </p:grpSpPr>
        <p:sp>
          <p:nvSpPr>
            <p:cNvPr id="107" name="Google Shape;107;p12"/>
            <p:cNvSpPr/>
            <p:nvPr/>
          </p:nvSpPr>
          <p:spPr>
            <a:xfrm>
              <a:off x="7937" y="0"/>
              <a:ext cx="9148763" cy="757238"/>
            </a:xfrm>
            <a:custGeom>
              <a:rect b="b" l="l" r="r" t="t"/>
              <a:pathLst>
                <a:path extrusionOk="0" h="477" w="5763">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498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 name="Google Shape;108;p12"/>
            <p:cNvSpPr/>
            <p:nvPr/>
          </p:nvSpPr>
          <p:spPr>
            <a:xfrm>
              <a:off x="0" y="155575"/>
              <a:ext cx="406400" cy="401637"/>
            </a:xfrm>
            <a:custGeom>
              <a:rect b="b" l="l" r="r" t="t"/>
              <a:pathLst>
                <a:path extrusionOk="0" h="253" w="256">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 name="Google Shape;109;p12"/>
            <p:cNvSpPr/>
            <p:nvPr/>
          </p:nvSpPr>
          <p:spPr>
            <a:xfrm>
              <a:off x="88900" y="0"/>
              <a:ext cx="1123950" cy="728663"/>
            </a:xfrm>
            <a:custGeom>
              <a:rect b="b" l="l" r="r" t="t"/>
              <a:pathLst>
                <a:path extrusionOk="0" h="459" w="708">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a:gsLst>
                <a:gs pos="0">
                  <a:schemeClr val="lt2"/>
                </a:gs>
                <a:gs pos="50000">
                  <a:schemeClr val="accent2"/>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0" name="Google Shape;110;p12"/>
            <p:cNvSpPr/>
            <p:nvPr/>
          </p:nvSpPr>
          <p:spPr>
            <a:xfrm>
              <a:off x="207962" y="427037"/>
              <a:ext cx="398462" cy="307975"/>
            </a:xfrm>
            <a:custGeom>
              <a:rect b="b" l="l" r="r" t="t"/>
              <a:pathLst>
                <a:path extrusionOk="0" h="194" w="251">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 name="Google Shape;111;p12"/>
            <p:cNvSpPr/>
            <p:nvPr/>
          </p:nvSpPr>
          <p:spPr>
            <a:xfrm>
              <a:off x="541337" y="0"/>
              <a:ext cx="252412" cy="114300"/>
            </a:xfrm>
            <a:custGeom>
              <a:rect b="b" l="l" r="r" t="t"/>
              <a:pathLst>
                <a:path extrusionOk="0" h="72" w="159">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2" name="Google Shape;112;p12"/>
            <p:cNvSpPr/>
            <p:nvPr/>
          </p:nvSpPr>
          <p:spPr>
            <a:xfrm>
              <a:off x="774700" y="0"/>
              <a:ext cx="722313" cy="342900"/>
            </a:xfrm>
            <a:custGeom>
              <a:rect b="b" l="l" r="r" t="t"/>
              <a:pathLst>
                <a:path extrusionOk="0" h="216" w="455">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a:gsLst>
                <a:gs pos="0">
                  <a:schemeClr val="lt2"/>
                </a:gs>
                <a:gs pos="100000">
                  <a:schemeClr val="accent2"/>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 name="Google Shape;113;p12"/>
            <p:cNvSpPr/>
            <p:nvPr/>
          </p:nvSpPr>
          <p:spPr>
            <a:xfrm>
              <a:off x="2298700" y="58737"/>
              <a:ext cx="657225" cy="171450"/>
            </a:xfrm>
            <a:custGeom>
              <a:rect b="b" l="l" r="r" t="t"/>
              <a:pathLst>
                <a:path extrusionOk="0" h="108" w="414">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a:gsLst>
                <a:gs pos="0">
                  <a:schemeClr val="accent2"/>
                </a:gs>
                <a:gs pos="100000">
                  <a:schemeClr val="l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 name="Google Shape;114;p12"/>
            <p:cNvSpPr/>
            <p:nvPr/>
          </p:nvSpPr>
          <p:spPr>
            <a:xfrm>
              <a:off x="2841625" y="0"/>
              <a:ext cx="825500" cy="357187"/>
            </a:xfrm>
            <a:custGeom>
              <a:rect b="b" l="l" r="r" t="t"/>
              <a:pathLst>
                <a:path extrusionOk="0" h="225" w="520">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5" name="Google Shape;115;p12"/>
            <p:cNvSpPr/>
            <p:nvPr/>
          </p:nvSpPr>
          <p:spPr>
            <a:xfrm>
              <a:off x="3084512" y="244475"/>
              <a:ext cx="684212" cy="369887"/>
            </a:xfrm>
            <a:custGeom>
              <a:rect b="b" l="l" r="r" t="t"/>
              <a:pathLst>
                <a:path extrusionOk="0" h="233" w="431">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6" name="Google Shape;116;p12"/>
            <p:cNvSpPr/>
            <p:nvPr/>
          </p:nvSpPr>
          <p:spPr>
            <a:xfrm>
              <a:off x="3590925" y="138112"/>
              <a:ext cx="628650" cy="360362"/>
            </a:xfrm>
            <a:custGeom>
              <a:rect b="b" l="l" r="r" t="t"/>
              <a:pathLst>
                <a:path extrusionOk="0" h="227" w="396">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a:gsLst>
                <a:gs pos="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7" name="Google Shape;117;p12"/>
            <p:cNvSpPr/>
            <p:nvPr/>
          </p:nvSpPr>
          <p:spPr>
            <a:xfrm>
              <a:off x="3594100" y="381000"/>
              <a:ext cx="819150" cy="354012"/>
            </a:xfrm>
            <a:custGeom>
              <a:rect b="b" l="l" r="r" t="t"/>
              <a:pathLst>
                <a:path extrusionOk="0" h="223" w="516">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a:gsLst>
                <a:gs pos="0">
                  <a:schemeClr val="lt2"/>
                </a:gs>
                <a:gs pos="100000">
                  <a:schemeClr val="accent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 name="Google Shape;118;p12"/>
            <p:cNvSpPr/>
            <p:nvPr/>
          </p:nvSpPr>
          <p:spPr>
            <a:xfrm>
              <a:off x="4322762" y="514350"/>
              <a:ext cx="657225" cy="158750"/>
            </a:xfrm>
            <a:custGeom>
              <a:rect b="b" l="l" r="r" t="t"/>
              <a:pathLst>
                <a:path extrusionOk="0" h="100" w="414">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a:gsLst>
                <a:gs pos="0">
                  <a:schemeClr val="lt2"/>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9" name="Google Shape;119;p12"/>
            <p:cNvSpPr/>
            <p:nvPr/>
          </p:nvSpPr>
          <p:spPr>
            <a:xfrm>
              <a:off x="5024437" y="595312"/>
              <a:ext cx="238125" cy="114300"/>
            </a:xfrm>
            <a:custGeom>
              <a:rect b="b" l="l" r="r" t="t"/>
              <a:pathLst>
                <a:path extrusionOk="0" h="72" w="150">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a:gsLst>
                <a:gs pos="0">
                  <a:schemeClr val="accent2"/>
                </a:gs>
                <a:gs pos="100000">
                  <a:schemeClr val="l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0" name="Google Shape;120;p12"/>
            <p:cNvSpPr/>
            <p:nvPr/>
          </p:nvSpPr>
          <p:spPr>
            <a:xfrm>
              <a:off x="5497512" y="423862"/>
              <a:ext cx="234950" cy="144462"/>
            </a:xfrm>
            <a:custGeom>
              <a:rect b="b" l="l" r="r" t="t"/>
              <a:pathLst>
                <a:path extrusionOk="0" h="91" w="148">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a:gsLst>
                <a:gs pos="0">
                  <a:schemeClr val="lt2"/>
                </a:gs>
                <a:gs pos="100000">
                  <a:schemeClr val="accent2"/>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1" name="Google Shape;121;p12"/>
            <p:cNvSpPr/>
            <p:nvPr/>
          </p:nvSpPr>
          <p:spPr>
            <a:xfrm>
              <a:off x="5683250" y="92075"/>
              <a:ext cx="1489075" cy="250825"/>
            </a:xfrm>
            <a:custGeom>
              <a:rect b="b" l="l" r="r" t="t"/>
              <a:pathLst>
                <a:path extrusionOk="0" h="158" w="93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a:gsLst>
                <a:gs pos="0">
                  <a:schemeClr val="lt2"/>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 name="Google Shape;122;p12"/>
            <p:cNvSpPr/>
            <p:nvPr/>
          </p:nvSpPr>
          <p:spPr>
            <a:xfrm>
              <a:off x="5851525" y="230187"/>
              <a:ext cx="590550" cy="155575"/>
            </a:xfrm>
            <a:custGeom>
              <a:rect b="b" l="l" r="r" t="t"/>
              <a:pathLst>
                <a:path extrusionOk="0" h="98" w="372">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a:gsLst>
                <a:gs pos="0">
                  <a:schemeClr val="accent2"/>
                </a:gs>
                <a:gs pos="100000">
                  <a:schemeClr val="l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 name="Google Shape;123;p12"/>
            <p:cNvSpPr/>
            <p:nvPr/>
          </p:nvSpPr>
          <p:spPr>
            <a:xfrm>
              <a:off x="5743575" y="488950"/>
              <a:ext cx="504825" cy="250825"/>
            </a:xfrm>
            <a:custGeom>
              <a:rect b="b" l="l" r="r" t="t"/>
              <a:pathLst>
                <a:path extrusionOk="0" h="158" w="31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a:gsLst>
                <a:gs pos="0">
                  <a:schemeClr val="lt2"/>
                </a:gs>
                <a:gs pos="50000">
                  <a:schemeClr val="accent2"/>
                </a:gs>
                <a:gs pos="100000">
                  <a:schemeClr val="lt2"/>
                </a:gs>
              </a:gsLst>
              <a:lin ang="2700006"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 name="Google Shape;124;p12"/>
            <p:cNvSpPr/>
            <p:nvPr/>
          </p:nvSpPr>
          <p:spPr>
            <a:xfrm>
              <a:off x="5418137" y="461962"/>
              <a:ext cx="603250" cy="276225"/>
            </a:xfrm>
            <a:custGeom>
              <a:rect b="b" l="l" r="r" t="t"/>
              <a:pathLst>
                <a:path extrusionOk="0" h="174" w="380">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a:gsLst>
                <a:gs pos="0">
                  <a:schemeClr val="lt2"/>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 name="Google Shape;125;p12"/>
            <p:cNvSpPr/>
            <p:nvPr/>
          </p:nvSpPr>
          <p:spPr>
            <a:xfrm>
              <a:off x="6632575" y="296862"/>
              <a:ext cx="830263" cy="109537"/>
            </a:xfrm>
            <a:custGeom>
              <a:rect b="b" l="l" r="r" t="t"/>
              <a:pathLst>
                <a:path extrusionOk="0" h="69" w="523">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a:gsLst>
                <a:gs pos="0">
                  <a:schemeClr val="lt2"/>
                </a:gs>
                <a:gs pos="100000">
                  <a:schemeClr val="accen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 name="Google Shape;126;p12"/>
            <p:cNvSpPr/>
            <p:nvPr/>
          </p:nvSpPr>
          <p:spPr>
            <a:xfrm>
              <a:off x="7443787" y="295275"/>
              <a:ext cx="852488" cy="190500"/>
            </a:xfrm>
            <a:custGeom>
              <a:rect b="b" l="l" r="r" t="t"/>
              <a:pathLst>
                <a:path extrusionOk="0" h="120" w="537">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a:gsLst>
                <a:gs pos="0">
                  <a:schemeClr val="lt2"/>
                </a:gs>
                <a:gs pos="50000">
                  <a:schemeClr val="accent2"/>
                </a:gs>
                <a:gs pos="100000">
                  <a:schemeClr val="lt2"/>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 name="Google Shape;127;p12"/>
            <p:cNvSpPr/>
            <p:nvPr/>
          </p:nvSpPr>
          <p:spPr>
            <a:xfrm>
              <a:off x="7886700" y="495300"/>
              <a:ext cx="1270000" cy="227012"/>
            </a:xfrm>
            <a:custGeom>
              <a:rect b="b" l="l" r="r" t="t"/>
              <a:pathLst>
                <a:path extrusionOk="0" h="143" w="800">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a:gsLst>
                <a:gs pos="0">
                  <a:schemeClr val="lt2"/>
                </a:gs>
                <a:gs pos="50000">
                  <a:schemeClr val="accent2"/>
                </a:gs>
                <a:gs pos="100000">
                  <a:schemeClr val="l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 name="Google Shape;128;p12"/>
            <p:cNvSpPr/>
            <p:nvPr/>
          </p:nvSpPr>
          <p:spPr>
            <a:xfrm>
              <a:off x="8442325" y="381000"/>
              <a:ext cx="638175" cy="182562"/>
            </a:xfrm>
            <a:custGeom>
              <a:rect b="b" l="l" r="r" t="t"/>
              <a:pathLst>
                <a:path extrusionOk="0" h="115" w="402">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a:gsLst>
                <a:gs pos="0">
                  <a:schemeClr val="lt2"/>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29" name="Google Shape;129;p12"/>
          <p:cNvGrpSpPr/>
          <p:nvPr/>
        </p:nvGrpSpPr>
        <p:grpSpPr>
          <a:xfrm>
            <a:off x="20637" y="6161087"/>
            <a:ext cx="9169399" cy="138112"/>
            <a:chOff x="0" y="6400800"/>
            <a:chExt cx="9169399" cy="138112"/>
          </a:xfrm>
        </p:grpSpPr>
        <p:sp>
          <p:nvSpPr>
            <p:cNvPr id="130" name="Google Shape;130;p12"/>
            <p:cNvSpPr/>
            <p:nvPr/>
          </p:nvSpPr>
          <p:spPr>
            <a:xfrm>
              <a:off x="6415087" y="6424612"/>
              <a:ext cx="2754312" cy="114300"/>
            </a:xfrm>
            <a:custGeom>
              <a:rect b="b" l="l" r="r" t="t"/>
              <a:pathLst>
                <a:path extrusionOk="0" h="72" w="1735">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a:gsLst>
                <a:gs pos="0">
                  <a:schemeClr val="accent2"/>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 name="Google Shape;131;p12"/>
            <p:cNvSpPr/>
            <p:nvPr/>
          </p:nvSpPr>
          <p:spPr>
            <a:xfrm>
              <a:off x="2741612" y="6410325"/>
              <a:ext cx="4214813" cy="95250"/>
            </a:xfrm>
            <a:custGeom>
              <a:rect b="b" l="l" r="r" t="t"/>
              <a:pathLst>
                <a:path extrusionOk="0" h="60" w="2655">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a:gsLst>
                <a:gs pos="0">
                  <a:schemeClr val="accent2"/>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 name="Google Shape;132;p12"/>
            <p:cNvSpPr/>
            <p:nvPr/>
          </p:nvSpPr>
          <p:spPr>
            <a:xfrm>
              <a:off x="0" y="6400800"/>
              <a:ext cx="3240088" cy="98425"/>
            </a:xfrm>
            <a:custGeom>
              <a:rect b="b" l="l" r="r" t="t"/>
              <a:pathLst>
                <a:path extrusionOk="0" h="62" w="2041">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a:gsLst>
                <a:gs pos="0">
                  <a:schemeClr val="accent2"/>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33" name="Google Shape;133;p12"/>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34" name="Google Shape;134;p1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11480" lvl="0" marL="457200" marR="0" rtl="0" algn="l">
              <a:spcBef>
                <a:spcPts val="640"/>
              </a:spcBef>
              <a:spcAft>
                <a:spcPts val="0"/>
              </a:spcAft>
              <a:buClr>
                <a:schemeClr val="dk1"/>
              </a:buClr>
              <a:buSzPts val="2880"/>
              <a:buFont typeface="Tahoma"/>
              <a:buChar char="•"/>
              <a:defRPr b="0" i="0" sz="3200" u="none" cap="none" strike="noStrike">
                <a:solidFill>
                  <a:schemeClr val="dk1"/>
                </a:solidFill>
                <a:latin typeface="Tahoma"/>
                <a:ea typeface="Tahoma"/>
                <a:cs typeface="Tahoma"/>
                <a:sym typeface="Tahoma"/>
              </a:defRPr>
            </a:lvl1pPr>
            <a:lvl2pPr indent="-370840" lvl="1" marL="914400" marR="0" rtl="0" algn="l">
              <a:spcBef>
                <a:spcPts val="560"/>
              </a:spcBef>
              <a:spcAft>
                <a:spcPts val="0"/>
              </a:spcAft>
              <a:buClr>
                <a:schemeClr val="dk1"/>
              </a:buClr>
              <a:buSzPts val="2240"/>
              <a:buFont typeface="Tahoma"/>
              <a:buChar char="•"/>
              <a:defRPr b="0" i="0" sz="2800" u="none" cap="none" strike="noStrike">
                <a:solidFill>
                  <a:schemeClr val="dk1"/>
                </a:solidFill>
                <a:latin typeface="Tahoma"/>
                <a:ea typeface="Tahoma"/>
                <a:cs typeface="Tahoma"/>
                <a:sym typeface="Tahoma"/>
              </a:defRPr>
            </a:lvl2pPr>
            <a:lvl3pPr indent="-335280" lvl="2" marL="1371600" marR="0" rtl="0" algn="l">
              <a:spcBef>
                <a:spcPts val="480"/>
              </a:spcBef>
              <a:spcAft>
                <a:spcPts val="0"/>
              </a:spcAft>
              <a:buClr>
                <a:schemeClr val="dk1"/>
              </a:buClr>
              <a:buSzPts val="1680"/>
              <a:buFont typeface="Tahoma"/>
              <a:buChar char="•"/>
              <a:defRPr b="0" i="0" sz="2400" u="none" cap="none" strike="noStrike">
                <a:solidFill>
                  <a:schemeClr val="dk1"/>
                </a:solidFill>
                <a:latin typeface="Tahoma"/>
                <a:ea typeface="Tahoma"/>
                <a:cs typeface="Tahoma"/>
                <a:sym typeface="Tahoma"/>
              </a:defRPr>
            </a:lvl3pPr>
            <a:lvl4pPr indent="-317500" lvl="3" marL="18288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4pPr>
            <a:lvl5pPr indent="-317500" lvl="4" marL="22860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5pPr>
            <a:lvl6pPr indent="-317500" lvl="5" marL="27432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6pPr>
            <a:lvl7pPr indent="-317500" lvl="6" marL="32004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7pPr>
            <a:lvl8pPr indent="-317500" lvl="7" marL="36576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8pPr>
            <a:lvl9pPr indent="-317500" lvl="8" marL="4114800" marR="0" rtl="0" algn="l">
              <a:spcBef>
                <a:spcPts val="400"/>
              </a:spcBef>
              <a:spcAft>
                <a:spcPts val="0"/>
              </a:spcAft>
              <a:buClr>
                <a:schemeClr val="dk1"/>
              </a:buClr>
              <a:buSzPts val="1400"/>
              <a:buFont typeface="Tahoma"/>
              <a:buChar char="•"/>
              <a:defRPr b="0" i="0" sz="2000" u="none" cap="none" strike="noStrike">
                <a:solidFill>
                  <a:schemeClr val="dk1"/>
                </a:solidFill>
                <a:latin typeface="Tahoma"/>
                <a:ea typeface="Tahoma"/>
                <a:cs typeface="Tahoma"/>
                <a:sym typeface="Tahoma"/>
              </a:defRPr>
            </a:lvl9pPr>
          </a:lstStyle>
          <a:p/>
        </p:txBody>
      </p:sp>
      <p:sp>
        <p:nvSpPr>
          <p:cNvPr id="135" name="Google Shape;135;p12"/>
          <p:cNvSpPr txBox="1"/>
          <p:nvPr>
            <p:ph idx="10" type="dt"/>
          </p:nvPr>
        </p:nvSpPr>
        <p:spPr>
          <a:xfrm>
            <a:off x="685800" y="6348412"/>
            <a:ext cx="19050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6" name="Google Shape;136;p12"/>
          <p:cNvSpPr txBox="1"/>
          <p:nvPr>
            <p:ph idx="11" type="ftr"/>
          </p:nvPr>
        </p:nvSpPr>
        <p:spPr>
          <a:xfrm>
            <a:off x="3124200" y="6348412"/>
            <a:ext cx="28956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7" name="Google Shape;137;p12"/>
          <p:cNvSpPr txBox="1"/>
          <p:nvPr>
            <p:ph idx="12" type="sldNum"/>
          </p:nvPr>
        </p:nvSpPr>
        <p:spPr>
          <a:xfrm>
            <a:off x="6553200" y="6348412"/>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4"/>
          <p:cNvSpPr txBox="1"/>
          <p:nvPr/>
        </p:nvSpPr>
        <p:spPr>
          <a:xfrm>
            <a:off x="685800" y="793750"/>
            <a:ext cx="7772400" cy="11430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PLANNING</a:t>
            </a:r>
            <a:endParaRPr/>
          </a:p>
        </p:txBody>
      </p:sp>
      <p:sp>
        <p:nvSpPr>
          <p:cNvPr id="150" name="Google Shape;150;p14"/>
          <p:cNvSpPr txBox="1"/>
          <p:nvPr/>
        </p:nvSpPr>
        <p:spPr>
          <a:xfrm>
            <a:off x="381000" y="2286000"/>
            <a:ext cx="8305800" cy="762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Times New Roman"/>
              <a:buNone/>
            </a:pPr>
            <a:r>
              <a:rPr b="1" i="1" lang="en-US" sz="4400" u="none">
                <a:solidFill>
                  <a:schemeClr val="dk1"/>
                </a:solidFill>
                <a:latin typeface="Times New Roman"/>
                <a:ea typeface="Times New Roman"/>
                <a:cs typeface="Times New Roman"/>
                <a:sym typeface="Times New Roman"/>
              </a:rPr>
              <a:t>How To Best Meet Your Mission</a:t>
            </a:r>
            <a:endParaRPr/>
          </a:p>
        </p:txBody>
      </p:sp>
      <p:sp>
        <p:nvSpPr>
          <p:cNvPr id="151" name="Google Shape;151;p14"/>
          <p:cNvSpPr txBox="1"/>
          <p:nvPr/>
        </p:nvSpPr>
        <p:spPr>
          <a:xfrm>
            <a:off x="762000" y="3505200"/>
            <a:ext cx="7772400" cy="246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Times New Roman"/>
              <a:buNone/>
            </a:pPr>
            <a:r>
              <a:rPr b="0" i="1" lang="en-US" sz="4400" u="none">
                <a:solidFill>
                  <a:schemeClr val="dk1"/>
                </a:solidFill>
                <a:latin typeface="Times New Roman"/>
                <a:ea typeface="Times New Roman"/>
                <a:cs typeface="Times New Roman"/>
                <a:sym typeface="Times New Roman"/>
              </a:rPr>
              <a:t>We must plan for the future, </a:t>
            </a:r>
            <a:endParaRPr/>
          </a:p>
          <a:p>
            <a:pPr indent="0" lvl="0" marL="0" marR="0" rtl="0" algn="l">
              <a:lnSpc>
                <a:spcPct val="100000"/>
              </a:lnSpc>
              <a:spcBef>
                <a:spcPts val="0"/>
              </a:spcBef>
              <a:spcAft>
                <a:spcPts val="0"/>
              </a:spcAft>
              <a:buClr>
                <a:schemeClr val="dk1"/>
              </a:buClr>
              <a:buSzPts val="4400"/>
              <a:buFont typeface="Times New Roman"/>
              <a:buNone/>
            </a:pPr>
            <a:r>
              <a:rPr b="0" i="1" lang="en-US" sz="4400" u="none">
                <a:solidFill>
                  <a:schemeClr val="dk1"/>
                </a:solidFill>
                <a:latin typeface="Times New Roman"/>
                <a:ea typeface="Times New Roman"/>
                <a:cs typeface="Times New Roman"/>
                <a:sym typeface="Times New Roman"/>
              </a:rPr>
              <a:t>because people who stay in the present will remain in the past.</a:t>
            </a:r>
            <a:endParaRPr/>
          </a:p>
          <a:p>
            <a:pPr indent="0" lvl="0" marL="0" marR="0" rtl="0" algn="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Abraham Lincoln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2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2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2000"/>
                                        <p:tgtEl>
                                          <p:spTgt spid="1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685800" y="2286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STRATEGIC GOALS AND PLANS</a:t>
            </a:r>
            <a:endParaRPr/>
          </a:p>
        </p:txBody>
      </p:sp>
      <p:sp>
        <p:nvSpPr>
          <p:cNvPr id="242" name="Google Shape;242;p23"/>
          <p:cNvSpPr txBox="1"/>
          <p:nvPr>
            <p:ph idx="1" type="body"/>
          </p:nvPr>
        </p:nvSpPr>
        <p:spPr>
          <a:xfrm>
            <a:off x="304800" y="1981200"/>
            <a:ext cx="3733800" cy="4114800"/>
          </a:xfrm>
          <a:prstGeom prst="rect">
            <a:avLst/>
          </a:prstGeom>
          <a:noFill/>
          <a:ln>
            <a:noFill/>
          </a:ln>
        </p:spPr>
        <p:txBody>
          <a:bodyPr anchorCtr="0" anchor="t" bIns="45700" lIns="91425" spcFirstLastPara="1" rIns="91425" wrap="square" tIns="45700">
            <a:noAutofit/>
          </a:bodyPr>
          <a:lstStyle/>
          <a:p>
            <a:pPr indent="-160020" lvl="0" marL="342900" rtl="0" algn="l">
              <a:spcBef>
                <a:spcPts val="0"/>
              </a:spcBef>
              <a:spcAft>
                <a:spcPts val="0"/>
              </a:spcAft>
              <a:buClr>
                <a:schemeClr val="dk1"/>
              </a:buClr>
              <a:buSzPts val="2880"/>
              <a:buFont typeface="Tahoma"/>
              <a:buNone/>
            </a:pPr>
            <a:r>
              <a:t/>
            </a:r>
            <a:endParaRPr sz="3200">
              <a:solidFill>
                <a:schemeClr val="dk1"/>
              </a:solidFill>
              <a:latin typeface="Tahoma"/>
              <a:ea typeface="Tahoma"/>
              <a:cs typeface="Tahoma"/>
              <a:sym typeface="Tahoma"/>
            </a:endParaRPr>
          </a:p>
        </p:txBody>
      </p:sp>
      <p:pic>
        <p:nvPicPr>
          <p:cNvPr descr="clark-nmcn" id="243" name="Google Shape;243;p23"/>
          <p:cNvPicPr preferRelativeResize="0"/>
          <p:nvPr/>
        </p:nvPicPr>
        <p:blipFill rotWithShape="1">
          <a:blip r:embed="rId3">
            <a:alphaModFix/>
          </a:blip>
          <a:srcRect b="0" l="0" r="0" t="0"/>
          <a:stretch/>
        </p:blipFill>
        <p:spPr>
          <a:xfrm>
            <a:off x="228600" y="1295400"/>
            <a:ext cx="8229600" cy="556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Tactical Goals and Plans</a:t>
            </a:r>
            <a:endParaRPr/>
          </a:p>
        </p:txBody>
      </p:sp>
      <p:sp>
        <p:nvSpPr>
          <p:cNvPr id="250" name="Google Shape;250;p2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Tactical Goals apply to middle management and describe what major subunits must do to to enable the organization to meet its strategic goals.</a:t>
            </a:r>
            <a:endParaRPr/>
          </a:p>
          <a:p>
            <a:pPr indent="-342900" lvl="0" marL="342900" rtl="0" algn="l">
              <a:lnSpc>
                <a:spcPct val="10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Tactical Plans:</a:t>
            </a:r>
            <a:endParaRPr/>
          </a:p>
          <a:p>
            <a:pPr indent="-285750" lvl="1" marL="742950" rtl="0" algn="l">
              <a:lnSpc>
                <a:spcPct val="100000"/>
              </a:lnSpc>
              <a:spcBef>
                <a:spcPts val="560"/>
              </a:spcBef>
              <a:spcAft>
                <a:spcPts val="0"/>
              </a:spcAft>
              <a:buClr>
                <a:schemeClr val="dk1"/>
              </a:buClr>
              <a:buSzPts val="2240"/>
              <a:buFont typeface="Tahoma"/>
              <a:buChar char="•"/>
            </a:pPr>
            <a:r>
              <a:rPr b="0" i="0" lang="en-US" sz="2800" u="none">
                <a:solidFill>
                  <a:schemeClr val="dk1"/>
                </a:solidFill>
                <a:latin typeface="Tahoma"/>
                <a:ea typeface="Tahoma"/>
                <a:cs typeface="Tahoma"/>
                <a:sym typeface="Tahoma"/>
              </a:rPr>
              <a:t>Help execute major Strategic Plans.</a:t>
            </a:r>
            <a:endParaRPr/>
          </a:p>
          <a:p>
            <a:pPr indent="-285750" lvl="1" marL="742950" rtl="0" algn="l">
              <a:lnSpc>
                <a:spcPct val="100000"/>
              </a:lnSpc>
              <a:spcBef>
                <a:spcPts val="560"/>
              </a:spcBef>
              <a:spcAft>
                <a:spcPts val="0"/>
              </a:spcAft>
              <a:buClr>
                <a:schemeClr val="dk1"/>
              </a:buClr>
              <a:buSzPts val="2240"/>
              <a:buFont typeface="Tahoma"/>
              <a:buChar char="•"/>
            </a:pPr>
            <a:r>
              <a:rPr b="0" i="0" lang="en-US" sz="2800" u="none">
                <a:solidFill>
                  <a:schemeClr val="dk1"/>
                </a:solidFill>
                <a:latin typeface="Tahoma"/>
                <a:ea typeface="Tahoma"/>
                <a:cs typeface="Tahoma"/>
                <a:sym typeface="Tahoma"/>
              </a:rPr>
              <a:t>Cover a shorter period of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5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500"/>
                                        <p:tgtEl>
                                          <p:spTgt spid="2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Effect filter="fade" transition="in">
                                      <p:cBhvr>
                                        <p:cTn dur="500"/>
                                        <p:tgtEl>
                                          <p:spTgt spid="2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Effect filter="fade" transition="in">
                                      <p:cBhvr>
                                        <p:cTn dur="500"/>
                                        <p:tgtEl>
                                          <p:spTgt spid="25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5" name="Shape 255"/>
        <p:cNvGrpSpPr/>
        <p:nvPr/>
      </p:nvGrpSpPr>
      <p:grpSpPr>
        <a:xfrm>
          <a:off x="0" y="0"/>
          <a:ext cx="0" cy="0"/>
          <a:chOff x="0" y="0"/>
          <a:chExt cx="0" cy="0"/>
        </a:xfrm>
      </p:grpSpPr>
      <p:sp>
        <p:nvSpPr>
          <p:cNvPr id="256" name="Google Shape;256;p25"/>
          <p:cNvSpPr txBox="1"/>
          <p:nvPr>
            <p:ph type="title"/>
          </p:nvPr>
        </p:nvSpPr>
        <p:spPr>
          <a:xfrm>
            <a:off x="685800" y="304800"/>
            <a:ext cx="77724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TACTICAL GOALS</a:t>
            </a:r>
            <a:endParaRPr/>
          </a:p>
        </p:txBody>
      </p:sp>
      <p:sp>
        <p:nvSpPr>
          <p:cNvPr id="257" name="Google Shape;257;p2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 </a:t>
            </a:r>
            <a:endParaRPr/>
          </a:p>
        </p:txBody>
      </p:sp>
      <p:pic>
        <p:nvPicPr>
          <p:cNvPr descr="cjcs-mc" id="258" name="Google Shape;258;p25"/>
          <p:cNvPicPr preferRelativeResize="0"/>
          <p:nvPr/>
        </p:nvPicPr>
        <p:blipFill rotWithShape="1">
          <a:blip r:embed="rId3">
            <a:alphaModFix/>
          </a:blip>
          <a:srcRect b="0" l="0" r="0" t="0"/>
          <a:stretch/>
        </p:blipFill>
        <p:spPr>
          <a:xfrm>
            <a:off x="1066800" y="1314450"/>
            <a:ext cx="7162800" cy="554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Operational Goals and Plans</a:t>
            </a:r>
            <a:endParaRPr/>
          </a:p>
        </p:txBody>
      </p:sp>
      <p:sp>
        <p:nvSpPr>
          <p:cNvPr id="265" name="Google Shape;265;p2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Operational Goals: the specific results expected of small units, workgroups, and individuals.</a:t>
            </a:r>
            <a:endParaRPr/>
          </a:p>
          <a:p>
            <a:pPr indent="-342900" lvl="0" marL="342900" rtl="0" algn="l">
              <a:lnSpc>
                <a:spcPct val="10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Operational Plans: developed at the lower levels of an organization to specify actions required to achieve operational goals and to support tactical plans.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5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500"/>
                                        <p:tgtEl>
                                          <p:spTgt spid="26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0" name="Shape 270"/>
        <p:cNvGrpSpPr/>
        <p:nvPr/>
      </p:nvGrpSpPr>
      <p:grpSpPr>
        <a:xfrm>
          <a:off x="0" y="0"/>
          <a:ext cx="0" cy="0"/>
          <a:chOff x="0" y="0"/>
          <a:chExt cx="0" cy="0"/>
        </a:xfrm>
      </p:grpSpPr>
      <p:sp>
        <p:nvSpPr>
          <p:cNvPr id="271" name="Google Shape;271;p27"/>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ahoma"/>
              <a:ea typeface="Tahoma"/>
              <a:cs typeface="Tahoma"/>
              <a:sym typeface="Tahoma"/>
            </a:endParaRPr>
          </a:p>
        </p:txBody>
      </p:sp>
      <p:sp>
        <p:nvSpPr>
          <p:cNvPr id="272" name="Google Shape;272;p2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60020" lvl="0" marL="342900" rtl="0" algn="l">
              <a:spcBef>
                <a:spcPts val="0"/>
              </a:spcBef>
              <a:spcAft>
                <a:spcPts val="0"/>
              </a:spcAft>
              <a:buClr>
                <a:schemeClr val="dk1"/>
              </a:buClr>
              <a:buSzPts val="2880"/>
              <a:buFont typeface="Tahoma"/>
              <a:buNone/>
            </a:pPr>
            <a:r>
              <a:t/>
            </a:r>
            <a:endParaRPr sz="3200">
              <a:solidFill>
                <a:schemeClr val="dk1"/>
              </a:solidFill>
              <a:latin typeface="Tahoma"/>
              <a:ea typeface="Tahoma"/>
              <a:cs typeface="Tahoma"/>
              <a:sym typeface="Tahoma"/>
            </a:endParaRPr>
          </a:p>
        </p:txBody>
      </p:sp>
      <p:pic>
        <p:nvPicPr>
          <p:cNvPr descr="Flight deck crewmembers participate in an aircraft emergency barricade drill aboard USS George Washington (CVN 73). " id="273" name="Google Shape;273;p27"/>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Goal Characteristics</a:t>
            </a:r>
            <a:endParaRPr/>
          </a:p>
        </p:txBody>
      </p:sp>
      <p:sp>
        <p:nvSpPr>
          <p:cNvPr id="280" name="Google Shape;280;p2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Be specific and measurable</a:t>
            </a:r>
            <a:endParaRPr/>
          </a:p>
          <a:p>
            <a:pPr indent="-285750" lvl="1" marL="742950" rtl="0" algn="l">
              <a:lnSpc>
                <a:spcPct val="100000"/>
              </a:lnSpc>
              <a:spcBef>
                <a:spcPts val="560"/>
              </a:spcBef>
              <a:spcAft>
                <a:spcPts val="0"/>
              </a:spcAft>
              <a:buClr>
                <a:schemeClr val="dk1"/>
              </a:buClr>
              <a:buSzPts val="2240"/>
              <a:buFont typeface="Tahoma"/>
              <a:buChar char="•"/>
            </a:pPr>
            <a:r>
              <a:rPr b="0" i="0" lang="en-US" sz="2800" u="none">
                <a:solidFill>
                  <a:schemeClr val="dk1"/>
                </a:solidFill>
                <a:latin typeface="Tahoma"/>
                <a:ea typeface="Tahoma"/>
                <a:cs typeface="Tahoma"/>
                <a:sym typeface="Tahoma"/>
              </a:rPr>
              <a:t>Quantitive Terms</a:t>
            </a:r>
            <a:endParaRPr/>
          </a:p>
          <a:p>
            <a:pPr indent="-342900" lvl="0" marL="342900" rtl="0" algn="l">
              <a:lnSpc>
                <a:spcPct val="10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Cover key result areas</a:t>
            </a:r>
            <a:endParaRPr/>
          </a:p>
          <a:p>
            <a:pPr indent="-285750" lvl="1" marL="742950" rtl="0" algn="l">
              <a:lnSpc>
                <a:spcPct val="100000"/>
              </a:lnSpc>
              <a:spcBef>
                <a:spcPts val="560"/>
              </a:spcBef>
              <a:spcAft>
                <a:spcPts val="0"/>
              </a:spcAft>
              <a:buClr>
                <a:schemeClr val="dk1"/>
              </a:buClr>
              <a:buSzPts val="2240"/>
              <a:buFont typeface="Tahoma"/>
              <a:buChar char="•"/>
            </a:pPr>
            <a:r>
              <a:rPr b="0" i="0" lang="en-US" sz="2800" u="none">
                <a:solidFill>
                  <a:schemeClr val="dk1"/>
                </a:solidFill>
                <a:latin typeface="Tahoma"/>
                <a:ea typeface="Tahoma"/>
                <a:cs typeface="Tahoma"/>
                <a:sym typeface="Tahoma"/>
              </a:rPr>
              <a:t>Contribute most to company performance</a:t>
            </a:r>
            <a:endParaRPr/>
          </a:p>
          <a:p>
            <a:pPr indent="-342900" lvl="0" marL="342900" rtl="0" algn="l">
              <a:lnSpc>
                <a:spcPct val="10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Be challenging but realistic</a:t>
            </a:r>
            <a:endParaRPr/>
          </a:p>
          <a:p>
            <a:pPr indent="-342900" lvl="0" marL="342900" rtl="0" algn="l">
              <a:lnSpc>
                <a:spcPct val="10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Be for a defined time period.</a:t>
            </a:r>
            <a:endParaRPr/>
          </a:p>
          <a:p>
            <a:pPr indent="-342900" lvl="0" marL="342900" rtl="0" algn="l">
              <a:lnSpc>
                <a:spcPct val="10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Be linked to rewards.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5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5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500"/>
                                        <p:tgtEl>
                                          <p:spTgt spid="2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500"/>
                                        <p:tgtEl>
                                          <p:spTgt spid="2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Effect filter="fade" transition="in">
                                      <p:cBhvr>
                                        <p:cTn dur="500"/>
                                        <p:tgtEl>
                                          <p:spTgt spid="2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6" st="6"/>
                                            </p:txEl>
                                          </p:spTgt>
                                        </p:tgtEl>
                                        <p:attrNameLst>
                                          <p:attrName>style.visibility</p:attrName>
                                        </p:attrNameLst>
                                      </p:cBhvr>
                                      <p:to>
                                        <p:strVal val="visible"/>
                                      </p:to>
                                    </p:set>
                                    <p:animEffect filter="fade" transition="in">
                                      <p:cBhvr>
                                        <p:cTn dur="500"/>
                                        <p:tgtEl>
                                          <p:spTgt spid="28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685800" y="768350"/>
            <a:ext cx="7772400" cy="603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Types of Plans</a:t>
            </a:r>
            <a:endParaRPr/>
          </a:p>
        </p:txBody>
      </p:sp>
      <p:sp>
        <p:nvSpPr>
          <p:cNvPr id="287" name="Google Shape;287;p29"/>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520"/>
              <a:buFont typeface="Tahoma"/>
              <a:buChar char="•"/>
            </a:pPr>
            <a:r>
              <a:rPr b="0" i="0" lang="en-US" sz="2800" u="none">
                <a:solidFill>
                  <a:schemeClr val="dk1"/>
                </a:solidFill>
                <a:latin typeface="Tahoma"/>
                <a:ea typeface="Tahoma"/>
                <a:cs typeface="Tahoma"/>
                <a:sym typeface="Tahoma"/>
              </a:rPr>
              <a:t>Single-use plans are developed to achieve objectives that are not likely to be repeated in the future.  Single-use plans include programs, budgets and projects.</a:t>
            </a:r>
            <a:endParaRPr/>
          </a:p>
          <a:p>
            <a:pPr indent="-285750" lvl="1" marL="742950" rtl="0" algn="l">
              <a:lnSpc>
                <a:spcPct val="90000"/>
              </a:lnSpc>
              <a:spcBef>
                <a:spcPts val="480"/>
              </a:spcBef>
              <a:spcAft>
                <a:spcPts val="0"/>
              </a:spcAft>
              <a:buClr>
                <a:schemeClr val="dk1"/>
              </a:buClr>
              <a:buSzPts val="1920"/>
              <a:buFont typeface="Tahoma"/>
              <a:buNone/>
            </a:pPr>
            <a:r>
              <a:rPr b="0" i="0" lang="en-US" sz="2400" u="none">
                <a:solidFill>
                  <a:schemeClr val="dk1"/>
                </a:solidFill>
                <a:latin typeface="Tahoma"/>
                <a:ea typeface="Tahoma"/>
                <a:cs typeface="Tahoma"/>
                <a:sym typeface="Tahoma"/>
              </a:rPr>
              <a:t> </a:t>
            </a:r>
            <a:br>
              <a:rPr b="0" i="0" lang="en-US" sz="2400" u="none">
                <a:solidFill>
                  <a:schemeClr val="dk1"/>
                </a:solidFill>
                <a:latin typeface="Tahoma"/>
                <a:ea typeface="Tahoma"/>
                <a:cs typeface="Tahoma"/>
                <a:sym typeface="Tahoma"/>
              </a:rPr>
            </a:br>
            <a:endParaRPr b="0" i="0" sz="2400" u="none">
              <a:solidFill>
                <a:schemeClr val="dk1"/>
              </a:solidFill>
              <a:latin typeface="Tahoma"/>
              <a:ea typeface="Tahoma"/>
              <a:cs typeface="Tahoma"/>
              <a:sym typeface="Tahoma"/>
            </a:endParaRPr>
          </a:p>
          <a:p>
            <a:pPr indent="-342900" lvl="0" marL="342900" rtl="0" algn="l">
              <a:lnSpc>
                <a:spcPct val="90000"/>
              </a:lnSpc>
              <a:spcBef>
                <a:spcPts val="560"/>
              </a:spcBef>
              <a:spcAft>
                <a:spcPts val="0"/>
              </a:spcAft>
              <a:buClr>
                <a:schemeClr val="dk1"/>
              </a:buClr>
              <a:buSzPts val="2520"/>
              <a:buFont typeface="Tahoma"/>
              <a:buChar char="•"/>
            </a:pPr>
            <a:r>
              <a:rPr b="0" i="0" lang="en-US" sz="2800" u="none">
                <a:solidFill>
                  <a:schemeClr val="dk1"/>
                </a:solidFill>
                <a:latin typeface="Tahoma"/>
                <a:ea typeface="Tahoma"/>
                <a:cs typeface="Tahoma"/>
                <a:sym typeface="Tahoma"/>
              </a:rPr>
              <a:t>Standing plans are used to provide guidance for tasks performed repeatedly within the organization. The primary standing plans are organizational policies, rules, and procedures</a:t>
            </a:r>
            <a:endParaRPr/>
          </a:p>
          <a:p>
            <a:pPr indent="-285750" lvl="1" marL="742950" rtl="0" algn="l">
              <a:lnSpc>
                <a:spcPct val="90000"/>
              </a:lnSpc>
              <a:spcBef>
                <a:spcPts val="480"/>
              </a:spcBef>
              <a:spcAft>
                <a:spcPts val="0"/>
              </a:spcAft>
              <a:buClr>
                <a:schemeClr val="dk1"/>
              </a:buClr>
              <a:buSzPts val="1920"/>
              <a:buFont typeface="Tahoma"/>
              <a:buNone/>
            </a:pPr>
            <a:r>
              <a:rPr b="0" i="0" lang="en-US" sz="2400" u="none">
                <a:solidFill>
                  <a:schemeClr val="dk1"/>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5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5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Effect filter="fade" transition="in">
                                      <p:cBhvr>
                                        <p:cTn dur="500"/>
                                        <p:tgtEl>
                                          <p:spTgt spid="2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animEffect filter="fade" transition="in">
                                      <p:cBhvr>
                                        <p:cTn dur="500"/>
                                        <p:tgtEl>
                                          <p:spTgt spid="2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SINGLE-USE</a:t>
            </a:r>
            <a:endParaRPr/>
          </a:p>
        </p:txBody>
      </p:sp>
      <p:sp>
        <p:nvSpPr>
          <p:cNvPr id="294" name="Google Shape;294;p3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 </a:t>
            </a:r>
            <a:endParaRPr/>
          </a:p>
        </p:txBody>
      </p:sp>
      <p:pic>
        <p:nvPicPr>
          <p:cNvPr descr="jfk-tom201vf11" id="295" name="Google Shape;295;p30"/>
          <p:cNvPicPr preferRelativeResize="0"/>
          <p:nvPr/>
        </p:nvPicPr>
        <p:blipFill rotWithShape="1">
          <a:blip r:embed="rId3">
            <a:alphaModFix/>
          </a:blip>
          <a:srcRect b="0" l="0" r="0" t="0"/>
          <a:stretch/>
        </p:blipFill>
        <p:spPr>
          <a:xfrm>
            <a:off x="533400" y="1828800"/>
            <a:ext cx="8077200" cy="502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00" name="Shape 300"/>
        <p:cNvGrpSpPr/>
        <p:nvPr/>
      </p:nvGrpSpPr>
      <p:grpSpPr>
        <a:xfrm>
          <a:off x="0" y="0"/>
          <a:ext cx="0" cy="0"/>
          <a:chOff x="0" y="0"/>
          <a:chExt cx="0" cy="0"/>
        </a:xfrm>
      </p:grpSpPr>
      <p:sp>
        <p:nvSpPr>
          <p:cNvPr id="301" name="Google Shape;301;p31"/>
          <p:cNvSpPr txBox="1"/>
          <p:nvPr>
            <p:ph type="title"/>
          </p:nvPr>
        </p:nvSpPr>
        <p:spPr>
          <a:xfrm>
            <a:off x="685800" y="768350"/>
            <a:ext cx="7772400" cy="8319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STANDING PLAN</a:t>
            </a:r>
            <a:endParaRPr/>
          </a:p>
        </p:txBody>
      </p:sp>
      <p:sp>
        <p:nvSpPr>
          <p:cNvPr id="302" name="Google Shape;302;p3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 </a:t>
            </a:r>
            <a:endParaRPr/>
          </a:p>
        </p:txBody>
      </p:sp>
      <p:pic>
        <p:nvPicPr>
          <p:cNvPr descr="tr-153days" id="303" name="Google Shape;303;p31"/>
          <p:cNvPicPr preferRelativeResize="0"/>
          <p:nvPr/>
        </p:nvPicPr>
        <p:blipFill rotWithShape="1">
          <a:blip r:embed="rId3">
            <a:alphaModFix/>
          </a:blip>
          <a:srcRect b="0" l="0" r="0" t="0"/>
          <a:stretch/>
        </p:blipFill>
        <p:spPr>
          <a:xfrm>
            <a:off x="381000" y="1524000"/>
            <a:ext cx="8153400" cy="472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Other Types Of Plans</a:t>
            </a:r>
            <a:endParaRPr/>
          </a:p>
        </p:txBody>
      </p:sp>
      <p:sp>
        <p:nvSpPr>
          <p:cNvPr id="309" name="Google Shape;309;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60020" lvl="0" marL="342900" rtl="0" algn="l">
              <a:lnSpc>
                <a:spcPct val="100000"/>
              </a:lnSpc>
              <a:spcBef>
                <a:spcPts val="0"/>
              </a:spcBef>
              <a:spcAft>
                <a:spcPts val="0"/>
              </a:spcAft>
              <a:buClr>
                <a:schemeClr val="dk1"/>
              </a:buClr>
              <a:buSzPts val="2880"/>
              <a:buFont typeface="Tahoma"/>
              <a:buNone/>
            </a:pPr>
            <a:r>
              <a:t/>
            </a:r>
            <a:endParaRPr b="0" i="0" sz="3200" u="none">
              <a:solidFill>
                <a:schemeClr val="dk1"/>
              </a:solidFill>
              <a:latin typeface="Tahoma"/>
              <a:ea typeface="Tahoma"/>
              <a:cs typeface="Tahoma"/>
              <a:sym typeface="Tahoma"/>
            </a:endParaRPr>
          </a:p>
          <a:p>
            <a:pPr indent="-342900" lvl="0" marL="342900" rtl="0" algn="l">
              <a:lnSpc>
                <a:spcPct val="10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Long term &amp; Short term</a:t>
            </a:r>
            <a:endParaRPr/>
          </a:p>
          <a:p>
            <a:pPr indent="-342900" lvl="0" marL="342900" rtl="0" algn="l">
              <a:lnSpc>
                <a:spcPct val="10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Formal &amp; Informal Plans</a:t>
            </a:r>
            <a:endParaRPr/>
          </a:p>
          <a:p>
            <a:pPr indent="-342900" lvl="0" marL="342900" rtl="0" algn="l">
              <a:lnSpc>
                <a:spcPct val="10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Proactive &amp; Reactive Plans</a:t>
            </a:r>
            <a:endParaRPr/>
          </a:p>
          <a:p>
            <a:pPr indent="-342900" lvl="0" marL="342900" rtl="0" algn="l">
              <a:lnSpc>
                <a:spcPct val="10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Strategic &amp; Operational Plans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5"/>
          <p:cNvSpPr txBox="1"/>
          <p:nvPr/>
        </p:nvSpPr>
        <p:spPr>
          <a:xfrm>
            <a:off x="457200" y="-76200"/>
            <a:ext cx="7793100" cy="1462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a:buNone/>
            </a:pPr>
            <a:r>
              <a:rPr b="0" i="0" lang="en-US" sz="4400" u="none">
                <a:solidFill>
                  <a:schemeClr val="dk2"/>
                </a:solidFill>
                <a:latin typeface="Times"/>
                <a:ea typeface="Times"/>
                <a:cs typeface="Times"/>
                <a:sym typeface="Times"/>
              </a:rPr>
              <a:t>What is Planning?</a:t>
            </a:r>
            <a:endParaRPr/>
          </a:p>
        </p:txBody>
      </p:sp>
      <p:sp>
        <p:nvSpPr>
          <p:cNvPr id="157" name="Google Shape;157;p15"/>
          <p:cNvSpPr txBox="1"/>
          <p:nvPr/>
        </p:nvSpPr>
        <p:spPr>
          <a:xfrm>
            <a:off x="381000" y="1676400"/>
            <a:ext cx="84582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Planning is a </a:t>
            </a:r>
            <a:r>
              <a:rPr b="0" i="0" lang="en-US" sz="3200" u="none">
                <a:solidFill>
                  <a:srgbClr val="FF0066"/>
                </a:solidFill>
                <a:latin typeface="Times New Roman"/>
                <a:ea typeface="Times New Roman"/>
                <a:cs typeface="Times New Roman"/>
                <a:sym typeface="Times New Roman"/>
              </a:rPr>
              <a:t>search</a:t>
            </a:r>
            <a:r>
              <a:rPr b="0" i="0" lang="en-US" sz="3200" u="none">
                <a:solidFill>
                  <a:schemeClr val="dk1"/>
                </a:solidFill>
                <a:latin typeface="Times New Roman"/>
                <a:ea typeface="Times New Roman"/>
                <a:cs typeface="Times New Roman"/>
                <a:sym typeface="Times New Roman"/>
              </a:rPr>
              <a:t> problem that requires to find an </a:t>
            </a:r>
            <a:r>
              <a:rPr b="0" i="0" lang="en-US" sz="3200" u="none">
                <a:solidFill>
                  <a:srgbClr val="FF0066"/>
                </a:solidFill>
                <a:latin typeface="Times New Roman"/>
                <a:ea typeface="Times New Roman"/>
                <a:cs typeface="Times New Roman"/>
                <a:sym typeface="Times New Roman"/>
              </a:rPr>
              <a:t>efficient</a:t>
            </a:r>
            <a:r>
              <a:rPr b="0" i="0" lang="en-US" sz="3200" u="none">
                <a:solidFill>
                  <a:schemeClr val="dk1"/>
                </a:solidFill>
                <a:latin typeface="Times New Roman"/>
                <a:ea typeface="Times New Roman"/>
                <a:cs typeface="Times New Roman"/>
                <a:sym typeface="Times New Roman"/>
              </a:rPr>
              <a:t> sequence of </a:t>
            </a:r>
            <a:r>
              <a:rPr b="0" i="0" lang="en-US" sz="3200" u="none">
                <a:solidFill>
                  <a:srgbClr val="FF0066"/>
                </a:solidFill>
                <a:latin typeface="Times New Roman"/>
                <a:ea typeface="Times New Roman"/>
                <a:cs typeface="Times New Roman"/>
                <a:sym typeface="Times New Roman"/>
              </a:rPr>
              <a:t>actions</a:t>
            </a:r>
            <a:r>
              <a:rPr b="0" i="0" lang="en-US" sz="3200" u="none">
                <a:solidFill>
                  <a:schemeClr val="dk1"/>
                </a:solidFill>
                <a:latin typeface="Times New Roman"/>
                <a:ea typeface="Times New Roman"/>
                <a:cs typeface="Times New Roman"/>
                <a:sym typeface="Times New Roman"/>
              </a:rPr>
              <a:t> that transform a </a:t>
            </a:r>
            <a:r>
              <a:rPr b="0" i="0" lang="en-US" sz="3200" u="none">
                <a:solidFill>
                  <a:srgbClr val="FF0066"/>
                </a:solidFill>
                <a:latin typeface="Times New Roman"/>
                <a:ea typeface="Times New Roman"/>
                <a:cs typeface="Times New Roman"/>
                <a:sym typeface="Times New Roman"/>
              </a:rPr>
              <a:t>system</a:t>
            </a:r>
            <a:r>
              <a:rPr b="0" i="0" lang="en-US" sz="3200" u="none">
                <a:solidFill>
                  <a:schemeClr val="dk1"/>
                </a:solidFill>
                <a:latin typeface="Times New Roman"/>
                <a:ea typeface="Times New Roman"/>
                <a:cs typeface="Times New Roman"/>
                <a:sym typeface="Times New Roman"/>
              </a:rPr>
              <a:t> from a given </a:t>
            </a:r>
            <a:r>
              <a:rPr b="0" i="0" lang="en-US" sz="3200" u="none">
                <a:solidFill>
                  <a:srgbClr val="FF0066"/>
                </a:solidFill>
                <a:latin typeface="Times New Roman"/>
                <a:ea typeface="Times New Roman"/>
                <a:cs typeface="Times New Roman"/>
                <a:sym typeface="Times New Roman"/>
              </a:rPr>
              <a:t>starting</a:t>
            </a:r>
            <a:r>
              <a:rPr b="0" i="0" lang="en-US" sz="3200" u="none">
                <a:solidFill>
                  <a:schemeClr val="dk1"/>
                </a:solidFill>
                <a:latin typeface="Times New Roman"/>
                <a:ea typeface="Times New Roman"/>
                <a:cs typeface="Times New Roman"/>
                <a:sym typeface="Times New Roman"/>
              </a:rPr>
              <a:t> </a:t>
            </a:r>
            <a:r>
              <a:rPr b="0" i="0" lang="en-US" sz="3200" u="none">
                <a:solidFill>
                  <a:srgbClr val="FF0066"/>
                </a:solidFill>
                <a:latin typeface="Times New Roman"/>
                <a:ea typeface="Times New Roman"/>
                <a:cs typeface="Times New Roman"/>
                <a:sym typeface="Times New Roman"/>
              </a:rPr>
              <a:t>state</a:t>
            </a:r>
            <a:r>
              <a:rPr b="0" i="0" lang="en-US" sz="3200" u="none">
                <a:solidFill>
                  <a:schemeClr val="dk1"/>
                </a:solidFill>
                <a:latin typeface="Times New Roman"/>
                <a:ea typeface="Times New Roman"/>
                <a:cs typeface="Times New Roman"/>
                <a:sym typeface="Times New Roman"/>
              </a:rPr>
              <a:t> to the </a:t>
            </a:r>
            <a:r>
              <a:rPr b="0" i="0" lang="en-US" sz="3200" u="none">
                <a:solidFill>
                  <a:srgbClr val="FF0066"/>
                </a:solidFill>
                <a:latin typeface="Times New Roman"/>
                <a:ea typeface="Times New Roman"/>
                <a:cs typeface="Times New Roman"/>
                <a:sym typeface="Times New Roman"/>
              </a:rPr>
              <a:t>goal state</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Planning is the starting point of the management process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Predetermines what the business proposes to accomplish and how it intends realizing its goals </a:t>
            </a:r>
            <a:endParaRPr/>
          </a:p>
          <a:p>
            <a:pPr indent="0" lvl="0" marL="0" marR="0" rtl="0" algn="l">
              <a:lnSpc>
                <a:spcPct val="100000"/>
              </a:lnSpc>
              <a:spcBef>
                <a:spcPts val="0"/>
              </a:spcBef>
              <a:spcAft>
                <a:spcPts val="0"/>
              </a:spcAft>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5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5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5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500"/>
                                        <p:tgtEl>
                                          <p:spTgt spid="15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3" name="Shape 313"/>
        <p:cNvGrpSpPr/>
        <p:nvPr/>
      </p:nvGrpSpPr>
      <p:grpSpPr>
        <a:xfrm>
          <a:off x="0" y="0"/>
          <a:ext cx="0" cy="0"/>
          <a:chOff x="0" y="0"/>
          <a:chExt cx="0" cy="0"/>
        </a:xfrm>
      </p:grpSpPr>
      <p:sp>
        <p:nvSpPr>
          <p:cNvPr id="314" name="Google Shape;314;p33"/>
          <p:cNvSpPr txBox="1"/>
          <p:nvPr/>
        </p:nvSpPr>
        <p:spPr>
          <a:xfrm>
            <a:off x="457200" y="274637"/>
            <a:ext cx="82311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The Planning Process</a:t>
            </a:r>
            <a:r>
              <a:rPr b="0" i="0" lang="en-US" sz="4400" u="none">
                <a:solidFill>
                  <a:schemeClr val="dk2"/>
                </a:solidFill>
                <a:latin typeface="Tahoma"/>
                <a:ea typeface="Tahoma"/>
                <a:cs typeface="Tahoma"/>
                <a:sym typeface="Tahoma"/>
              </a:rPr>
              <a:t> </a:t>
            </a:r>
            <a:endParaRPr/>
          </a:p>
        </p:txBody>
      </p:sp>
      <p:sp>
        <p:nvSpPr>
          <p:cNvPr id="315" name="Google Shape;315;p33"/>
          <p:cNvSpPr txBox="1"/>
          <p:nvPr/>
        </p:nvSpPr>
        <p:spPr>
          <a:xfrm>
            <a:off x="457200" y="1600200"/>
            <a:ext cx="82311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Planning may be seen as the identification and formulation of the objectives of a business (Goal Setting)</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Determining Planning Premises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Analyzing the data (Identifying Alternatives)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Evaluation &amp; Selection</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Implementation &amp; Review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500"/>
                                        <p:tgtEl>
                                          <p:spTgt spid="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500"/>
                                        <p:tgtEl>
                                          <p:spTgt spid="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500"/>
                                        <p:tgtEl>
                                          <p:spTgt spid="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animEffect filter="fade" transition="in">
                                      <p:cBhvr>
                                        <p:cTn dur="500"/>
                                        <p:tgtEl>
                                          <p:spTgt spid="3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animEffect filter="fade" transition="in">
                                      <p:cBhvr>
                                        <p:cTn dur="500"/>
                                        <p:tgtEl>
                                          <p:spTgt spid="31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4"/>
          <p:cNvSpPr txBox="1"/>
          <p:nvPr/>
        </p:nvSpPr>
        <p:spPr>
          <a:xfrm>
            <a:off x="0" y="277812"/>
            <a:ext cx="8231100" cy="1139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The Planning Process</a:t>
            </a:r>
            <a:endParaRPr/>
          </a:p>
        </p:txBody>
      </p:sp>
      <p:sp>
        <p:nvSpPr>
          <p:cNvPr id="321" name="Google Shape;321;p34"/>
          <p:cNvSpPr txBox="1"/>
          <p:nvPr/>
        </p:nvSpPr>
        <p:spPr>
          <a:xfrm>
            <a:off x="2051050" y="1412875"/>
            <a:ext cx="5691300" cy="1224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Verdana"/>
              <a:buNone/>
            </a:pPr>
            <a:r>
              <a:rPr b="1" i="0" lang="en-US" sz="2400" u="none">
                <a:solidFill>
                  <a:schemeClr val="dk1"/>
                </a:solidFill>
                <a:latin typeface="Verdana"/>
                <a:ea typeface="Verdana"/>
                <a:cs typeface="Verdana"/>
                <a:sym typeface="Verdana"/>
              </a:rPr>
              <a:t>GOAL SETTING</a:t>
            </a:r>
            <a:endParaRPr/>
          </a:p>
          <a:p>
            <a:pPr indent="0" lvl="0" marL="0" marR="0" rtl="0" algn="ctr">
              <a:lnSpc>
                <a:spcPct val="100000"/>
              </a:lnSpc>
              <a:spcBef>
                <a:spcPts val="0"/>
              </a:spcBef>
              <a:spcAft>
                <a:spcPts val="0"/>
              </a:spcAft>
              <a:buClr>
                <a:schemeClr val="dk1"/>
              </a:buClr>
              <a:buSzPts val="2400"/>
              <a:buFont typeface="Verdana"/>
              <a:buNone/>
            </a:pPr>
            <a:r>
              <a:rPr b="1" i="0" lang="en-US" sz="2400" u="none">
                <a:solidFill>
                  <a:schemeClr val="dk1"/>
                </a:solidFill>
                <a:latin typeface="Verdana"/>
                <a:ea typeface="Verdana"/>
                <a:cs typeface="Verdana"/>
                <a:sym typeface="Verdana"/>
              </a:rPr>
              <a:t>Identification and formulation of </a:t>
            </a:r>
            <a:endParaRPr/>
          </a:p>
          <a:p>
            <a:pPr indent="0" lvl="0" marL="0" marR="0" rtl="0" algn="ctr">
              <a:lnSpc>
                <a:spcPct val="100000"/>
              </a:lnSpc>
              <a:spcBef>
                <a:spcPts val="0"/>
              </a:spcBef>
              <a:spcAft>
                <a:spcPts val="0"/>
              </a:spcAft>
              <a:buClr>
                <a:schemeClr val="dk1"/>
              </a:buClr>
              <a:buSzPts val="2400"/>
              <a:buFont typeface="Verdana"/>
              <a:buNone/>
            </a:pPr>
            <a:r>
              <a:rPr b="1" i="0" lang="en-US" sz="2400" u="none">
                <a:solidFill>
                  <a:schemeClr val="dk1"/>
                </a:solidFill>
                <a:latin typeface="Verdana"/>
                <a:ea typeface="Verdana"/>
                <a:cs typeface="Verdana"/>
                <a:sym typeface="Verdana"/>
              </a:rPr>
              <a:t>objectives</a:t>
            </a:r>
            <a:endParaRPr/>
          </a:p>
        </p:txBody>
      </p:sp>
      <p:sp>
        <p:nvSpPr>
          <p:cNvPr id="322" name="Google Shape;322;p34"/>
          <p:cNvSpPr txBox="1"/>
          <p:nvPr/>
        </p:nvSpPr>
        <p:spPr>
          <a:xfrm>
            <a:off x="2051050" y="3213100"/>
            <a:ext cx="5691300" cy="1224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Verdana"/>
              <a:buNone/>
            </a:pPr>
            <a:r>
              <a:rPr b="1" i="0" lang="en-US" sz="2400" u="none">
                <a:solidFill>
                  <a:schemeClr val="dk1"/>
                </a:solidFill>
                <a:latin typeface="Verdana"/>
                <a:ea typeface="Verdana"/>
                <a:cs typeface="Verdana"/>
                <a:sym typeface="Verdana"/>
              </a:rPr>
              <a:t>DEVELOPING PLANS</a:t>
            </a:r>
            <a:endParaRPr/>
          </a:p>
          <a:p>
            <a:pPr indent="0" lvl="0" marL="0" marR="0" rtl="0" algn="ctr">
              <a:lnSpc>
                <a:spcPct val="100000"/>
              </a:lnSpc>
              <a:spcBef>
                <a:spcPts val="0"/>
              </a:spcBef>
              <a:spcAft>
                <a:spcPts val="0"/>
              </a:spcAft>
              <a:buClr>
                <a:schemeClr val="dk1"/>
              </a:buClr>
              <a:buSzPts val="2400"/>
              <a:buFont typeface="Verdana"/>
              <a:buNone/>
            </a:pPr>
            <a:r>
              <a:rPr b="1" i="0" lang="en-US" sz="2400" u="none">
                <a:solidFill>
                  <a:schemeClr val="dk1"/>
                </a:solidFill>
                <a:latin typeface="Verdana"/>
                <a:ea typeface="Verdana"/>
                <a:cs typeface="Verdana"/>
                <a:sym typeface="Verdana"/>
              </a:rPr>
              <a:t>Choices between alternative plans</a:t>
            </a:r>
            <a:endParaRPr/>
          </a:p>
        </p:txBody>
      </p:sp>
      <p:sp>
        <p:nvSpPr>
          <p:cNvPr id="323" name="Google Shape;323;p34"/>
          <p:cNvSpPr txBox="1"/>
          <p:nvPr/>
        </p:nvSpPr>
        <p:spPr>
          <a:xfrm>
            <a:off x="2051050" y="5300662"/>
            <a:ext cx="5691300" cy="1224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Verdana"/>
              <a:buNone/>
            </a:pPr>
            <a:r>
              <a:rPr b="1" i="0" lang="en-US" sz="2400" u="none">
                <a:solidFill>
                  <a:schemeClr val="dk1"/>
                </a:solidFill>
                <a:latin typeface="Verdana"/>
                <a:ea typeface="Verdana"/>
                <a:cs typeface="Verdana"/>
                <a:sym typeface="Verdana"/>
              </a:rPr>
              <a:t>IMPLEMENTATION</a:t>
            </a:r>
            <a:endParaRPr/>
          </a:p>
          <a:p>
            <a:pPr indent="0" lvl="0" marL="0" marR="0" rtl="0" algn="ctr">
              <a:lnSpc>
                <a:spcPct val="100000"/>
              </a:lnSpc>
              <a:spcBef>
                <a:spcPts val="0"/>
              </a:spcBef>
              <a:spcAft>
                <a:spcPts val="0"/>
              </a:spcAft>
              <a:buClr>
                <a:schemeClr val="dk1"/>
              </a:buClr>
              <a:buSzPts val="2400"/>
              <a:buFont typeface="Verdana"/>
              <a:buNone/>
            </a:pPr>
            <a:r>
              <a:rPr b="1" i="0" lang="en-US" sz="2400" u="none">
                <a:solidFill>
                  <a:schemeClr val="dk1"/>
                </a:solidFill>
                <a:latin typeface="Verdana"/>
                <a:ea typeface="Verdana"/>
                <a:cs typeface="Verdana"/>
                <a:sym typeface="Verdana"/>
              </a:rPr>
              <a:t>Execution of the plan</a:t>
            </a:r>
            <a:endParaRPr/>
          </a:p>
        </p:txBody>
      </p:sp>
      <p:cxnSp>
        <p:nvCxnSpPr>
          <p:cNvPr id="324" name="Google Shape;324;p34"/>
          <p:cNvCxnSpPr/>
          <p:nvPr/>
        </p:nvCxnSpPr>
        <p:spPr>
          <a:xfrm>
            <a:off x="4718050" y="2708275"/>
            <a:ext cx="0" cy="360300"/>
          </a:xfrm>
          <a:prstGeom prst="straightConnector1">
            <a:avLst/>
          </a:prstGeom>
          <a:noFill/>
          <a:ln cap="flat" cmpd="sng" w="57150">
            <a:solidFill>
              <a:schemeClr val="dk1"/>
            </a:solidFill>
            <a:prstDash val="solid"/>
            <a:miter lim="800000"/>
            <a:headEnd len="med" w="med" type="none"/>
            <a:tailEnd len="med" w="med" type="triangle"/>
          </a:ln>
        </p:spPr>
      </p:cxnSp>
      <p:cxnSp>
        <p:nvCxnSpPr>
          <p:cNvPr id="325" name="Google Shape;325;p34"/>
          <p:cNvCxnSpPr/>
          <p:nvPr/>
        </p:nvCxnSpPr>
        <p:spPr>
          <a:xfrm>
            <a:off x="4718050" y="4437062"/>
            <a:ext cx="0" cy="792300"/>
          </a:xfrm>
          <a:prstGeom prst="straightConnector1">
            <a:avLst/>
          </a:prstGeom>
          <a:noFill/>
          <a:ln cap="flat" cmpd="sng" w="57150">
            <a:solidFill>
              <a:schemeClr val="dk1"/>
            </a:solidFill>
            <a:prstDash val="solid"/>
            <a:miter lim="800000"/>
            <a:headEnd len="med" w="med" type="none"/>
            <a:tailEnd len="med" w="med" type="triangle"/>
          </a:ln>
        </p:spPr>
      </p:cxnSp>
      <p:cxnSp>
        <p:nvCxnSpPr>
          <p:cNvPr id="326" name="Google Shape;326;p34"/>
          <p:cNvCxnSpPr/>
          <p:nvPr/>
        </p:nvCxnSpPr>
        <p:spPr>
          <a:xfrm rot="10800000">
            <a:off x="971612" y="5949950"/>
            <a:ext cx="1008000" cy="0"/>
          </a:xfrm>
          <a:prstGeom prst="straightConnector1">
            <a:avLst/>
          </a:prstGeom>
          <a:noFill/>
          <a:ln cap="flat" cmpd="sng" w="57150">
            <a:solidFill>
              <a:schemeClr val="dk1"/>
            </a:solidFill>
            <a:prstDash val="solid"/>
            <a:miter lim="800000"/>
            <a:headEnd len="med" w="med" type="none"/>
            <a:tailEnd len="med" w="med" type="none"/>
          </a:ln>
        </p:spPr>
      </p:cxnSp>
      <p:cxnSp>
        <p:nvCxnSpPr>
          <p:cNvPr id="327" name="Google Shape;327;p34"/>
          <p:cNvCxnSpPr/>
          <p:nvPr/>
        </p:nvCxnSpPr>
        <p:spPr>
          <a:xfrm>
            <a:off x="971550" y="2133650"/>
            <a:ext cx="0" cy="3816300"/>
          </a:xfrm>
          <a:prstGeom prst="straightConnector1">
            <a:avLst/>
          </a:prstGeom>
          <a:noFill/>
          <a:ln cap="flat" cmpd="sng" w="57150">
            <a:solidFill>
              <a:schemeClr val="dk1"/>
            </a:solidFill>
            <a:prstDash val="solid"/>
            <a:miter lim="800000"/>
            <a:headEnd len="med" w="med" type="none"/>
            <a:tailEnd len="med" w="med" type="none"/>
          </a:ln>
        </p:spPr>
      </p:cxnSp>
      <p:cxnSp>
        <p:nvCxnSpPr>
          <p:cNvPr id="328" name="Google Shape;328;p34"/>
          <p:cNvCxnSpPr/>
          <p:nvPr/>
        </p:nvCxnSpPr>
        <p:spPr>
          <a:xfrm>
            <a:off x="971550" y="2133600"/>
            <a:ext cx="1008000" cy="0"/>
          </a:xfrm>
          <a:prstGeom prst="straightConnector1">
            <a:avLst/>
          </a:prstGeom>
          <a:noFill/>
          <a:ln cap="flat" cmpd="sng" w="57150">
            <a:solidFill>
              <a:schemeClr val="dk1"/>
            </a:solidFill>
            <a:prstDash val="solid"/>
            <a:miter lim="800000"/>
            <a:headEnd len="med" w="med" type="none"/>
            <a:tailEnd len="med" w="med" type="triangle"/>
          </a:ln>
        </p:spPr>
      </p:cxnSp>
      <p:sp>
        <p:nvSpPr>
          <p:cNvPr id="329" name="Google Shape;329;p34"/>
          <p:cNvSpPr txBox="1"/>
          <p:nvPr/>
        </p:nvSpPr>
        <p:spPr>
          <a:xfrm>
            <a:off x="179387" y="3429000"/>
            <a:ext cx="1512900" cy="207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1" i="0" lang="en-US" sz="2000" u="none">
                <a:solidFill>
                  <a:schemeClr val="dk1"/>
                </a:solidFill>
                <a:latin typeface="Verdana"/>
                <a:ea typeface="Verdana"/>
                <a:cs typeface="Verdana"/>
                <a:sym typeface="Verdana"/>
              </a:rPr>
              <a:t>Reactive Planning</a:t>
            </a:r>
            <a:endParaRPr/>
          </a:p>
          <a:p>
            <a:pPr indent="0" lvl="0" marL="0" marR="0" rtl="0" algn="l">
              <a:lnSpc>
                <a:spcPct val="100000"/>
              </a:lnSpc>
              <a:spcBef>
                <a:spcPts val="1000"/>
              </a:spcBef>
              <a:spcAft>
                <a:spcPts val="0"/>
              </a:spcAft>
              <a:buClr>
                <a:schemeClr val="dk1"/>
              </a:buClr>
              <a:buSzPts val="2000"/>
              <a:buFont typeface="Verdana"/>
              <a:buNone/>
            </a:pPr>
            <a:r>
              <a:rPr b="1" i="0" lang="en-US" sz="2000" u="none">
                <a:solidFill>
                  <a:schemeClr val="dk1"/>
                </a:solidFill>
                <a:latin typeface="Verdana"/>
                <a:ea typeface="Verdana"/>
                <a:cs typeface="Verdana"/>
                <a:sym typeface="Verdana"/>
              </a:rPr>
              <a:t>Revision of goals and plans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5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500"/>
                                        <p:tgtEl>
                                          <p:spTgt spid="32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3" name="Shape 333"/>
        <p:cNvGrpSpPr/>
        <p:nvPr/>
      </p:nvGrpSpPr>
      <p:grpSpPr>
        <a:xfrm>
          <a:off x="0" y="0"/>
          <a:ext cx="0" cy="0"/>
          <a:chOff x="0" y="0"/>
          <a:chExt cx="0" cy="0"/>
        </a:xfrm>
      </p:grpSpPr>
      <p:sp>
        <p:nvSpPr>
          <p:cNvPr id="334" name="Google Shape;334;p35"/>
          <p:cNvSpPr txBox="1"/>
          <p:nvPr/>
        </p:nvSpPr>
        <p:spPr>
          <a:xfrm>
            <a:off x="685800" y="9144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Successful Planning Process</a:t>
            </a:r>
            <a:endParaRPr/>
          </a:p>
        </p:txBody>
      </p:sp>
      <p:sp>
        <p:nvSpPr>
          <p:cNvPr id="335" name="Google Shape;335;p35"/>
          <p:cNvSpPr txBox="1"/>
          <p:nvPr/>
        </p:nvSpPr>
        <p:spPr>
          <a:xfrm>
            <a:off x="609600" y="2362200"/>
            <a:ext cx="8305800" cy="3200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Everyone participates </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Board and staff educated about planning</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Board and staff explore new ideas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Board takes advantages of opportunities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Necessary resources available</a:t>
            </a:r>
            <a:endParaRPr/>
          </a:p>
          <a:p>
            <a:pPr indent="0" lvl="0" marL="0" marR="0" rtl="0" algn="l">
              <a:lnSpc>
                <a:spcPct val="100000"/>
              </a:lnSpc>
              <a:spcBef>
                <a:spcPts val="0"/>
              </a:spcBef>
              <a:spcAft>
                <a:spcPts val="0"/>
              </a:spcAft>
              <a:buNone/>
            </a:pPr>
            <a:r>
              <a:t/>
            </a:r>
            <a:endParaRPr b="0" i="0" sz="32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500"/>
                                        <p:tgtEl>
                                          <p:spTgt spid="3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animEffect filter="fade" transition="in">
                                      <p:cBhvr>
                                        <p:cTn dur="500"/>
                                        <p:tgtEl>
                                          <p:spTgt spid="3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animEffect filter="fade" transition="in">
                                      <p:cBhvr>
                                        <p:cTn dur="500"/>
                                        <p:tgtEl>
                                          <p:spTgt spid="3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animEffect filter="fade" transition="in">
                                      <p:cBhvr>
                                        <p:cTn dur="500"/>
                                        <p:tgtEl>
                                          <p:spTgt spid="3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4" st="4"/>
                                            </p:txEl>
                                          </p:spTgt>
                                        </p:tgtEl>
                                        <p:attrNameLst>
                                          <p:attrName>style.visibility</p:attrName>
                                        </p:attrNameLst>
                                      </p:cBhvr>
                                      <p:to>
                                        <p:strVal val="visible"/>
                                      </p:to>
                                    </p:set>
                                    <p:animEffect filter="fade" transition="in">
                                      <p:cBhvr>
                                        <p:cTn dur="500"/>
                                        <p:tgtEl>
                                          <p:spTgt spid="3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5" st="5"/>
                                            </p:txEl>
                                          </p:spTgt>
                                        </p:tgtEl>
                                        <p:attrNameLst>
                                          <p:attrName>style.visibility</p:attrName>
                                        </p:attrNameLst>
                                      </p:cBhvr>
                                      <p:to>
                                        <p:strVal val="visible"/>
                                      </p:to>
                                    </p:set>
                                    <p:animEffect filter="fade" transition="in">
                                      <p:cBhvr>
                                        <p:cTn dur="500"/>
                                        <p:tgtEl>
                                          <p:spTgt spid="33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9" name="Shape 339"/>
        <p:cNvGrpSpPr/>
        <p:nvPr/>
      </p:nvGrpSpPr>
      <p:grpSpPr>
        <a:xfrm>
          <a:off x="0" y="0"/>
          <a:ext cx="0" cy="0"/>
          <a:chOff x="0" y="0"/>
          <a:chExt cx="0" cy="0"/>
        </a:xfrm>
      </p:grpSpPr>
      <p:sp>
        <p:nvSpPr>
          <p:cNvPr id="340" name="Google Shape;340;p36"/>
          <p:cNvSpPr txBox="1"/>
          <p:nvPr/>
        </p:nvSpPr>
        <p:spPr>
          <a:xfrm>
            <a:off x="685800" y="3810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Making Planning Effective</a:t>
            </a:r>
            <a:endParaRPr/>
          </a:p>
        </p:txBody>
      </p:sp>
      <p:sp>
        <p:nvSpPr>
          <p:cNvPr id="341" name="Google Shape;341;p36"/>
          <p:cNvSpPr txBox="1"/>
          <p:nvPr/>
        </p:nvSpPr>
        <p:spPr>
          <a:xfrm>
            <a:off x="381000" y="1828800"/>
            <a:ext cx="8534400" cy="40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Linked to Long term objectives</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Consistency</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Everyone participates </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Feasible</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Flexible</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Simple</a:t>
            </a:r>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Top Management Support</a:t>
            </a:r>
            <a:endParaRPr/>
          </a:p>
          <a:p>
            <a:pPr indent="0" lvl="0" marL="0" marR="0" rtl="0" algn="l">
              <a:lnSpc>
                <a:spcPct val="100000"/>
              </a:lnSpc>
              <a:spcBef>
                <a:spcPts val="0"/>
              </a:spcBef>
              <a:spcAft>
                <a:spcPts val="0"/>
              </a:spcAft>
              <a:buNone/>
            </a:pPr>
            <a:r>
              <a:t/>
            </a:r>
            <a:endParaRPr b="0" i="0" sz="32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5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5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500"/>
                                        <p:tgtEl>
                                          <p:spTgt spid="3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animEffect filter="fade" transition="in">
                                      <p:cBhvr>
                                        <p:cTn dur="500"/>
                                        <p:tgtEl>
                                          <p:spTgt spid="3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4" st="4"/>
                                            </p:txEl>
                                          </p:spTgt>
                                        </p:tgtEl>
                                        <p:attrNameLst>
                                          <p:attrName>style.visibility</p:attrName>
                                        </p:attrNameLst>
                                      </p:cBhvr>
                                      <p:to>
                                        <p:strVal val="visible"/>
                                      </p:to>
                                    </p:set>
                                    <p:animEffect filter="fade" transition="in">
                                      <p:cBhvr>
                                        <p:cTn dur="500"/>
                                        <p:tgtEl>
                                          <p:spTgt spid="3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5" st="5"/>
                                            </p:txEl>
                                          </p:spTgt>
                                        </p:tgtEl>
                                        <p:attrNameLst>
                                          <p:attrName>style.visibility</p:attrName>
                                        </p:attrNameLst>
                                      </p:cBhvr>
                                      <p:to>
                                        <p:strVal val="visible"/>
                                      </p:to>
                                    </p:set>
                                    <p:animEffect filter="fade" transition="in">
                                      <p:cBhvr>
                                        <p:cTn dur="500"/>
                                        <p:tgtEl>
                                          <p:spTgt spid="3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6" st="6"/>
                                            </p:txEl>
                                          </p:spTgt>
                                        </p:tgtEl>
                                        <p:attrNameLst>
                                          <p:attrName>style.visibility</p:attrName>
                                        </p:attrNameLst>
                                      </p:cBhvr>
                                      <p:to>
                                        <p:strVal val="visible"/>
                                      </p:to>
                                    </p:set>
                                    <p:animEffect filter="fade" transition="in">
                                      <p:cBhvr>
                                        <p:cTn dur="500"/>
                                        <p:tgtEl>
                                          <p:spTgt spid="3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7" st="7"/>
                                            </p:txEl>
                                          </p:spTgt>
                                        </p:tgtEl>
                                        <p:attrNameLst>
                                          <p:attrName>style.visibility</p:attrName>
                                        </p:attrNameLst>
                                      </p:cBhvr>
                                      <p:to>
                                        <p:strVal val="visible"/>
                                      </p:to>
                                    </p:set>
                                    <p:animEffect filter="fade" transition="in">
                                      <p:cBhvr>
                                        <p:cTn dur="500"/>
                                        <p:tgtEl>
                                          <p:spTgt spid="34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7"/>
          <p:cNvSpPr txBox="1"/>
          <p:nvPr>
            <p:ph type="title"/>
          </p:nvPr>
        </p:nvSpPr>
        <p:spPr>
          <a:xfrm>
            <a:off x="685800" y="914400"/>
            <a:ext cx="80010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MANAGEMENT BY OBJECTIVES</a:t>
            </a:r>
            <a:endParaRPr/>
          </a:p>
        </p:txBody>
      </p:sp>
      <p:sp>
        <p:nvSpPr>
          <p:cNvPr id="348" name="Google Shape;348;p3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 </a:t>
            </a:r>
            <a:endParaRPr/>
          </a:p>
        </p:txBody>
      </p:sp>
      <p:pic>
        <p:nvPicPr>
          <p:cNvPr descr="jfk-dkedge" id="349" name="Google Shape;349;p37"/>
          <p:cNvPicPr preferRelativeResize="0"/>
          <p:nvPr/>
        </p:nvPicPr>
        <p:blipFill rotWithShape="1">
          <a:blip r:embed="rId3">
            <a:alphaModFix/>
          </a:blip>
          <a:srcRect b="0" l="0" r="0" t="0"/>
          <a:stretch/>
        </p:blipFill>
        <p:spPr>
          <a:xfrm>
            <a:off x="381000" y="1752600"/>
            <a:ext cx="8382000" cy="5105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3" name="Shape 353"/>
        <p:cNvGrpSpPr/>
        <p:nvPr/>
      </p:nvGrpSpPr>
      <p:grpSpPr>
        <a:xfrm>
          <a:off x="0" y="0"/>
          <a:ext cx="0" cy="0"/>
          <a:chOff x="0" y="0"/>
          <a:chExt cx="0" cy="0"/>
        </a:xfrm>
      </p:grpSpPr>
      <p:sp>
        <p:nvSpPr>
          <p:cNvPr id="354" name="Google Shape;354;p38"/>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What Is an Objective?</a:t>
            </a:r>
            <a:endParaRPr/>
          </a:p>
        </p:txBody>
      </p:sp>
      <p:sp>
        <p:nvSpPr>
          <p:cNvPr id="355" name="Google Shape;355;p3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Tahoma"/>
              <a:buNone/>
            </a:pPr>
            <a:r>
              <a:t/>
            </a:r>
            <a:endParaRPr b="0" i="0" sz="3200" u="none">
              <a:solidFill>
                <a:schemeClr val="dk1"/>
              </a:solidFill>
              <a:latin typeface="Tahoma"/>
              <a:ea typeface="Tahoma"/>
              <a:cs typeface="Tahoma"/>
              <a:sym typeface="Tahoma"/>
            </a:endParaRPr>
          </a:p>
          <a:p>
            <a:pPr indent="-342900" lvl="0" marL="342900" rtl="0" algn="l">
              <a:lnSpc>
                <a:spcPct val="100000"/>
              </a:lnSpc>
              <a:spcBef>
                <a:spcPts val="640"/>
              </a:spcBef>
              <a:spcAft>
                <a:spcPts val="0"/>
              </a:spcAft>
              <a:buClr>
                <a:schemeClr val="dk1"/>
              </a:buClr>
              <a:buSzPts val="2880"/>
              <a:buFont typeface="Tahoma"/>
              <a:buNone/>
            </a:pPr>
            <a:r>
              <a:rPr b="0" i="0" lang="en-US" sz="3200" u="none">
                <a:solidFill>
                  <a:schemeClr val="dk1"/>
                </a:solidFill>
                <a:latin typeface="Tahoma"/>
                <a:ea typeface="Tahoma"/>
                <a:cs typeface="Tahoma"/>
                <a:sym typeface="Tahoma"/>
              </a:rPr>
              <a:t>“objective are goals, aims or purposes that organisation wish over varying periods of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9"/>
          <p:cNvSpPr txBox="1"/>
          <p:nvPr>
            <p:ph type="title"/>
          </p:nvPr>
        </p:nvSpPr>
        <p:spPr>
          <a:xfrm>
            <a:off x="304800" y="768350"/>
            <a:ext cx="8610600" cy="755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Management By Objectives (MBO)</a:t>
            </a:r>
            <a:endParaRPr/>
          </a:p>
        </p:txBody>
      </p:sp>
      <p:sp>
        <p:nvSpPr>
          <p:cNvPr id="362" name="Google Shape;362;p39"/>
          <p:cNvSpPr txBox="1"/>
          <p:nvPr>
            <p:ph idx="1" type="body"/>
          </p:nvPr>
        </p:nvSpPr>
        <p:spPr>
          <a:xfrm>
            <a:off x="685800" y="1752600"/>
            <a:ext cx="77724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600"/>
              <a:buFont typeface="Tahoma"/>
              <a:buChar char="•"/>
            </a:pPr>
            <a:r>
              <a:rPr b="0" i="0" lang="en-US" sz="4000" u="none">
                <a:solidFill>
                  <a:schemeClr val="dk1"/>
                </a:solidFill>
                <a:latin typeface="Tahoma"/>
                <a:ea typeface="Tahoma"/>
                <a:cs typeface="Tahoma"/>
                <a:sym typeface="Tahoma"/>
              </a:rPr>
              <a:t>A method whereby managers and employees define objectives for every department, project, and person and use them to monitor subsequent performance.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500"/>
                                        <p:tgtEl>
                                          <p:spTgt spid="36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0"/>
          <p:cNvSpPr txBox="1"/>
          <p:nvPr/>
        </p:nvSpPr>
        <p:spPr>
          <a:xfrm>
            <a:off x="228600" y="381000"/>
            <a:ext cx="8915400" cy="1143000"/>
          </a:xfrm>
          <a:prstGeom prst="rect">
            <a:avLst/>
          </a:prstGeom>
          <a:noFill/>
          <a:ln>
            <a:noFill/>
          </a:ln>
        </p:spPr>
        <p:txBody>
          <a:bodyPr anchorCtr="0" anchor="b"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ahoma"/>
              <a:buNone/>
            </a:pPr>
            <a:r>
              <a:rPr b="0" i="0" lang="en-US" sz="4400" u="none">
                <a:solidFill>
                  <a:schemeClr val="dk2"/>
                </a:solidFill>
                <a:effectLst>
                  <a:outerShdw blurRad="38100" algn="tl" dir="2700000" dist="38100">
                    <a:srgbClr val="C0C0C0"/>
                  </a:outerShdw>
                </a:effectLst>
                <a:latin typeface="Tahoma"/>
                <a:ea typeface="Tahoma"/>
                <a:cs typeface="Tahoma"/>
                <a:sym typeface="Tahoma"/>
              </a:rPr>
              <a:t>THE NATURE &amp; PURPOSE OF MBO</a:t>
            </a:r>
            <a:endParaRPr/>
          </a:p>
        </p:txBody>
      </p:sp>
      <p:sp>
        <p:nvSpPr>
          <p:cNvPr id="368" name="Google Shape;368;p40"/>
          <p:cNvSpPr txBox="1"/>
          <p:nvPr/>
        </p:nvSpPr>
        <p:spPr>
          <a:xfrm>
            <a:off x="228600" y="1524000"/>
            <a:ext cx="8610600" cy="51054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MBO is concerned with goal setting and planning for individual managers and their units.</a:t>
            </a:r>
            <a:endParaRPr/>
          </a:p>
          <a:p>
            <a:pPr indent="-342900" lvl="0" marL="342900" marR="0" rtl="0" algn="l">
              <a:lnSpc>
                <a:spcPct val="100000"/>
              </a:lnSpc>
              <a:spcBef>
                <a:spcPts val="640"/>
              </a:spcBef>
              <a:spcAft>
                <a:spcPts val="0"/>
              </a:spcAft>
              <a:buClr>
                <a:srgbClr val="CC3300"/>
              </a:buClr>
              <a:buSzPts val="3200"/>
              <a:buFont typeface="Times New Roman"/>
              <a:buChar char="•"/>
            </a:pPr>
            <a:r>
              <a:rPr b="0" i="0" lang="en-US" sz="3200" u="none">
                <a:solidFill>
                  <a:srgbClr val="CC3300"/>
                </a:solidFill>
                <a:latin typeface="Times New Roman"/>
                <a:ea typeface="Times New Roman"/>
                <a:cs typeface="Times New Roman"/>
                <a:sym typeface="Times New Roman"/>
              </a:rPr>
              <a:t>The essence of MBO is a process of </a:t>
            </a:r>
            <a:r>
              <a:rPr b="1" i="1" lang="en-US" sz="3200" u="sng">
                <a:solidFill>
                  <a:srgbClr val="CC3300"/>
                </a:solidFill>
                <a:latin typeface="Times New Roman"/>
                <a:ea typeface="Times New Roman"/>
                <a:cs typeface="Times New Roman"/>
                <a:sym typeface="Times New Roman"/>
              </a:rPr>
              <a:t>joint</a:t>
            </a:r>
            <a:r>
              <a:rPr b="0" i="0" lang="en-US" sz="3200" u="none">
                <a:solidFill>
                  <a:srgbClr val="CC3300"/>
                </a:solidFill>
                <a:latin typeface="Times New Roman"/>
                <a:ea typeface="Times New Roman"/>
                <a:cs typeface="Times New Roman"/>
                <a:sym typeface="Times New Roman"/>
              </a:rPr>
              <a:t> goal setting between a supervisor and a subordinate.</a:t>
            </a:r>
            <a:endParaRPr b="0" i="0" sz="3200" u="none">
              <a:solidFill>
                <a:srgbClr val="FFCC00"/>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006600"/>
              </a:buClr>
              <a:buSzPts val="3200"/>
              <a:buFont typeface="Times New Roman"/>
              <a:buChar char="•"/>
            </a:pPr>
            <a:r>
              <a:rPr b="0" i="0" lang="en-US" sz="3200" u="none">
                <a:solidFill>
                  <a:srgbClr val="006600"/>
                </a:solidFill>
                <a:latin typeface="Times New Roman"/>
                <a:ea typeface="Times New Roman"/>
                <a:cs typeface="Times New Roman"/>
                <a:sym typeface="Times New Roman"/>
              </a:rPr>
              <a:t>Managers work with their subordinates to establish performance goals that are consistent with higher organizational objectives</a:t>
            </a:r>
            <a:r>
              <a:rPr b="0" i="0" lang="en-US" sz="3200" u="none">
                <a:solidFill>
                  <a:srgbClr val="0099FF"/>
                </a:solidFill>
                <a:latin typeface="Times New Roman"/>
                <a:ea typeface="Times New Roman"/>
                <a:cs typeface="Times New Roman"/>
                <a:sym typeface="Times New Roman"/>
              </a:rPr>
              <a:t>.</a:t>
            </a:r>
            <a:endParaRPr b="0" i="0" sz="3200" u="none">
              <a:solidFill>
                <a:srgbClr val="FFCC00"/>
              </a:solidFill>
              <a:latin typeface="Times New Roman"/>
              <a:ea typeface="Times New Roman"/>
              <a:cs typeface="Times New Roman"/>
              <a:sym typeface="Times New Roman"/>
            </a:endParaRPr>
          </a:p>
          <a:p>
            <a:pPr indent="-342900" lvl="0" marL="342900" marR="0" rtl="0" algn="l">
              <a:lnSpc>
                <a:spcPct val="100000"/>
              </a:lnSpc>
              <a:spcBef>
                <a:spcPts val="640"/>
              </a:spcBef>
              <a:spcAft>
                <a:spcPts val="0"/>
              </a:spcAft>
              <a:buClr>
                <a:srgbClr val="28283A"/>
              </a:buClr>
              <a:buSzPts val="3200"/>
              <a:buFont typeface="Times New Roman"/>
              <a:buChar char="•"/>
            </a:pPr>
            <a:r>
              <a:rPr b="0" i="0" lang="en-US" sz="3200" u="none">
                <a:solidFill>
                  <a:srgbClr val="28283A"/>
                </a:solidFill>
                <a:latin typeface="Times New Roman"/>
                <a:ea typeface="Times New Roman"/>
                <a:cs typeface="Times New Roman"/>
                <a:sym typeface="Times New Roman"/>
              </a:rPr>
              <a:t>MBO helps clarify the hierarchy of objectives as a series of well-defined means-ends chains.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 calcmode="lin" valueType="num">
                                      <p:cBhvr additive="base">
                                        <p:cTn dur="500"/>
                                        <p:tgtEl>
                                          <p:spTgt spid="36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anim calcmode="lin" valueType="num">
                                      <p:cBhvr additive="base">
                                        <p:cTn dur="500"/>
                                        <p:tgtEl>
                                          <p:spTgt spid="36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anim calcmode="lin" valueType="num">
                                      <p:cBhvr additive="base">
                                        <p:cTn dur="500"/>
                                        <p:tgtEl>
                                          <p:spTgt spid="36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anim calcmode="lin" valueType="num">
                                      <p:cBhvr additive="base">
                                        <p:cTn dur="500"/>
                                        <p:tgtEl>
                                          <p:spTgt spid="36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3" name="Shape 373"/>
        <p:cNvGrpSpPr/>
        <p:nvPr/>
      </p:nvGrpSpPr>
      <p:grpSpPr>
        <a:xfrm>
          <a:off x="0" y="0"/>
          <a:ext cx="0" cy="0"/>
          <a:chOff x="0" y="0"/>
          <a:chExt cx="0" cy="0"/>
        </a:xfrm>
      </p:grpSpPr>
      <p:sp>
        <p:nvSpPr>
          <p:cNvPr id="374" name="Google Shape;374;p41"/>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Essential Steps for MBO</a:t>
            </a:r>
            <a:endParaRPr/>
          </a:p>
        </p:txBody>
      </p:sp>
      <p:sp>
        <p:nvSpPr>
          <p:cNvPr id="375" name="Google Shape;375;p4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Set Goals</a:t>
            </a:r>
            <a:endParaRPr/>
          </a:p>
          <a:p>
            <a:pPr indent="-285750" lvl="1" marL="742950" rtl="0" algn="l">
              <a:lnSpc>
                <a:spcPct val="90000"/>
              </a:lnSpc>
              <a:spcBef>
                <a:spcPts val="560"/>
              </a:spcBef>
              <a:spcAft>
                <a:spcPts val="0"/>
              </a:spcAft>
              <a:buClr>
                <a:schemeClr val="dk1"/>
              </a:buClr>
              <a:buSzPts val="2240"/>
              <a:buFont typeface="Tahoma"/>
              <a:buChar char="•"/>
            </a:pPr>
            <a:r>
              <a:rPr b="0" i="0" lang="en-US" sz="2800" u="none">
                <a:solidFill>
                  <a:schemeClr val="dk1"/>
                </a:solidFill>
                <a:latin typeface="Tahoma"/>
                <a:ea typeface="Tahoma"/>
                <a:cs typeface="Tahoma"/>
                <a:sym typeface="Tahoma"/>
              </a:rPr>
              <a:t>The most difficult step.</a:t>
            </a:r>
            <a:endParaRPr/>
          </a:p>
          <a:p>
            <a:pPr indent="-342900" lvl="0" marL="342900" rtl="0" algn="l">
              <a:lnSpc>
                <a:spcPct val="9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Develop Action Plan</a:t>
            </a:r>
            <a:endParaRPr/>
          </a:p>
          <a:p>
            <a:pPr indent="-285750" lvl="1" marL="742950" rtl="0" algn="l">
              <a:lnSpc>
                <a:spcPct val="90000"/>
              </a:lnSpc>
              <a:spcBef>
                <a:spcPts val="560"/>
              </a:spcBef>
              <a:spcAft>
                <a:spcPts val="0"/>
              </a:spcAft>
              <a:buClr>
                <a:schemeClr val="dk1"/>
              </a:buClr>
              <a:buSzPts val="2240"/>
              <a:buFont typeface="Tahoma"/>
              <a:buChar char="•"/>
            </a:pPr>
            <a:r>
              <a:rPr b="0" i="0" lang="en-US" sz="2800" u="none">
                <a:solidFill>
                  <a:schemeClr val="dk1"/>
                </a:solidFill>
                <a:latin typeface="Tahoma"/>
                <a:ea typeface="Tahoma"/>
                <a:cs typeface="Tahoma"/>
                <a:sym typeface="Tahoma"/>
              </a:rPr>
              <a:t>For both workgroups and individuals.</a:t>
            </a:r>
            <a:endParaRPr/>
          </a:p>
          <a:p>
            <a:pPr indent="-342900" lvl="0" marL="342900" rtl="0" algn="l">
              <a:lnSpc>
                <a:spcPct val="9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Review Progress/ Take corrective action</a:t>
            </a:r>
            <a:endParaRPr/>
          </a:p>
          <a:p>
            <a:pPr indent="-285750" lvl="1" marL="742950" rtl="0" algn="l">
              <a:lnSpc>
                <a:spcPct val="90000"/>
              </a:lnSpc>
              <a:spcBef>
                <a:spcPts val="560"/>
              </a:spcBef>
              <a:spcAft>
                <a:spcPts val="0"/>
              </a:spcAft>
              <a:buClr>
                <a:schemeClr val="dk1"/>
              </a:buClr>
              <a:buSzPts val="2240"/>
              <a:buFont typeface="Tahoma"/>
              <a:buChar char="•"/>
            </a:pPr>
            <a:r>
              <a:rPr b="0" i="0" lang="en-US" sz="2800" u="none">
                <a:solidFill>
                  <a:schemeClr val="dk1"/>
                </a:solidFill>
                <a:latin typeface="Tahoma"/>
                <a:ea typeface="Tahoma"/>
                <a:cs typeface="Tahoma"/>
                <a:sym typeface="Tahoma"/>
              </a:rPr>
              <a:t>Periodic during the year.</a:t>
            </a:r>
            <a:endParaRPr/>
          </a:p>
          <a:p>
            <a:pPr indent="-342900" lvl="0" marL="342900" rtl="0" algn="l">
              <a:lnSpc>
                <a:spcPct val="9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Appraise Overall Performance.</a:t>
            </a:r>
            <a:endParaRPr/>
          </a:p>
          <a:p>
            <a:pPr indent="-285750" lvl="1" marL="742950" rtl="0" algn="l">
              <a:lnSpc>
                <a:spcPct val="90000"/>
              </a:lnSpc>
              <a:spcBef>
                <a:spcPts val="560"/>
              </a:spcBef>
              <a:spcAft>
                <a:spcPts val="0"/>
              </a:spcAft>
              <a:buClr>
                <a:schemeClr val="dk1"/>
              </a:buClr>
              <a:buSzPts val="2240"/>
              <a:buFont typeface="Tahoma"/>
              <a:buChar char="•"/>
            </a:pPr>
            <a:r>
              <a:rPr b="0" i="0" lang="en-US" sz="2800" u="none">
                <a:solidFill>
                  <a:schemeClr val="dk1"/>
                </a:solidFill>
                <a:latin typeface="Tahoma"/>
                <a:ea typeface="Tahoma"/>
                <a:cs typeface="Tahoma"/>
                <a:sym typeface="Tahoma"/>
              </a:rPr>
              <a:t>Review Annual Goals.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500"/>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500"/>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500"/>
                                        <p:tgtEl>
                                          <p:spTgt spid="3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animEffect filter="fade" transition="in">
                                      <p:cBhvr>
                                        <p:cTn dur="500"/>
                                        <p:tgtEl>
                                          <p:spTgt spid="3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4" st="4"/>
                                            </p:txEl>
                                          </p:spTgt>
                                        </p:tgtEl>
                                        <p:attrNameLst>
                                          <p:attrName>style.visibility</p:attrName>
                                        </p:attrNameLst>
                                      </p:cBhvr>
                                      <p:to>
                                        <p:strVal val="visible"/>
                                      </p:to>
                                    </p:set>
                                    <p:animEffect filter="fade" transition="in">
                                      <p:cBhvr>
                                        <p:cTn dur="500"/>
                                        <p:tgtEl>
                                          <p:spTgt spid="3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5" st="5"/>
                                            </p:txEl>
                                          </p:spTgt>
                                        </p:tgtEl>
                                        <p:attrNameLst>
                                          <p:attrName>style.visibility</p:attrName>
                                        </p:attrNameLst>
                                      </p:cBhvr>
                                      <p:to>
                                        <p:strVal val="visible"/>
                                      </p:to>
                                    </p:set>
                                    <p:animEffect filter="fade" transition="in">
                                      <p:cBhvr>
                                        <p:cTn dur="500"/>
                                        <p:tgtEl>
                                          <p:spTgt spid="3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6" st="6"/>
                                            </p:txEl>
                                          </p:spTgt>
                                        </p:tgtEl>
                                        <p:attrNameLst>
                                          <p:attrName>style.visibility</p:attrName>
                                        </p:attrNameLst>
                                      </p:cBhvr>
                                      <p:to>
                                        <p:strVal val="visible"/>
                                      </p:to>
                                    </p:set>
                                    <p:animEffect filter="fade" transition="in">
                                      <p:cBhvr>
                                        <p:cTn dur="500"/>
                                        <p:tgtEl>
                                          <p:spTgt spid="3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7" st="7"/>
                                            </p:txEl>
                                          </p:spTgt>
                                        </p:tgtEl>
                                        <p:attrNameLst>
                                          <p:attrName>style.visibility</p:attrName>
                                        </p:attrNameLst>
                                      </p:cBhvr>
                                      <p:to>
                                        <p:strVal val="visible"/>
                                      </p:to>
                                    </p:set>
                                    <p:animEffect filter="fade" transition="in">
                                      <p:cBhvr>
                                        <p:cTn dur="500"/>
                                        <p:tgtEl>
                                          <p:spTgt spid="37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2"/>
          <p:cNvSpPr txBox="1"/>
          <p:nvPr/>
        </p:nvSpPr>
        <p:spPr>
          <a:xfrm>
            <a:off x="914400" y="76200"/>
            <a:ext cx="7772400" cy="1219200"/>
          </a:xfrm>
          <a:prstGeom prst="rect">
            <a:avLst/>
          </a:prstGeom>
          <a:noFill/>
          <a:ln>
            <a:noFill/>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Essential Steps for MBO</a:t>
            </a:r>
            <a:endParaRPr/>
          </a:p>
        </p:txBody>
      </p:sp>
      <p:sp>
        <p:nvSpPr>
          <p:cNvPr id="381" name="Google Shape;381;p42"/>
          <p:cNvSpPr txBox="1"/>
          <p:nvPr/>
        </p:nvSpPr>
        <p:spPr>
          <a:xfrm>
            <a:off x="0" y="1600200"/>
            <a:ext cx="3968700" cy="1492200"/>
          </a:xfrm>
          <a:prstGeom prst="rect">
            <a:avLst/>
          </a:prstGeom>
          <a:noFill/>
          <a:ln>
            <a:noFill/>
          </a:ln>
        </p:spPr>
        <p:txBody>
          <a:bodyPr anchorCtr="0" anchor="t" bIns="45700" lIns="91425" spcFirstLastPara="1" rIns="91425" wrap="square" tIns="45700">
            <a:spAutoFit/>
          </a:bodyPr>
          <a:lstStyle/>
          <a:p>
            <a:pPr indent="-114300" lvl="0" marL="0" marR="0" rtl="0" algn="l">
              <a:lnSpc>
                <a:spcPct val="90000"/>
              </a:lnSpc>
              <a:spcBef>
                <a:spcPts val="0"/>
              </a:spcBef>
              <a:spcAft>
                <a:spcPts val="0"/>
              </a:spcAft>
              <a:buClr>
                <a:schemeClr val="dk2"/>
              </a:buClr>
              <a:buSzPts val="1800"/>
              <a:buFont typeface="Arial"/>
              <a:buChar char="●"/>
            </a:pPr>
            <a:r>
              <a:rPr b="1" i="0" lang="en-US" sz="2400" u="none">
                <a:solidFill>
                  <a:schemeClr val="dk1"/>
                </a:solidFill>
                <a:latin typeface="Arial"/>
                <a:ea typeface="Arial"/>
                <a:cs typeface="Arial"/>
                <a:sym typeface="Arial"/>
              </a:rPr>
              <a:t>Set Goals</a:t>
            </a:r>
            <a:endParaRPr/>
          </a:p>
          <a:p>
            <a:pPr indent="-114300" lvl="1" marL="457200" marR="0" rtl="0" algn="l">
              <a:lnSpc>
                <a:spcPct val="70000"/>
              </a:lnSpc>
              <a:spcBef>
                <a:spcPts val="48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The most difficult step</a:t>
            </a:r>
            <a:r>
              <a:rPr b="1" i="0" lang="en-US" sz="2400" u="none" cap="none" strike="noStrike">
                <a:solidFill>
                  <a:schemeClr val="dk1"/>
                </a:solidFill>
                <a:latin typeface="Arial"/>
                <a:ea typeface="Arial"/>
                <a:cs typeface="Arial"/>
                <a:sym typeface="Arial"/>
              </a:rPr>
              <a:t>.</a:t>
            </a:r>
            <a:endParaRPr/>
          </a:p>
          <a:p>
            <a:pPr indent="-114300" lvl="1" marL="457200" marR="0" rtl="0" algn="l">
              <a:lnSpc>
                <a:spcPct val="70000"/>
              </a:lnSpc>
              <a:spcBef>
                <a:spcPts val="36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Concrete</a:t>
            </a:r>
            <a:endParaRPr/>
          </a:p>
          <a:p>
            <a:pPr indent="-114300" lvl="1" marL="457200" marR="0" rtl="0" algn="l">
              <a:lnSpc>
                <a:spcPct val="70000"/>
              </a:lnSpc>
              <a:spcBef>
                <a:spcPts val="36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Specific target and timeframe</a:t>
            </a:r>
            <a:endParaRPr/>
          </a:p>
          <a:p>
            <a:pPr indent="-114300" lvl="1" marL="457200" marR="0" rtl="0" algn="l">
              <a:lnSpc>
                <a:spcPct val="70000"/>
              </a:lnSpc>
              <a:spcBef>
                <a:spcPts val="36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Assign responsibility</a:t>
            </a:r>
            <a:endParaRPr/>
          </a:p>
        </p:txBody>
      </p:sp>
      <p:sp>
        <p:nvSpPr>
          <p:cNvPr id="382" name="Google Shape;382;p42"/>
          <p:cNvSpPr txBox="1"/>
          <p:nvPr/>
        </p:nvSpPr>
        <p:spPr>
          <a:xfrm>
            <a:off x="4648200" y="1600200"/>
            <a:ext cx="4337100" cy="1108200"/>
          </a:xfrm>
          <a:prstGeom prst="rect">
            <a:avLst/>
          </a:prstGeom>
          <a:noFill/>
          <a:ln>
            <a:noFill/>
          </a:ln>
        </p:spPr>
        <p:txBody>
          <a:bodyPr anchorCtr="0" anchor="t" bIns="45700" lIns="91425" spcFirstLastPara="1" rIns="91425" wrap="square" tIns="45700">
            <a:spAutoFit/>
          </a:bodyPr>
          <a:lstStyle/>
          <a:p>
            <a:pPr indent="-114300" lvl="0" marL="0" marR="0" rtl="0" algn="l">
              <a:lnSpc>
                <a:spcPct val="90000"/>
              </a:lnSpc>
              <a:spcBef>
                <a:spcPts val="0"/>
              </a:spcBef>
              <a:spcAft>
                <a:spcPts val="0"/>
              </a:spcAft>
              <a:buClr>
                <a:schemeClr val="dk2"/>
              </a:buClr>
              <a:buSzPts val="1800"/>
              <a:buFont typeface="Arial"/>
              <a:buChar char="●"/>
            </a:pPr>
            <a:r>
              <a:rPr b="1" i="0" lang="en-US" sz="2400" u="none">
                <a:solidFill>
                  <a:schemeClr val="dk1"/>
                </a:solidFill>
                <a:latin typeface="Arial"/>
                <a:ea typeface="Arial"/>
                <a:cs typeface="Arial"/>
                <a:sym typeface="Arial"/>
              </a:rPr>
              <a:t>Develop Action Plan</a:t>
            </a:r>
            <a:endParaRPr/>
          </a:p>
          <a:p>
            <a:pPr indent="-114300" lvl="1" marL="457200" marR="0" rtl="0" algn="l">
              <a:lnSpc>
                <a:spcPct val="70000"/>
              </a:lnSpc>
              <a:spcBef>
                <a:spcPts val="36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Course of action</a:t>
            </a:r>
            <a:endParaRPr/>
          </a:p>
          <a:p>
            <a:pPr indent="-114300" lvl="1" marL="457200" marR="0" rtl="0" algn="l">
              <a:lnSpc>
                <a:spcPct val="70000"/>
              </a:lnSpc>
              <a:spcBef>
                <a:spcPts val="36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For both workgroups and individuals</a:t>
            </a:r>
            <a:endParaRPr/>
          </a:p>
        </p:txBody>
      </p:sp>
      <p:sp>
        <p:nvSpPr>
          <p:cNvPr id="383" name="Google Shape;383;p42"/>
          <p:cNvSpPr txBox="1"/>
          <p:nvPr/>
        </p:nvSpPr>
        <p:spPr>
          <a:xfrm>
            <a:off x="6280150" y="3962400"/>
            <a:ext cx="2863800" cy="915900"/>
          </a:xfrm>
          <a:prstGeom prst="rect">
            <a:avLst/>
          </a:prstGeom>
          <a:noFill/>
          <a:ln>
            <a:noFill/>
          </a:ln>
        </p:spPr>
        <p:txBody>
          <a:bodyPr anchorCtr="0" anchor="t" bIns="45700" lIns="91425" spcFirstLastPara="1" rIns="91425" wrap="square" tIns="45700">
            <a:spAutoFit/>
          </a:bodyPr>
          <a:lstStyle/>
          <a:p>
            <a:pPr indent="-114300" lvl="0" marL="0" marR="0" rtl="0" algn="l">
              <a:lnSpc>
                <a:spcPct val="90000"/>
              </a:lnSpc>
              <a:spcBef>
                <a:spcPts val="0"/>
              </a:spcBef>
              <a:spcAft>
                <a:spcPts val="0"/>
              </a:spcAft>
              <a:buClr>
                <a:schemeClr val="dk2"/>
              </a:buClr>
              <a:buSzPts val="1800"/>
              <a:buFont typeface="Arial"/>
              <a:buChar char="●"/>
            </a:pPr>
            <a:r>
              <a:rPr b="1" i="0" lang="en-US" sz="2400" u="none">
                <a:solidFill>
                  <a:schemeClr val="dk1"/>
                </a:solidFill>
                <a:latin typeface="Arial"/>
                <a:ea typeface="Arial"/>
                <a:cs typeface="Arial"/>
                <a:sym typeface="Arial"/>
              </a:rPr>
              <a:t>Review Progress</a:t>
            </a:r>
            <a:endParaRPr/>
          </a:p>
          <a:p>
            <a:pPr indent="-114300" lvl="1" marL="457200" marR="0" rtl="0" algn="l">
              <a:lnSpc>
                <a:spcPct val="70000"/>
              </a:lnSpc>
              <a:spcBef>
                <a:spcPts val="36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Periodicity?</a:t>
            </a:r>
            <a:endParaRPr/>
          </a:p>
          <a:p>
            <a:pPr indent="-114300" lvl="1" marL="457200" marR="0" rtl="0" algn="l">
              <a:lnSpc>
                <a:spcPct val="70000"/>
              </a:lnSpc>
              <a:spcBef>
                <a:spcPts val="36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Course corrections</a:t>
            </a:r>
            <a:endParaRPr/>
          </a:p>
        </p:txBody>
      </p:sp>
      <p:sp>
        <p:nvSpPr>
          <p:cNvPr id="384" name="Google Shape;384;p42"/>
          <p:cNvSpPr txBox="1"/>
          <p:nvPr/>
        </p:nvSpPr>
        <p:spPr>
          <a:xfrm>
            <a:off x="228600" y="5334000"/>
            <a:ext cx="4811700" cy="1281000"/>
          </a:xfrm>
          <a:prstGeom prst="rect">
            <a:avLst/>
          </a:prstGeom>
          <a:noFill/>
          <a:ln>
            <a:noFill/>
          </a:ln>
        </p:spPr>
        <p:txBody>
          <a:bodyPr anchorCtr="0" anchor="t" bIns="45700" lIns="91425" spcFirstLastPara="1" rIns="91425" wrap="square" tIns="45700">
            <a:spAutoFit/>
          </a:bodyPr>
          <a:lstStyle/>
          <a:p>
            <a:pPr indent="-114300" lvl="0" marL="0" marR="0" rtl="0" algn="l">
              <a:lnSpc>
                <a:spcPct val="90000"/>
              </a:lnSpc>
              <a:spcBef>
                <a:spcPts val="0"/>
              </a:spcBef>
              <a:spcAft>
                <a:spcPts val="0"/>
              </a:spcAft>
              <a:buClr>
                <a:schemeClr val="dk2"/>
              </a:buClr>
              <a:buSzPts val="1800"/>
              <a:buFont typeface="Arial"/>
              <a:buChar char="●"/>
            </a:pPr>
            <a:r>
              <a:rPr b="1" i="0" lang="en-US" sz="2400" u="none">
                <a:solidFill>
                  <a:schemeClr val="dk1"/>
                </a:solidFill>
                <a:latin typeface="Arial"/>
                <a:ea typeface="Arial"/>
                <a:cs typeface="Arial"/>
                <a:sym typeface="Arial"/>
              </a:rPr>
              <a:t>Appraise Overall Performance.</a:t>
            </a:r>
            <a:endParaRPr/>
          </a:p>
          <a:p>
            <a:pPr indent="-114300" lvl="1" marL="457200" marR="0" rtl="0" algn="l">
              <a:lnSpc>
                <a:spcPct val="70000"/>
              </a:lnSpc>
              <a:spcBef>
                <a:spcPts val="36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How are we doing?</a:t>
            </a:r>
            <a:endParaRPr/>
          </a:p>
          <a:p>
            <a:pPr indent="-114300" lvl="1" marL="457200" marR="0" rtl="0" algn="l">
              <a:lnSpc>
                <a:spcPct val="70000"/>
              </a:lnSpc>
              <a:spcBef>
                <a:spcPts val="36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Do we need to restate our goals?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cxnSp>
        <p:nvCxnSpPr>
          <p:cNvPr id="385" name="Google Shape;385;p42"/>
          <p:cNvCxnSpPr/>
          <p:nvPr/>
        </p:nvCxnSpPr>
        <p:spPr>
          <a:xfrm flipH="1" rot="5400000">
            <a:off x="4930000" y="3375837"/>
            <a:ext cx="1982700" cy="717600"/>
          </a:xfrm>
          <a:prstGeom prst="bentConnector3">
            <a:avLst>
              <a:gd fmla="val -467" name="adj1"/>
            </a:avLst>
          </a:prstGeom>
          <a:noFill/>
          <a:ln cap="flat" cmpd="sng" w="57150">
            <a:solidFill>
              <a:schemeClr val="dk2"/>
            </a:solidFill>
            <a:prstDash val="solid"/>
            <a:miter lim="800000"/>
            <a:headEnd len="med" w="med" type="none"/>
            <a:tailEnd len="med" w="med" type="triangle"/>
          </a:ln>
        </p:spPr>
      </p:cxnSp>
      <p:cxnSp>
        <p:nvCxnSpPr>
          <p:cNvPr id="386" name="Google Shape;386;p42"/>
          <p:cNvCxnSpPr/>
          <p:nvPr/>
        </p:nvCxnSpPr>
        <p:spPr>
          <a:xfrm flipH="1" rot="-5400000">
            <a:off x="7543800" y="2667000"/>
            <a:ext cx="1828800" cy="609600"/>
          </a:xfrm>
          <a:prstGeom prst="bentConnector3">
            <a:avLst>
              <a:gd fmla="val -244" name="adj1"/>
            </a:avLst>
          </a:prstGeom>
          <a:noFill/>
          <a:ln cap="flat" cmpd="sng" w="76200">
            <a:solidFill>
              <a:schemeClr val="dk2"/>
            </a:solidFill>
            <a:prstDash val="solid"/>
            <a:miter lim="800000"/>
            <a:headEnd len="med" w="med" type="none"/>
            <a:tailEnd len="med" w="med" type="triangle"/>
          </a:ln>
        </p:spPr>
      </p:cxnSp>
      <p:cxnSp>
        <p:nvCxnSpPr>
          <p:cNvPr id="387" name="Google Shape;387;p42"/>
          <p:cNvCxnSpPr/>
          <p:nvPr/>
        </p:nvCxnSpPr>
        <p:spPr>
          <a:xfrm flipH="1">
            <a:off x="5040299" y="5029200"/>
            <a:ext cx="2579700" cy="793800"/>
          </a:xfrm>
          <a:prstGeom prst="bentConnector3">
            <a:avLst>
              <a:gd fmla="val -173" name="adj1"/>
            </a:avLst>
          </a:prstGeom>
          <a:noFill/>
          <a:ln cap="flat" cmpd="sng" w="76200">
            <a:solidFill>
              <a:schemeClr val="dk2"/>
            </a:solidFill>
            <a:prstDash val="solid"/>
            <a:miter lim="800000"/>
            <a:headEnd len="med" w="med" type="none"/>
            <a:tailEnd len="med" w="med" type="triangle"/>
          </a:ln>
        </p:spPr>
      </p:cxnSp>
      <p:cxnSp>
        <p:nvCxnSpPr>
          <p:cNvPr id="388" name="Google Shape;388;p42"/>
          <p:cNvCxnSpPr/>
          <p:nvPr/>
        </p:nvCxnSpPr>
        <p:spPr>
          <a:xfrm>
            <a:off x="1752600" y="3276600"/>
            <a:ext cx="0" cy="1905000"/>
          </a:xfrm>
          <a:prstGeom prst="straightConnector1">
            <a:avLst/>
          </a:prstGeom>
          <a:noFill/>
          <a:ln cap="flat" cmpd="sng" w="76200">
            <a:solidFill>
              <a:schemeClr val="dk2"/>
            </a:solidFill>
            <a:prstDash val="solid"/>
            <a:miter lim="800000"/>
            <a:headEnd len="med" w="med" type="none"/>
            <a:tailEnd len="med" w="med" type="triangle"/>
          </a:ln>
        </p:spPr>
      </p:cxnSp>
      <p:cxnSp>
        <p:nvCxnSpPr>
          <p:cNvPr id="389" name="Google Shape;389;p42"/>
          <p:cNvCxnSpPr/>
          <p:nvPr/>
        </p:nvCxnSpPr>
        <p:spPr>
          <a:xfrm>
            <a:off x="3505200" y="2286000"/>
            <a:ext cx="1143000" cy="0"/>
          </a:xfrm>
          <a:prstGeom prst="straightConnector1">
            <a:avLst/>
          </a:prstGeom>
          <a:noFill/>
          <a:ln cap="flat" cmpd="sng" w="76200">
            <a:solidFill>
              <a:schemeClr val="dk2"/>
            </a:solidFill>
            <a:prstDash val="solid"/>
            <a:miter lim="800000"/>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1"/>
                                        </p:tgtEl>
                                        <p:attrNameLst>
                                          <p:attrName>style.visibility</p:attrName>
                                        </p:attrNameLst>
                                      </p:cBhvr>
                                      <p:to>
                                        <p:strVal val="visible"/>
                                      </p:to>
                                    </p:set>
                                    <p:anim calcmode="lin" valueType="num">
                                      <p:cBhvr additive="base">
                                        <p:cTn dur="500"/>
                                        <p:tgtEl>
                                          <p:spTgt spid="3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9"/>
                                        </p:tgtEl>
                                        <p:attrNameLst>
                                          <p:attrName>style.visibility</p:attrName>
                                        </p:attrNameLst>
                                      </p:cBhvr>
                                      <p:to>
                                        <p:strVal val="visible"/>
                                      </p:to>
                                    </p:set>
                                    <p:anim calcmode="lin" valueType="num">
                                      <p:cBhvr additive="base">
                                        <p:cTn dur="500"/>
                                        <p:tgtEl>
                                          <p:spTgt spid="38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500"/>
                                        <p:tgtEl>
                                          <p:spTgt spid="3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6"/>
                                        </p:tgtEl>
                                        <p:attrNameLst>
                                          <p:attrName>style.visibility</p:attrName>
                                        </p:attrNameLst>
                                      </p:cBhvr>
                                      <p:to>
                                        <p:strVal val="visible"/>
                                      </p:to>
                                    </p:set>
                                    <p:anim calcmode="lin" valueType="num">
                                      <p:cBhvr additive="base">
                                        <p:cTn dur="500"/>
                                        <p:tgtEl>
                                          <p:spTgt spid="3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500"/>
                                        <p:tgtEl>
                                          <p:spTgt spid="3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5"/>
                                        </p:tgtEl>
                                        <p:attrNameLst>
                                          <p:attrName>style.visibility</p:attrName>
                                        </p:attrNameLst>
                                      </p:cBhvr>
                                      <p:to>
                                        <p:strVal val="visible"/>
                                      </p:to>
                                    </p:set>
                                    <p:anim calcmode="lin" valueType="num">
                                      <p:cBhvr additive="base">
                                        <p:cTn dur="500"/>
                                        <p:tgtEl>
                                          <p:spTgt spid="3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7"/>
                                        </p:tgtEl>
                                        <p:attrNameLst>
                                          <p:attrName>style.visibility</p:attrName>
                                        </p:attrNameLst>
                                      </p:cBhvr>
                                      <p:to>
                                        <p:strVal val="visible"/>
                                      </p:to>
                                    </p:set>
                                    <p:anim calcmode="lin" valueType="num">
                                      <p:cBhvr additive="base">
                                        <p:cTn dur="500"/>
                                        <p:tgtEl>
                                          <p:spTgt spid="3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500"/>
                                        <p:tgtEl>
                                          <p:spTgt spid="3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8"/>
                                        </p:tgtEl>
                                        <p:attrNameLst>
                                          <p:attrName>style.visibility</p:attrName>
                                        </p:attrNameLst>
                                      </p:cBhvr>
                                      <p:to>
                                        <p:strVal val="visible"/>
                                      </p:to>
                                    </p:set>
                                    <p:anim calcmode="lin" valueType="num">
                                      <p:cBhvr additive="base">
                                        <p:cTn dur="500"/>
                                        <p:tgtEl>
                                          <p:spTgt spid="3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6"/>
          <p:cNvSpPr txBox="1"/>
          <p:nvPr/>
        </p:nvSpPr>
        <p:spPr>
          <a:xfrm>
            <a:off x="228600" y="812800"/>
            <a:ext cx="8915400" cy="57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Proper planning accomplishes the following</a:t>
            </a:r>
            <a:endParaRPr/>
          </a:p>
        </p:txBody>
      </p:sp>
      <p:sp>
        <p:nvSpPr>
          <p:cNvPr id="163" name="Google Shape;163;p16"/>
          <p:cNvSpPr txBox="1"/>
          <p:nvPr/>
        </p:nvSpPr>
        <p:spPr>
          <a:xfrm>
            <a:off x="381000" y="1765300"/>
            <a:ext cx="8667900" cy="411330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1. Managing Uncertainty</a:t>
            </a:r>
            <a:endParaRPr/>
          </a:p>
          <a:p>
            <a:pPr indent="0" lvl="0" marL="0" marR="0" rtl="0" algn="l">
              <a:lnSpc>
                <a:spcPct val="85000"/>
              </a:lnSpc>
              <a:spcBef>
                <a:spcPts val="320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2.	Better Focus</a:t>
            </a:r>
            <a:endParaRPr/>
          </a:p>
          <a:p>
            <a:pPr indent="0" lvl="0" marL="0" marR="0" rtl="0" algn="l">
              <a:lnSpc>
                <a:spcPct val="85000"/>
              </a:lnSpc>
              <a:spcBef>
                <a:spcPts val="320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3.	Improves Coordination</a:t>
            </a:r>
            <a:endParaRPr/>
          </a:p>
          <a:p>
            <a:pPr indent="0" lvl="0" marL="0" marR="0" rtl="0" algn="l">
              <a:lnSpc>
                <a:spcPct val="85000"/>
              </a:lnSpc>
              <a:spcBef>
                <a:spcPts val="320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4. Basis for Control</a:t>
            </a:r>
            <a:endParaRPr/>
          </a:p>
          <a:p>
            <a:pPr indent="0" lvl="0" marL="0" marR="0" rtl="0" algn="l">
              <a:lnSpc>
                <a:spcPct val="85000"/>
              </a:lnSpc>
              <a:spcBef>
                <a:spcPts val="320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5.	Improves Effectiveness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 calcmode="lin" valueType="num">
                                      <p:cBhvr additive="base">
                                        <p:cTn dur="500"/>
                                        <p:tgtEl>
                                          <p:spTgt spid="16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 calcmode="lin" valueType="num">
                                      <p:cBhvr additive="base">
                                        <p:cTn dur="500"/>
                                        <p:tgtEl>
                                          <p:spTgt spid="16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 calcmode="lin" valueType="num">
                                      <p:cBhvr additive="base">
                                        <p:cTn dur="500"/>
                                        <p:tgtEl>
                                          <p:spTgt spid="16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 calcmode="lin" valueType="num">
                                      <p:cBhvr additive="base">
                                        <p:cTn dur="500"/>
                                        <p:tgtEl>
                                          <p:spTgt spid="16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 calcmode="lin" valueType="num">
                                      <p:cBhvr additive="base">
                                        <p:cTn dur="500"/>
                                        <p:tgtEl>
                                          <p:spTgt spid="16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3"/>
          <p:cNvSpPr txBox="1"/>
          <p:nvPr/>
        </p:nvSpPr>
        <p:spPr>
          <a:xfrm>
            <a:off x="304800" y="381000"/>
            <a:ext cx="8839200" cy="1143000"/>
          </a:xfrm>
          <a:prstGeom prst="rect">
            <a:avLst/>
          </a:prstGeom>
          <a:noFill/>
          <a:ln>
            <a:noFill/>
          </a:ln>
        </p:spPr>
        <p:txBody>
          <a:bodyPr anchorCtr="0" anchor="b"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MAKING MBO PROCESS EFFECTIVE</a:t>
            </a:r>
            <a:endParaRPr/>
          </a:p>
        </p:txBody>
      </p:sp>
      <p:sp>
        <p:nvSpPr>
          <p:cNvPr id="395" name="Google Shape;395;p43"/>
          <p:cNvSpPr txBox="1"/>
          <p:nvPr/>
        </p:nvSpPr>
        <p:spPr>
          <a:xfrm>
            <a:off x="685800" y="2057400"/>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Tahoma"/>
              <a:buChar char="•"/>
            </a:pPr>
            <a:r>
              <a:rPr b="0" i="0" lang="en-US" sz="2800" u="none">
                <a:solidFill>
                  <a:schemeClr val="dk1"/>
                </a:solidFill>
                <a:latin typeface="Tahoma"/>
                <a:ea typeface="Tahoma"/>
                <a:cs typeface="Tahoma"/>
                <a:sym typeface="Tahoma"/>
              </a:rPr>
              <a:t>If MBO is to be successful, </a:t>
            </a:r>
            <a:r>
              <a:rPr b="1" i="1" lang="en-US" sz="2800" u="none">
                <a:solidFill>
                  <a:schemeClr val="dk2"/>
                </a:solidFill>
                <a:latin typeface="Tahoma"/>
                <a:ea typeface="Tahoma"/>
                <a:cs typeface="Tahoma"/>
                <a:sym typeface="Tahoma"/>
              </a:rPr>
              <a:t>it must start at the top of the organization</a:t>
            </a:r>
            <a:r>
              <a:rPr b="0" i="0" lang="en-US" sz="2800" u="none">
                <a:solidFill>
                  <a:schemeClr val="dk2"/>
                </a:solidFill>
                <a:latin typeface="Tahoma"/>
                <a:ea typeface="Tahoma"/>
                <a:cs typeface="Tahoma"/>
                <a:sym typeface="Tahoma"/>
              </a:rPr>
              <a:t> </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rgbClr val="FF0000"/>
              </a:buClr>
              <a:buSzPts val="2800"/>
              <a:buFont typeface="Tahoma"/>
              <a:buChar char="•"/>
            </a:pPr>
            <a:r>
              <a:rPr b="0" i="0" lang="en-US" sz="2800" u="none">
                <a:solidFill>
                  <a:srgbClr val="FF0000"/>
                </a:solidFill>
                <a:latin typeface="Tahoma"/>
                <a:ea typeface="Tahoma"/>
                <a:cs typeface="Tahoma"/>
                <a:sym typeface="Tahoma"/>
              </a:rPr>
              <a:t>Employees must be educated about what MBO is and what their role in it will be</a:t>
            </a:r>
            <a:r>
              <a:rPr b="0" i="0" lang="en-US" sz="2800" u="none">
                <a:solidFill>
                  <a:schemeClr val="accent1"/>
                </a:solidFill>
                <a:latin typeface="Tahoma"/>
                <a:ea typeface="Tahoma"/>
                <a:cs typeface="Tahoma"/>
                <a:sym typeface="Tahoma"/>
              </a:rPr>
              <a:t>.</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dk1"/>
              </a:buClr>
              <a:buSzPts val="2800"/>
              <a:buFont typeface="Tahoma"/>
              <a:buChar char="•"/>
            </a:pPr>
            <a:r>
              <a:rPr b="0" i="0" lang="en-US" sz="2800" u="none">
                <a:solidFill>
                  <a:schemeClr val="dk1"/>
                </a:solidFill>
                <a:latin typeface="Tahoma"/>
                <a:ea typeface="Tahoma"/>
                <a:cs typeface="Tahoma"/>
                <a:sym typeface="Tahoma"/>
              </a:rPr>
              <a:t>Managers must implement MBO in a way that is consistent with overall organizational goals.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anim calcmode="lin" valueType="num">
                                      <p:cBhvr additive="base">
                                        <p:cTn dur="500"/>
                                        <p:tgtEl>
                                          <p:spTgt spid="39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anim calcmode="lin" valueType="num">
                                      <p:cBhvr additive="base">
                                        <p:cTn dur="500"/>
                                        <p:tgtEl>
                                          <p:spTgt spid="39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anim calcmode="lin" valueType="num">
                                      <p:cBhvr additive="base">
                                        <p:cTn dur="500"/>
                                        <p:tgtEl>
                                          <p:spTgt spid="39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anim calcmode="lin" valueType="num">
                                      <p:cBhvr additive="base">
                                        <p:cTn dur="500"/>
                                        <p:tgtEl>
                                          <p:spTgt spid="39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5">
                                            <p:txEl>
                                              <p:pRg end="4" st="4"/>
                                            </p:txEl>
                                          </p:spTgt>
                                        </p:tgtEl>
                                        <p:attrNameLst>
                                          <p:attrName>style.visibility</p:attrName>
                                        </p:attrNameLst>
                                      </p:cBhvr>
                                      <p:to>
                                        <p:strVal val="visible"/>
                                      </p:to>
                                    </p:set>
                                    <p:anim calcmode="lin" valueType="num">
                                      <p:cBhvr additive="base">
                                        <p:cTn dur="500"/>
                                        <p:tgtEl>
                                          <p:spTgt spid="39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9" name="Shape 399"/>
        <p:cNvGrpSpPr/>
        <p:nvPr/>
      </p:nvGrpSpPr>
      <p:grpSpPr>
        <a:xfrm>
          <a:off x="0" y="0"/>
          <a:ext cx="0" cy="0"/>
          <a:chOff x="0" y="0"/>
          <a:chExt cx="0" cy="0"/>
        </a:xfrm>
      </p:grpSpPr>
      <p:sp>
        <p:nvSpPr>
          <p:cNvPr id="400" name="Google Shape;400;p44"/>
          <p:cNvSpPr txBox="1"/>
          <p:nvPr/>
        </p:nvSpPr>
        <p:spPr>
          <a:xfrm>
            <a:off x="457200" y="609600"/>
            <a:ext cx="8153400" cy="6124500"/>
          </a:xfrm>
          <a:prstGeom prst="rect">
            <a:avLst/>
          </a:prstGeom>
          <a:noFill/>
          <a:ln>
            <a:noFill/>
          </a:ln>
        </p:spPr>
        <p:txBody>
          <a:bodyPr anchorCtr="0" anchor="t" bIns="45700" lIns="91425" spcFirstLastPara="1" rIns="91425" wrap="square" tIns="45700">
            <a:spAutoFit/>
          </a:bodyPr>
          <a:lstStyle/>
          <a:p>
            <a:pPr indent="-203200" lvl="1"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Managers tell their subordinates what organizational and unit goals and plans top management has established.</a:t>
            </a:r>
            <a:endParaRPr/>
          </a:p>
          <a:p>
            <a:pPr indent="0" lvl="1" marL="457200" marR="0" rtl="0" algn="l">
              <a:lnSpc>
                <a:spcPct val="100000"/>
              </a:lnSpc>
              <a:spcBef>
                <a:spcPts val="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203200" lvl="1"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 Managers meet with their subordinates on a </a:t>
            </a:r>
            <a:r>
              <a:rPr b="0" i="0" lang="en-US" sz="3200" u="none" cap="none" strike="noStrike">
                <a:solidFill>
                  <a:srgbClr val="000000"/>
                </a:solidFill>
                <a:latin typeface="Times New Roman"/>
                <a:ea typeface="Times New Roman"/>
                <a:cs typeface="Times New Roman"/>
                <a:sym typeface="Times New Roman"/>
              </a:rPr>
              <a:t>one-to-one basis</a:t>
            </a:r>
            <a:r>
              <a:rPr b="0" i="0" lang="en-US" sz="3200" u="none" cap="none" strike="noStrike">
                <a:solidFill>
                  <a:schemeClr val="dk1"/>
                </a:solidFill>
                <a:latin typeface="Times New Roman"/>
                <a:ea typeface="Times New Roman"/>
                <a:cs typeface="Times New Roman"/>
                <a:sym typeface="Times New Roman"/>
              </a:rPr>
              <a:t> to arrive at a set of goals for each subordinate that both develop and to which both are committed.</a:t>
            </a:r>
            <a:endParaRPr/>
          </a:p>
          <a:p>
            <a:pPr indent="0" lvl="1" marL="457200" marR="0" rtl="0" algn="l">
              <a:lnSpc>
                <a:spcPct val="100000"/>
              </a:lnSpc>
              <a:spcBef>
                <a:spcPts val="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203200" lvl="1"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Goals are refined to be </a:t>
            </a:r>
            <a:r>
              <a:rPr b="0" i="0" lang="en-US" sz="2800" u="none" cap="none" strike="noStrike">
                <a:solidFill>
                  <a:srgbClr val="000000"/>
                </a:solidFill>
                <a:latin typeface="Times New Roman"/>
                <a:ea typeface="Times New Roman"/>
                <a:cs typeface="Times New Roman"/>
                <a:sym typeface="Times New Roman"/>
              </a:rPr>
              <a:t>as verifiable as possible</a:t>
            </a:r>
            <a:r>
              <a:rPr b="0" i="0" lang="en-US" sz="2800" u="none" cap="none" strike="noStrike">
                <a:solidFill>
                  <a:schemeClr val="dk1"/>
                </a:solidFill>
                <a:latin typeface="Times New Roman"/>
                <a:ea typeface="Times New Roman"/>
                <a:cs typeface="Times New Roman"/>
                <a:sym typeface="Times New Roman"/>
              </a:rPr>
              <a:t> and achievable within a specified period of time.</a:t>
            </a:r>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animEffect filter="fade" transition="in">
                                      <p:cBhvr>
                                        <p:cTn dur="500"/>
                                        <p:tgtEl>
                                          <p:spTgt spid="4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animEffect filter="fade" transition="in">
                                      <p:cBhvr>
                                        <p:cTn dur="500"/>
                                        <p:tgtEl>
                                          <p:spTgt spid="4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animEffect filter="fade" transition="in">
                                      <p:cBhvr>
                                        <p:cTn dur="500"/>
                                        <p:tgtEl>
                                          <p:spTgt spid="4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animEffect filter="fade" transition="in">
                                      <p:cBhvr>
                                        <p:cTn dur="500"/>
                                        <p:tgtEl>
                                          <p:spTgt spid="4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4" st="4"/>
                                            </p:txEl>
                                          </p:spTgt>
                                        </p:tgtEl>
                                        <p:attrNameLst>
                                          <p:attrName>style.visibility</p:attrName>
                                        </p:attrNameLst>
                                      </p:cBhvr>
                                      <p:to>
                                        <p:strVal val="visible"/>
                                      </p:to>
                                    </p:set>
                                    <p:animEffect filter="fade" transition="in">
                                      <p:cBhvr>
                                        <p:cTn dur="500"/>
                                        <p:tgtEl>
                                          <p:spTgt spid="4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5" st="5"/>
                                            </p:txEl>
                                          </p:spTgt>
                                        </p:tgtEl>
                                        <p:attrNameLst>
                                          <p:attrName>style.visibility</p:attrName>
                                        </p:attrNameLst>
                                      </p:cBhvr>
                                      <p:to>
                                        <p:strVal val="visible"/>
                                      </p:to>
                                    </p:set>
                                    <p:animEffect filter="fade" transition="in">
                                      <p:cBhvr>
                                        <p:cTn dur="500"/>
                                        <p:tgtEl>
                                          <p:spTgt spid="40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4" name="Shape 404"/>
        <p:cNvGrpSpPr/>
        <p:nvPr/>
      </p:nvGrpSpPr>
      <p:grpSpPr>
        <a:xfrm>
          <a:off x="0" y="0"/>
          <a:ext cx="0" cy="0"/>
          <a:chOff x="0" y="0"/>
          <a:chExt cx="0" cy="0"/>
        </a:xfrm>
      </p:grpSpPr>
      <p:sp>
        <p:nvSpPr>
          <p:cNvPr id="405" name="Google Shape;405;p45"/>
          <p:cNvSpPr txBox="1"/>
          <p:nvPr/>
        </p:nvSpPr>
        <p:spPr>
          <a:xfrm>
            <a:off x="304800" y="554037"/>
            <a:ext cx="8382000" cy="6865800"/>
          </a:xfrm>
          <a:prstGeom prst="rect">
            <a:avLst/>
          </a:prstGeom>
          <a:noFill/>
          <a:ln>
            <a:noFill/>
          </a:ln>
        </p:spPr>
        <p:txBody>
          <a:bodyPr anchorCtr="0" anchor="t" bIns="45700" lIns="91425" spcFirstLastPara="1" rIns="91425" wrap="square" tIns="45700">
            <a:spAutoFit/>
          </a:bodyPr>
          <a:lstStyle/>
          <a:p>
            <a:pPr indent="-203200" lvl="1"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 Goals must be written and very clearly stated.</a:t>
            </a:r>
            <a:endParaRPr/>
          </a:p>
          <a:p>
            <a:pPr indent="0" lvl="1" marL="457200" marR="0" rtl="0" algn="l">
              <a:lnSpc>
                <a:spcPct val="100000"/>
              </a:lnSpc>
              <a:spcBef>
                <a:spcPts val="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203200" lvl="1"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Managers must play the role of </a:t>
            </a:r>
            <a:r>
              <a:rPr b="0" i="0" lang="en-US" sz="3200" u="none" cap="none" strike="noStrike">
                <a:solidFill>
                  <a:srgbClr val="000000"/>
                </a:solidFill>
                <a:latin typeface="Times New Roman"/>
                <a:ea typeface="Times New Roman"/>
                <a:cs typeface="Times New Roman"/>
                <a:sym typeface="Times New Roman"/>
              </a:rPr>
              <a:t>counselors</a:t>
            </a:r>
            <a:r>
              <a:rPr b="0" i="0" lang="en-US" sz="3200" u="none" cap="none" strike="noStrike">
                <a:solidFill>
                  <a:schemeClr val="dk1"/>
                </a:solidFill>
                <a:latin typeface="Times New Roman"/>
                <a:ea typeface="Times New Roman"/>
                <a:cs typeface="Times New Roman"/>
                <a:sym typeface="Times New Roman"/>
              </a:rPr>
              <a:t> in the goal-setting and planning meeting.</a:t>
            </a:r>
            <a:endParaRPr/>
          </a:p>
          <a:p>
            <a:pPr indent="0" lvl="1" marL="457200" marR="0" rtl="0" algn="l">
              <a:lnSpc>
                <a:spcPct val="100000"/>
              </a:lnSpc>
              <a:spcBef>
                <a:spcPts val="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203200" lvl="1"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 The meeting should specify the resources that he subordinate will need </a:t>
            </a:r>
            <a:endParaRPr/>
          </a:p>
          <a:p>
            <a:pPr indent="0" lvl="1" marL="457200" marR="0" rtl="0" algn="l">
              <a:lnSpc>
                <a:spcPct val="100000"/>
              </a:lnSpc>
              <a:spcBef>
                <a:spcPts val="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203200" lvl="1" marL="4572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Conducting</a:t>
            </a:r>
            <a:r>
              <a:rPr b="0" i="0" lang="en-US" sz="3200" u="none" cap="none" strike="noStrike">
                <a:solidFill>
                  <a:srgbClr val="000000"/>
                </a:solidFill>
                <a:latin typeface="Times New Roman"/>
                <a:ea typeface="Times New Roman"/>
                <a:cs typeface="Times New Roman"/>
                <a:sym typeface="Times New Roman"/>
              </a:rPr>
              <a:t> periodic reviews</a:t>
            </a:r>
            <a:endParaRPr/>
          </a:p>
          <a:p>
            <a:pPr indent="0" lvl="0" marL="0" marR="0" rtl="0" algn="l">
              <a:lnSpc>
                <a:spcPct val="100000"/>
              </a:lnSpc>
              <a:spcBef>
                <a:spcPts val="640"/>
              </a:spcBef>
              <a:spcAft>
                <a:spcPts val="0"/>
              </a:spcAft>
              <a:buClr>
                <a:schemeClr val="dk2"/>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203200" lvl="1" marL="457200" marR="0" rtl="0" algn="l">
              <a:lnSpc>
                <a:spcPct val="100000"/>
              </a:lnSpc>
              <a:spcBef>
                <a:spcPts val="640"/>
              </a:spcBef>
              <a:spcAft>
                <a:spcPts val="0"/>
              </a:spcAft>
              <a:buClr>
                <a:schemeClr val="dk2"/>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The employee is rewarded on goal attainment.</a:t>
            </a:r>
            <a:endParaRPr/>
          </a:p>
          <a:p>
            <a:pPr indent="0" lvl="1" marL="457200" marR="0" rtl="0" algn="l">
              <a:lnSpc>
                <a:spcPct val="100000"/>
              </a:lnSpc>
              <a:spcBef>
                <a:spcPts val="0"/>
              </a:spcBef>
              <a:spcAft>
                <a:spcPts val="0"/>
              </a:spcAft>
              <a:buClr>
                <a:schemeClr val="dk1"/>
              </a:buClr>
              <a:buSzPts val="3200"/>
              <a:buFont typeface="Times New Roman"/>
              <a:buNone/>
            </a:pPr>
            <a:r>
              <a:t/>
            </a:r>
            <a:endParaRPr b="0" i="0" sz="3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3200" u="none" cap="none" strike="noStrike">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500"/>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500"/>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500"/>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Effect filter="fade" transition="in">
                                      <p:cBhvr>
                                        <p:cTn dur="500"/>
                                        <p:tgtEl>
                                          <p:spTgt spid="4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Effect filter="fade" transition="in">
                                      <p:cBhvr>
                                        <p:cTn dur="500"/>
                                        <p:tgtEl>
                                          <p:spTgt spid="4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5" st="5"/>
                                            </p:txEl>
                                          </p:spTgt>
                                        </p:tgtEl>
                                        <p:attrNameLst>
                                          <p:attrName>style.visibility</p:attrName>
                                        </p:attrNameLst>
                                      </p:cBhvr>
                                      <p:to>
                                        <p:strVal val="visible"/>
                                      </p:to>
                                    </p:set>
                                    <p:animEffect filter="fade" transition="in">
                                      <p:cBhvr>
                                        <p:cTn dur="500"/>
                                        <p:tgtEl>
                                          <p:spTgt spid="4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6" st="6"/>
                                            </p:txEl>
                                          </p:spTgt>
                                        </p:tgtEl>
                                        <p:attrNameLst>
                                          <p:attrName>style.visibility</p:attrName>
                                        </p:attrNameLst>
                                      </p:cBhvr>
                                      <p:to>
                                        <p:strVal val="visible"/>
                                      </p:to>
                                    </p:set>
                                    <p:animEffect filter="fade" transition="in">
                                      <p:cBhvr>
                                        <p:cTn dur="500"/>
                                        <p:tgtEl>
                                          <p:spTgt spid="4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7" st="7"/>
                                            </p:txEl>
                                          </p:spTgt>
                                        </p:tgtEl>
                                        <p:attrNameLst>
                                          <p:attrName>style.visibility</p:attrName>
                                        </p:attrNameLst>
                                      </p:cBhvr>
                                      <p:to>
                                        <p:strVal val="visible"/>
                                      </p:to>
                                    </p:set>
                                    <p:animEffect filter="fade" transition="in">
                                      <p:cBhvr>
                                        <p:cTn dur="500"/>
                                        <p:tgtEl>
                                          <p:spTgt spid="4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8" st="8"/>
                                            </p:txEl>
                                          </p:spTgt>
                                        </p:tgtEl>
                                        <p:attrNameLst>
                                          <p:attrName>style.visibility</p:attrName>
                                        </p:attrNameLst>
                                      </p:cBhvr>
                                      <p:to>
                                        <p:strVal val="visible"/>
                                      </p:to>
                                    </p:set>
                                    <p:animEffect filter="fade" transition="in">
                                      <p:cBhvr>
                                        <p:cTn dur="500"/>
                                        <p:tgtEl>
                                          <p:spTgt spid="4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9" st="9"/>
                                            </p:txEl>
                                          </p:spTgt>
                                        </p:tgtEl>
                                        <p:attrNameLst>
                                          <p:attrName>style.visibility</p:attrName>
                                        </p:attrNameLst>
                                      </p:cBhvr>
                                      <p:to>
                                        <p:strVal val="visible"/>
                                      </p:to>
                                    </p:set>
                                    <p:animEffect filter="fade" transition="in">
                                      <p:cBhvr>
                                        <p:cTn dur="500"/>
                                        <p:tgtEl>
                                          <p:spTgt spid="4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0" st="10"/>
                                            </p:txEl>
                                          </p:spTgt>
                                        </p:tgtEl>
                                        <p:attrNameLst>
                                          <p:attrName>style.visibility</p:attrName>
                                        </p:attrNameLst>
                                      </p:cBhvr>
                                      <p:to>
                                        <p:strVal val="visible"/>
                                      </p:to>
                                    </p:set>
                                    <p:animEffect filter="fade" transition="in">
                                      <p:cBhvr>
                                        <p:cTn dur="500"/>
                                        <p:tgtEl>
                                          <p:spTgt spid="40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6"/>
          <p:cNvSpPr txBox="1"/>
          <p:nvPr/>
        </p:nvSpPr>
        <p:spPr>
          <a:xfrm>
            <a:off x="685800" y="381000"/>
            <a:ext cx="7772400" cy="1143000"/>
          </a:xfrm>
          <a:prstGeom prst="rect">
            <a:avLst/>
          </a:prstGeom>
          <a:noFill/>
          <a:ln>
            <a:noFill/>
          </a:ln>
        </p:spPr>
        <p:txBody>
          <a:bodyPr anchorCtr="0" anchor="b"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EFFECTIVENESS OF MBO - STRENGTHS</a:t>
            </a:r>
            <a:endParaRPr/>
          </a:p>
        </p:txBody>
      </p:sp>
      <p:sp>
        <p:nvSpPr>
          <p:cNvPr id="411" name="Google Shape;411;p46"/>
          <p:cNvSpPr txBox="1"/>
          <p:nvPr/>
        </p:nvSpPr>
        <p:spPr>
          <a:xfrm>
            <a:off x="685800" y="1600200"/>
            <a:ext cx="7772400" cy="4572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CC0000"/>
              </a:buClr>
              <a:buSzPts val="2800"/>
              <a:buFont typeface="Tahoma"/>
              <a:buChar char="•"/>
            </a:pPr>
            <a:r>
              <a:rPr b="0" i="0" lang="en-US" sz="2800" u="none">
                <a:solidFill>
                  <a:srgbClr val="CC0000"/>
                </a:solidFill>
                <a:latin typeface="Tahoma"/>
                <a:ea typeface="Tahoma"/>
                <a:cs typeface="Tahoma"/>
                <a:sym typeface="Tahoma"/>
              </a:rPr>
              <a:t>Organizations create a powerful motivational system for their employees by adopting MBO.</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accent1"/>
              </a:solidFill>
              <a:latin typeface="Tahoma"/>
              <a:ea typeface="Tahoma"/>
              <a:cs typeface="Tahoma"/>
              <a:sym typeface="Tahoma"/>
            </a:endParaRPr>
          </a:p>
          <a:p>
            <a:pPr indent="-342900" lvl="0" marL="342900" marR="0" rtl="0" algn="l">
              <a:lnSpc>
                <a:spcPct val="100000"/>
              </a:lnSpc>
              <a:spcBef>
                <a:spcPts val="560"/>
              </a:spcBef>
              <a:spcAft>
                <a:spcPts val="0"/>
              </a:spcAft>
              <a:buClr>
                <a:srgbClr val="990033"/>
              </a:buClr>
              <a:buSzPts val="2800"/>
              <a:buFont typeface="Tahoma"/>
              <a:buChar char="•"/>
            </a:pPr>
            <a:r>
              <a:rPr b="0" i="0" lang="en-US" sz="2800" u="none">
                <a:solidFill>
                  <a:srgbClr val="990033"/>
                </a:solidFill>
                <a:latin typeface="Tahoma"/>
                <a:ea typeface="Tahoma"/>
                <a:cs typeface="Tahoma"/>
                <a:sym typeface="Tahoma"/>
              </a:rPr>
              <a:t>Through the process of discussion and collaboration, communication is greatly enhanced.</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rgbClr val="990033"/>
              </a:solidFill>
              <a:latin typeface="Tahoma"/>
              <a:ea typeface="Tahoma"/>
              <a:cs typeface="Tahoma"/>
              <a:sym typeface="Tahoma"/>
            </a:endParaRPr>
          </a:p>
          <a:p>
            <a:pPr indent="-342900" lvl="0" marL="342900" marR="0" rtl="0" algn="l">
              <a:lnSpc>
                <a:spcPct val="100000"/>
              </a:lnSpc>
              <a:spcBef>
                <a:spcPts val="560"/>
              </a:spcBef>
              <a:spcAft>
                <a:spcPts val="0"/>
              </a:spcAft>
              <a:buClr>
                <a:srgbClr val="660066"/>
              </a:buClr>
              <a:buSzPts val="2800"/>
              <a:buFont typeface="Tahoma"/>
              <a:buChar char="•"/>
            </a:pPr>
            <a:r>
              <a:rPr b="0" i="0" lang="en-US" sz="2800" u="none">
                <a:solidFill>
                  <a:srgbClr val="660066"/>
                </a:solidFill>
                <a:latin typeface="Tahoma"/>
                <a:ea typeface="Tahoma"/>
                <a:cs typeface="Tahoma"/>
                <a:sym typeface="Tahoma"/>
              </a:rPr>
              <a:t>With MBO performance appraisal may be done more objectively.</a:t>
            </a:r>
            <a:endParaRPr/>
          </a:p>
          <a:p>
            <a:pPr indent="-342900" lvl="0" marL="342900" marR="0" rtl="0" algn="l">
              <a:lnSpc>
                <a:spcPct val="100000"/>
              </a:lnSpc>
              <a:spcBef>
                <a:spcPts val="560"/>
              </a:spcBef>
              <a:spcAft>
                <a:spcPts val="0"/>
              </a:spcAft>
              <a:buClr>
                <a:schemeClr val="dk1"/>
              </a:buClr>
              <a:buSzPts val="2800"/>
              <a:buFont typeface="Times New Roman"/>
              <a:buNone/>
            </a:pPr>
            <a:r>
              <a:t/>
            </a:r>
            <a:endParaRPr b="0" i="0" sz="2800" u="none">
              <a:solidFill>
                <a:srgbClr val="660066"/>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0" i="0" sz="28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0"/>
                                        </p:tgtEl>
                                        <p:attrNameLst>
                                          <p:attrName>style.visibility</p:attrName>
                                        </p:attrNameLst>
                                      </p:cBhvr>
                                      <p:to>
                                        <p:strVal val="visible"/>
                                      </p:to>
                                    </p:set>
                                    <p:anim calcmode="lin" valueType="num">
                                      <p:cBhvr additive="base">
                                        <p:cTn dur="500"/>
                                        <p:tgtEl>
                                          <p:spTgt spid="4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animEffect filter="fade" transition="in">
                                      <p:cBhvr>
                                        <p:cTn dur="500"/>
                                        <p:tgtEl>
                                          <p:spTgt spid="4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1" st="1"/>
                                            </p:txEl>
                                          </p:spTgt>
                                        </p:tgtEl>
                                        <p:attrNameLst>
                                          <p:attrName>style.visibility</p:attrName>
                                        </p:attrNameLst>
                                      </p:cBhvr>
                                      <p:to>
                                        <p:strVal val="visible"/>
                                      </p:to>
                                    </p:set>
                                    <p:animEffect filter="fade" transition="in">
                                      <p:cBhvr>
                                        <p:cTn dur="500"/>
                                        <p:tgtEl>
                                          <p:spTgt spid="4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2" st="2"/>
                                            </p:txEl>
                                          </p:spTgt>
                                        </p:tgtEl>
                                        <p:attrNameLst>
                                          <p:attrName>style.visibility</p:attrName>
                                        </p:attrNameLst>
                                      </p:cBhvr>
                                      <p:to>
                                        <p:strVal val="visible"/>
                                      </p:to>
                                    </p:set>
                                    <p:animEffect filter="fade" transition="in">
                                      <p:cBhvr>
                                        <p:cTn dur="500"/>
                                        <p:tgtEl>
                                          <p:spTgt spid="4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3" st="3"/>
                                            </p:txEl>
                                          </p:spTgt>
                                        </p:tgtEl>
                                        <p:attrNameLst>
                                          <p:attrName>style.visibility</p:attrName>
                                        </p:attrNameLst>
                                      </p:cBhvr>
                                      <p:to>
                                        <p:strVal val="visible"/>
                                      </p:to>
                                    </p:set>
                                    <p:animEffect filter="fade" transition="in">
                                      <p:cBhvr>
                                        <p:cTn dur="500"/>
                                        <p:tgtEl>
                                          <p:spTgt spid="4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4" st="4"/>
                                            </p:txEl>
                                          </p:spTgt>
                                        </p:tgtEl>
                                        <p:attrNameLst>
                                          <p:attrName>style.visibility</p:attrName>
                                        </p:attrNameLst>
                                      </p:cBhvr>
                                      <p:to>
                                        <p:strVal val="visible"/>
                                      </p:to>
                                    </p:set>
                                    <p:animEffect filter="fade" transition="in">
                                      <p:cBhvr>
                                        <p:cTn dur="500"/>
                                        <p:tgtEl>
                                          <p:spTgt spid="4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5" st="5"/>
                                            </p:txEl>
                                          </p:spTgt>
                                        </p:tgtEl>
                                        <p:attrNameLst>
                                          <p:attrName>style.visibility</p:attrName>
                                        </p:attrNameLst>
                                      </p:cBhvr>
                                      <p:to>
                                        <p:strVal val="visible"/>
                                      </p:to>
                                    </p:set>
                                    <p:animEffect filter="fade" transition="in">
                                      <p:cBhvr>
                                        <p:cTn dur="500"/>
                                        <p:tgtEl>
                                          <p:spTgt spid="4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6" st="6"/>
                                            </p:txEl>
                                          </p:spTgt>
                                        </p:tgtEl>
                                        <p:attrNameLst>
                                          <p:attrName>style.visibility</p:attrName>
                                        </p:attrNameLst>
                                      </p:cBhvr>
                                      <p:to>
                                        <p:strVal val="visible"/>
                                      </p:to>
                                    </p:set>
                                    <p:animEffect filter="fade" transition="in">
                                      <p:cBhvr>
                                        <p:cTn dur="500"/>
                                        <p:tgtEl>
                                          <p:spTgt spid="4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xEl>
                                              <p:pRg end="7" st="7"/>
                                            </p:txEl>
                                          </p:spTgt>
                                        </p:tgtEl>
                                        <p:attrNameLst>
                                          <p:attrName>style.visibility</p:attrName>
                                        </p:attrNameLst>
                                      </p:cBhvr>
                                      <p:to>
                                        <p:strVal val="visible"/>
                                      </p:to>
                                    </p:set>
                                    <p:animEffect filter="fade" transition="in">
                                      <p:cBhvr>
                                        <p:cTn dur="500"/>
                                        <p:tgtEl>
                                          <p:spTgt spid="41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5" name="Shape 415"/>
        <p:cNvGrpSpPr/>
        <p:nvPr/>
      </p:nvGrpSpPr>
      <p:grpSpPr>
        <a:xfrm>
          <a:off x="0" y="0"/>
          <a:ext cx="0" cy="0"/>
          <a:chOff x="0" y="0"/>
          <a:chExt cx="0" cy="0"/>
        </a:xfrm>
      </p:grpSpPr>
      <p:sp>
        <p:nvSpPr>
          <p:cNvPr id="416" name="Google Shape;416;p47"/>
          <p:cNvSpPr txBox="1"/>
          <p:nvPr/>
        </p:nvSpPr>
        <p:spPr>
          <a:xfrm>
            <a:off x="685800" y="381000"/>
            <a:ext cx="7772400" cy="1143000"/>
          </a:xfrm>
          <a:prstGeom prst="rect">
            <a:avLst/>
          </a:prstGeom>
          <a:noFill/>
          <a:ln>
            <a:noFill/>
          </a:ln>
        </p:spPr>
        <p:txBody>
          <a:bodyPr anchorCtr="0" anchor="b"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EFFECTIVENESS OF MBO - STRENGTHS</a:t>
            </a:r>
            <a:endParaRPr/>
          </a:p>
        </p:txBody>
      </p:sp>
      <p:sp>
        <p:nvSpPr>
          <p:cNvPr id="417" name="Google Shape;417;p47"/>
          <p:cNvSpPr txBox="1"/>
          <p:nvPr/>
        </p:nvSpPr>
        <p:spPr>
          <a:xfrm>
            <a:off x="685800" y="1524000"/>
            <a:ext cx="7772400" cy="4648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996633"/>
              </a:buClr>
              <a:buSzPts val="2800"/>
              <a:buFont typeface="Tahoma"/>
              <a:buChar char="•"/>
            </a:pPr>
            <a:r>
              <a:rPr b="0" i="0" lang="en-US" sz="2800" u="none">
                <a:solidFill>
                  <a:srgbClr val="996633"/>
                </a:solidFill>
                <a:latin typeface="Tahoma"/>
                <a:ea typeface="Tahoma"/>
                <a:cs typeface="Tahoma"/>
                <a:sym typeface="Tahoma"/>
              </a:rPr>
              <a:t>MBO helps identify superior managerial talent for future promotion.</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rgbClr val="996633"/>
              </a:solidFill>
              <a:latin typeface="Tahoma"/>
              <a:ea typeface="Tahoma"/>
              <a:cs typeface="Tahoma"/>
              <a:sym typeface="Tahoma"/>
            </a:endParaRPr>
          </a:p>
          <a:p>
            <a:pPr indent="-342900" lvl="0" marL="342900" marR="0" rtl="0" algn="l">
              <a:lnSpc>
                <a:spcPct val="100000"/>
              </a:lnSpc>
              <a:spcBef>
                <a:spcPts val="560"/>
              </a:spcBef>
              <a:spcAft>
                <a:spcPts val="0"/>
              </a:spcAft>
              <a:buClr>
                <a:srgbClr val="FF0000"/>
              </a:buClr>
              <a:buSzPts val="2800"/>
              <a:buFont typeface="Tahoma"/>
              <a:buChar char="•"/>
            </a:pPr>
            <a:r>
              <a:rPr b="0" i="0" lang="en-US" sz="2800" u="none">
                <a:solidFill>
                  <a:srgbClr val="FF0000"/>
                </a:solidFill>
                <a:latin typeface="Tahoma"/>
                <a:ea typeface="Tahoma"/>
                <a:cs typeface="Tahoma"/>
                <a:sym typeface="Tahoma"/>
              </a:rPr>
              <a:t>MBO provides a systematic management philosophy</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rgbClr val="990033"/>
              </a:buClr>
              <a:buSzPts val="2800"/>
              <a:buFont typeface="Tahoma"/>
              <a:buChar char="•"/>
            </a:pPr>
            <a:r>
              <a:rPr b="0" i="0" lang="en-US" sz="2800" u="none">
                <a:solidFill>
                  <a:srgbClr val="990033"/>
                </a:solidFill>
                <a:latin typeface="Tahoma"/>
                <a:ea typeface="Tahoma"/>
                <a:cs typeface="Tahoma"/>
                <a:sym typeface="Tahoma"/>
              </a:rPr>
              <a:t>MBO facilitates control through the periodic development and subsequent evaluation of individual goals and plans.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500"/>
                                        <p:tgtEl>
                                          <p:spTgt spid="4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Effect filter="fade" transition="in">
                                      <p:cBhvr>
                                        <p:cTn dur="500"/>
                                        <p:tgtEl>
                                          <p:spTgt spid="4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animEffect filter="fade" transition="in">
                                      <p:cBhvr>
                                        <p:cTn dur="500"/>
                                        <p:tgtEl>
                                          <p:spTgt spid="4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animEffect filter="fade" transition="in">
                                      <p:cBhvr>
                                        <p:cTn dur="500"/>
                                        <p:tgtEl>
                                          <p:spTgt spid="4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animEffect filter="fade" transition="in">
                                      <p:cBhvr>
                                        <p:cTn dur="500"/>
                                        <p:tgtEl>
                                          <p:spTgt spid="4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48"/>
          <p:cNvSpPr txBox="1"/>
          <p:nvPr/>
        </p:nvSpPr>
        <p:spPr>
          <a:xfrm>
            <a:off x="228600" y="381000"/>
            <a:ext cx="8686800" cy="1269900"/>
          </a:xfrm>
          <a:prstGeom prst="rect">
            <a:avLst/>
          </a:prstGeom>
          <a:noFill/>
          <a:ln>
            <a:noFill/>
          </a:ln>
        </p:spPr>
        <p:txBody>
          <a:bodyPr anchorCtr="0" anchor="b"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EFFECTIVENESS OF MBO - WEAKNESSES</a:t>
            </a:r>
            <a:endParaRPr/>
          </a:p>
        </p:txBody>
      </p:sp>
      <p:sp>
        <p:nvSpPr>
          <p:cNvPr id="423" name="Google Shape;423;p48"/>
          <p:cNvSpPr txBox="1"/>
          <p:nvPr/>
        </p:nvSpPr>
        <p:spPr>
          <a:xfrm>
            <a:off x="228600" y="1752600"/>
            <a:ext cx="8686800" cy="4876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993300"/>
              </a:buClr>
              <a:buSzPts val="2800"/>
              <a:buFont typeface="Tahoma"/>
              <a:buChar char="•"/>
            </a:pPr>
            <a:r>
              <a:rPr b="0" i="0" lang="en-US" sz="2800" u="none">
                <a:solidFill>
                  <a:srgbClr val="993300"/>
                </a:solidFill>
                <a:latin typeface="Tahoma"/>
                <a:ea typeface="Tahoma"/>
                <a:cs typeface="Tahoma"/>
                <a:sym typeface="Tahoma"/>
              </a:rPr>
              <a:t>The major reason for MBO failure is </a:t>
            </a:r>
            <a:r>
              <a:rPr b="1" i="1" lang="en-US" sz="2800" u="none">
                <a:solidFill>
                  <a:srgbClr val="993300"/>
                </a:solidFill>
                <a:latin typeface="Tahoma"/>
                <a:ea typeface="Tahoma"/>
                <a:cs typeface="Tahoma"/>
                <a:sym typeface="Tahoma"/>
              </a:rPr>
              <a:t>lack of top management support</a:t>
            </a:r>
            <a:r>
              <a:rPr b="0" i="0" lang="en-US" sz="2800" u="none">
                <a:solidFill>
                  <a:srgbClr val="993300"/>
                </a:solidFill>
                <a:latin typeface="Tahoma"/>
                <a:ea typeface="Tahoma"/>
                <a:cs typeface="Tahoma"/>
                <a:sym typeface="Tahoma"/>
              </a:rPr>
              <a:t> </a:t>
            </a:r>
            <a:endParaRPr/>
          </a:p>
          <a:p>
            <a:pPr indent="-342900" lvl="0" marL="342900" marR="0" rtl="0" algn="l">
              <a:lnSpc>
                <a:spcPct val="100000"/>
              </a:lnSpc>
              <a:spcBef>
                <a:spcPts val="560"/>
              </a:spcBef>
              <a:spcAft>
                <a:spcPts val="0"/>
              </a:spcAft>
              <a:buClr>
                <a:srgbClr val="242430"/>
              </a:buClr>
              <a:buSzPts val="2800"/>
              <a:buFont typeface="Tahoma"/>
              <a:buChar char="•"/>
            </a:pPr>
            <a:r>
              <a:rPr b="0" i="0" lang="en-US" sz="2800" u="none">
                <a:solidFill>
                  <a:srgbClr val="242430"/>
                </a:solidFill>
                <a:latin typeface="Tahoma"/>
                <a:ea typeface="Tahoma"/>
                <a:cs typeface="Tahoma"/>
                <a:sym typeface="Tahoma"/>
              </a:rPr>
              <a:t>goals and plans cascading throughout the organization may not be those of top management.</a:t>
            </a:r>
            <a:endParaRPr/>
          </a:p>
          <a:p>
            <a:pPr indent="-342900" lvl="0" marL="342900" marR="0" rtl="0" algn="l">
              <a:lnSpc>
                <a:spcPct val="100000"/>
              </a:lnSpc>
              <a:spcBef>
                <a:spcPts val="560"/>
              </a:spcBef>
              <a:spcAft>
                <a:spcPts val="0"/>
              </a:spcAft>
              <a:buClr>
                <a:srgbClr val="A50021"/>
              </a:buClr>
              <a:buSzPts val="2800"/>
              <a:buFont typeface="Tahoma"/>
              <a:buChar char="•"/>
            </a:pPr>
            <a:r>
              <a:rPr b="0" i="0" lang="en-US" sz="2800" u="none">
                <a:solidFill>
                  <a:srgbClr val="A50021"/>
                </a:solidFill>
                <a:latin typeface="Tahoma"/>
                <a:ea typeface="Tahoma"/>
                <a:cs typeface="Tahoma"/>
                <a:sym typeface="Tahoma"/>
              </a:rPr>
              <a:t>Some firms may </a:t>
            </a:r>
            <a:r>
              <a:rPr b="1" i="0" lang="en-US" sz="2800" u="none">
                <a:solidFill>
                  <a:srgbClr val="A50021"/>
                </a:solidFill>
                <a:latin typeface="Tahoma"/>
                <a:ea typeface="Tahoma"/>
                <a:cs typeface="Tahoma"/>
                <a:sym typeface="Tahoma"/>
              </a:rPr>
              <a:t>overemphasize quantitative goals</a:t>
            </a:r>
            <a:endParaRPr/>
          </a:p>
          <a:p>
            <a:pPr indent="-342900" lvl="0" marL="342900" marR="0" rtl="0" algn="l">
              <a:lnSpc>
                <a:spcPct val="100000"/>
              </a:lnSpc>
              <a:spcBef>
                <a:spcPts val="640"/>
              </a:spcBef>
              <a:spcAft>
                <a:spcPts val="0"/>
              </a:spcAft>
              <a:buClr>
                <a:srgbClr val="000000"/>
              </a:buClr>
              <a:buSzPts val="3200"/>
              <a:buFont typeface="Tahoma"/>
              <a:buChar char="•"/>
            </a:pPr>
            <a:r>
              <a:rPr b="0" i="0" lang="en-US" sz="3200" u="none">
                <a:solidFill>
                  <a:srgbClr val="000000"/>
                </a:solidFill>
                <a:latin typeface="Tahoma"/>
                <a:ea typeface="Tahoma"/>
                <a:cs typeface="Tahoma"/>
                <a:sym typeface="Tahoma"/>
              </a:rPr>
              <a:t>Some managers will not or cannot sit down and work out goals with their subordinates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5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5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5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animEffect filter="fade" transition="in">
                                      <p:cBhvr>
                                        <p:cTn dur="500"/>
                                        <p:tgtEl>
                                          <p:spTgt spid="42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7"/>
          <p:cNvSpPr txBox="1"/>
          <p:nvPr>
            <p:ph idx="4294967295" type="title"/>
          </p:nvPr>
        </p:nvSpPr>
        <p:spPr>
          <a:xfrm>
            <a:off x="0" y="76835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ahoma"/>
              <a:buNone/>
            </a:pPr>
            <a:r>
              <a:rPr b="0" i="0" lang="en-US" sz="4400" u="none" cap="none" strike="noStrike">
                <a:solidFill>
                  <a:schemeClr val="dk2"/>
                </a:solidFill>
                <a:latin typeface="Tahoma"/>
                <a:ea typeface="Tahoma"/>
                <a:cs typeface="Tahoma"/>
                <a:sym typeface="Tahoma"/>
              </a:rPr>
              <a:t>Planning is Pervasive</a:t>
            </a:r>
            <a:endParaRPr/>
          </a:p>
        </p:txBody>
      </p:sp>
      <p:sp>
        <p:nvSpPr>
          <p:cNvPr id="169" name="Google Shape;169;p17"/>
          <p:cNvSpPr txBox="1"/>
          <p:nvPr/>
        </p:nvSpPr>
        <p:spPr>
          <a:xfrm>
            <a:off x="0" y="1966912"/>
            <a:ext cx="9144000" cy="4446600"/>
          </a:xfrm>
          <a:prstGeom prst="rect">
            <a:avLst/>
          </a:prstGeom>
          <a:noFill/>
          <a:ln>
            <a:noFill/>
          </a:ln>
        </p:spPr>
        <p:txBody>
          <a:bodyPr anchorCtr="0" anchor="t" bIns="45700" lIns="91425" spcFirstLastPara="1" rIns="91425" wrap="square" tIns="45700">
            <a:spAutoFit/>
          </a:bodyPr>
          <a:lstStyle/>
          <a:p>
            <a:pPr indent="-279400" lvl="0" marL="0" marR="0" rtl="0" algn="l">
              <a:lnSpc>
                <a:spcPct val="100000"/>
              </a:lnSpc>
              <a:spcBef>
                <a:spcPts val="0"/>
              </a:spcBef>
              <a:spcAft>
                <a:spcPts val="0"/>
              </a:spcAft>
              <a:buClr>
                <a:schemeClr val="dk1"/>
              </a:buClr>
              <a:buSzPts val="4400"/>
              <a:buFont typeface="Times New Roman"/>
              <a:buChar char="•"/>
            </a:pPr>
            <a:r>
              <a:rPr b="0" i="0" lang="en-US" sz="4400" u="none">
                <a:solidFill>
                  <a:schemeClr val="dk1"/>
                </a:solidFill>
                <a:latin typeface="Times New Roman"/>
                <a:ea typeface="Times New Roman"/>
                <a:cs typeface="Times New Roman"/>
                <a:sym typeface="Times New Roman"/>
              </a:rPr>
              <a:t>Corporation Level</a:t>
            </a:r>
            <a:endParaRPr/>
          </a:p>
          <a:p>
            <a:pPr indent="-279400" lvl="0" marL="0" marR="0" rtl="0" algn="l">
              <a:lnSpc>
                <a:spcPct val="100000"/>
              </a:lnSpc>
              <a:spcBef>
                <a:spcPts val="0"/>
              </a:spcBef>
              <a:spcAft>
                <a:spcPts val="0"/>
              </a:spcAft>
              <a:buClr>
                <a:schemeClr val="dk1"/>
              </a:buClr>
              <a:buSzPts val="4400"/>
              <a:buFont typeface="Times New Roman"/>
              <a:buChar char="•"/>
            </a:pPr>
            <a:r>
              <a:rPr b="0" i="0" lang="en-US" sz="4400" u="none">
                <a:solidFill>
                  <a:schemeClr val="dk1"/>
                </a:solidFill>
                <a:latin typeface="Times New Roman"/>
                <a:ea typeface="Times New Roman"/>
                <a:cs typeface="Times New Roman"/>
                <a:sym typeface="Times New Roman"/>
              </a:rPr>
              <a:t>Strategic Business Unit  (SBU) Level</a:t>
            </a:r>
            <a:endParaRPr/>
          </a:p>
          <a:p>
            <a:pPr indent="-279400" lvl="0" marL="0" marR="0" rtl="0" algn="l">
              <a:lnSpc>
                <a:spcPct val="100000"/>
              </a:lnSpc>
              <a:spcBef>
                <a:spcPts val="0"/>
              </a:spcBef>
              <a:spcAft>
                <a:spcPts val="0"/>
              </a:spcAft>
              <a:buClr>
                <a:schemeClr val="dk1"/>
              </a:buClr>
              <a:buSzPts val="4400"/>
              <a:buFont typeface="Times New Roman"/>
              <a:buChar char="•"/>
            </a:pPr>
            <a:r>
              <a:rPr b="0" i="0" lang="en-US" sz="4400" u="none">
                <a:solidFill>
                  <a:schemeClr val="dk1"/>
                </a:solidFill>
                <a:latin typeface="Times New Roman"/>
                <a:ea typeface="Times New Roman"/>
                <a:cs typeface="Times New Roman"/>
                <a:sym typeface="Times New Roman"/>
              </a:rPr>
              <a:t>Functional or Department Level</a:t>
            </a:r>
            <a:endParaRPr/>
          </a:p>
          <a:p>
            <a:pPr indent="-279400" lvl="0" marL="0" marR="0" rtl="0" algn="l">
              <a:lnSpc>
                <a:spcPct val="100000"/>
              </a:lnSpc>
              <a:spcBef>
                <a:spcPts val="0"/>
              </a:spcBef>
              <a:spcAft>
                <a:spcPts val="0"/>
              </a:spcAft>
              <a:buClr>
                <a:schemeClr val="dk1"/>
              </a:buClr>
              <a:buSzPts val="4400"/>
              <a:buFont typeface="Times New Roman"/>
              <a:buChar char="•"/>
            </a:pPr>
            <a:r>
              <a:rPr b="0" i="0" lang="en-US" sz="4400" u="none">
                <a:solidFill>
                  <a:schemeClr val="dk1"/>
                </a:solidFill>
                <a:latin typeface="Times New Roman"/>
                <a:ea typeface="Times New Roman"/>
                <a:cs typeface="Times New Roman"/>
                <a:sym typeface="Times New Roman"/>
              </a:rPr>
              <a:t>Team or work group level</a:t>
            </a:r>
            <a:endParaRPr/>
          </a:p>
          <a:p>
            <a:pPr indent="-279400" lvl="0" marL="0" marR="0" rtl="0" algn="l">
              <a:lnSpc>
                <a:spcPct val="100000"/>
              </a:lnSpc>
              <a:spcBef>
                <a:spcPts val="0"/>
              </a:spcBef>
              <a:spcAft>
                <a:spcPts val="0"/>
              </a:spcAft>
              <a:buClr>
                <a:schemeClr val="dk1"/>
              </a:buClr>
              <a:buSzPts val="4400"/>
              <a:buFont typeface="Times New Roman"/>
              <a:buChar char="•"/>
            </a:pPr>
            <a:r>
              <a:rPr b="0" i="0" lang="en-US" sz="4400" u="none">
                <a:solidFill>
                  <a:schemeClr val="dk1"/>
                </a:solidFill>
                <a:latin typeface="Times New Roman"/>
                <a:ea typeface="Times New Roman"/>
                <a:cs typeface="Times New Roman"/>
                <a:sym typeface="Times New Roman"/>
              </a:rPr>
              <a:t>Individual level</a:t>
            </a:r>
            <a:endParaRPr/>
          </a:p>
          <a:p>
            <a:pPr indent="0" lvl="0" marL="0" marR="0" rtl="0" algn="l">
              <a:lnSpc>
                <a:spcPct val="100000"/>
              </a:lnSpc>
              <a:spcBef>
                <a:spcPts val="0"/>
              </a:spcBef>
              <a:spcAft>
                <a:spcPts val="0"/>
              </a:spcAft>
              <a:buNone/>
            </a:pPr>
            <a:r>
              <a:t/>
            </a:r>
            <a:endParaRPr b="0" i="0" sz="44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 calcmode="lin" valueType="num">
                                      <p:cBhvr additive="base">
                                        <p:cTn dur="500"/>
                                        <p:tgtEl>
                                          <p:spTgt spid="16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 calcmode="lin" valueType="num">
                                      <p:cBhvr additive="base">
                                        <p:cTn dur="500"/>
                                        <p:tgtEl>
                                          <p:spTgt spid="16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 calcmode="lin" valueType="num">
                                      <p:cBhvr additive="base">
                                        <p:cTn dur="500"/>
                                        <p:tgtEl>
                                          <p:spTgt spid="16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 calcmode="lin" valueType="num">
                                      <p:cBhvr additive="base">
                                        <p:cTn dur="500"/>
                                        <p:tgtEl>
                                          <p:spTgt spid="16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 calcmode="lin" valueType="num">
                                      <p:cBhvr additive="base">
                                        <p:cTn dur="500"/>
                                        <p:tgtEl>
                                          <p:spTgt spid="16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 calcmode="lin" valueType="num">
                                      <p:cBhvr additive="base">
                                        <p:cTn dur="500"/>
                                        <p:tgtEl>
                                          <p:spTgt spid="16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8"/>
          <p:cNvSpPr txBox="1"/>
          <p:nvPr/>
        </p:nvSpPr>
        <p:spPr>
          <a:xfrm>
            <a:off x="2438400" y="1371600"/>
            <a:ext cx="3886200" cy="466800"/>
          </a:xfrm>
          <a:prstGeom prst="rect">
            <a:avLst/>
          </a:prstGeom>
          <a:solidFill>
            <a:schemeClr val="folHlink"/>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Corporation Headquarters</a:t>
            </a:r>
            <a:endParaRPr/>
          </a:p>
        </p:txBody>
      </p:sp>
      <p:grpSp>
        <p:nvGrpSpPr>
          <p:cNvPr id="175" name="Google Shape;175;p18"/>
          <p:cNvGrpSpPr/>
          <p:nvPr/>
        </p:nvGrpSpPr>
        <p:grpSpPr>
          <a:xfrm>
            <a:off x="76200" y="3124200"/>
            <a:ext cx="4419600" cy="1838400"/>
            <a:chOff x="228600" y="3581400"/>
            <a:chExt cx="4419600" cy="1838400"/>
          </a:xfrm>
        </p:grpSpPr>
        <p:sp>
          <p:nvSpPr>
            <p:cNvPr id="176" name="Google Shape;176;p18"/>
            <p:cNvSpPr txBox="1"/>
            <p:nvPr/>
          </p:nvSpPr>
          <p:spPr>
            <a:xfrm>
              <a:off x="1752600" y="3581400"/>
              <a:ext cx="1066800" cy="466800"/>
            </a:xfrm>
            <a:prstGeom prst="rect">
              <a:avLst/>
            </a:prstGeom>
            <a:solidFill>
              <a:schemeClr val="folHlink"/>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SBU 1</a:t>
              </a:r>
              <a:endParaRPr/>
            </a:p>
          </p:txBody>
        </p:sp>
        <p:sp>
          <p:nvSpPr>
            <p:cNvPr id="177" name="Google Shape;177;p18"/>
            <p:cNvSpPr txBox="1"/>
            <p:nvPr/>
          </p:nvSpPr>
          <p:spPr>
            <a:xfrm>
              <a:off x="3052762" y="4953000"/>
              <a:ext cx="685800" cy="466800"/>
            </a:xfrm>
            <a:prstGeom prst="rect">
              <a:avLst/>
            </a:prstGeom>
            <a:solidFill>
              <a:schemeClr val="folHlink"/>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Fin</a:t>
              </a:r>
              <a:endParaRPr/>
            </a:p>
          </p:txBody>
        </p:sp>
        <p:sp>
          <p:nvSpPr>
            <p:cNvPr id="178" name="Google Shape;178;p18"/>
            <p:cNvSpPr txBox="1"/>
            <p:nvPr/>
          </p:nvSpPr>
          <p:spPr>
            <a:xfrm>
              <a:off x="1914525" y="4953000"/>
              <a:ext cx="990600" cy="466800"/>
            </a:xfrm>
            <a:prstGeom prst="rect">
              <a:avLst/>
            </a:prstGeom>
            <a:solidFill>
              <a:schemeClr val="folHlink"/>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HRM</a:t>
              </a:r>
              <a:endParaRPr/>
            </a:p>
          </p:txBody>
        </p:sp>
        <p:sp>
          <p:nvSpPr>
            <p:cNvPr id="179" name="Google Shape;179;p18"/>
            <p:cNvSpPr txBox="1"/>
            <p:nvPr/>
          </p:nvSpPr>
          <p:spPr>
            <a:xfrm>
              <a:off x="228600" y="4953000"/>
              <a:ext cx="609600" cy="466800"/>
            </a:xfrm>
            <a:prstGeom prst="rect">
              <a:avLst/>
            </a:prstGeom>
            <a:solidFill>
              <a:schemeClr val="folHlink"/>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IS</a:t>
              </a:r>
              <a:endParaRPr/>
            </a:p>
          </p:txBody>
        </p:sp>
        <p:sp>
          <p:nvSpPr>
            <p:cNvPr id="180" name="Google Shape;180;p18"/>
            <p:cNvSpPr txBox="1"/>
            <p:nvPr/>
          </p:nvSpPr>
          <p:spPr>
            <a:xfrm>
              <a:off x="3886200" y="4953000"/>
              <a:ext cx="762000" cy="466800"/>
            </a:xfrm>
            <a:prstGeom prst="rect">
              <a:avLst/>
            </a:prstGeom>
            <a:solidFill>
              <a:schemeClr val="folHlink"/>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Mkt</a:t>
              </a:r>
              <a:endParaRPr/>
            </a:p>
          </p:txBody>
        </p:sp>
        <p:sp>
          <p:nvSpPr>
            <p:cNvPr id="181" name="Google Shape;181;p18"/>
            <p:cNvSpPr txBox="1"/>
            <p:nvPr/>
          </p:nvSpPr>
          <p:spPr>
            <a:xfrm>
              <a:off x="985837" y="4953000"/>
              <a:ext cx="781200" cy="466800"/>
            </a:xfrm>
            <a:prstGeom prst="rect">
              <a:avLst/>
            </a:prstGeom>
            <a:solidFill>
              <a:schemeClr val="folHlink"/>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Ops</a:t>
              </a:r>
              <a:endParaRPr/>
            </a:p>
          </p:txBody>
        </p:sp>
        <p:grpSp>
          <p:nvGrpSpPr>
            <p:cNvPr id="182" name="Google Shape;182;p18"/>
            <p:cNvGrpSpPr/>
            <p:nvPr/>
          </p:nvGrpSpPr>
          <p:grpSpPr>
            <a:xfrm>
              <a:off x="457200" y="4572000"/>
              <a:ext cx="3886200" cy="381000"/>
              <a:chOff x="533400" y="4572000"/>
              <a:chExt cx="3886200" cy="381000"/>
            </a:xfrm>
          </p:grpSpPr>
          <p:cxnSp>
            <p:nvCxnSpPr>
              <p:cNvPr id="183" name="Google Shape;183;p18"/>
              <p:cNvCxnSpPr/>
              <p:nvPr/>
            </p:nvCxnSpPr>
            <p:spPr>
              <a:xfrm>
                <a:off x="533400" y="4572000"/>
                <a:ext cx="3886200" cy="0"/>
              </a:xfrm>
              <a:prstGeom prst="straightConnector1">
                <a:avLst/>
              </a:prstGeom>
              <a:noFill/>
              <a:ln cap="flat" cmpd="sng" w="9525">
                <a:solidFill>
                  <a:schemeClr val="lt2"/>
                </a:solidFill>
                <a:prstDash val="solid"/>
                <a:miter lim="800000"/>
                <a:headEnd len="med" w="med" type="none"/>
                <a:tailEnd len="med" w="med" type="none"/>
              </a:ln>
            </p:spPr>
          </p:cxnSp>
          <p:cxnSp>
            <p:nvCxnSpPr>
              <p:cNvPr id="184" name="Google Shape;184;p18"/>
              <p:cNvCxnSpPr/>
              <p:nvPr/>
            </p:nvCxnSpPr>
            <p:spPr>
              <a:xfrm>
                <a:off x="4419600" y="4572000"/>
                <a:ext cx="0" cy="381000"/>
              </a:xfrm>
              <a:prstGeom prst="straightConnector1">
                <a:avLst/>
              </a:prstGeom>
              <a:noFill/>
              <a:ln cap="flat" cmpd="sng" w="9525">
                <a:solidFill>
                  <a:schemeClr val="lt2"/>
                </a:solidFill>
                <a:prstDash val="solid"/>
                <a:miter lim="800000"/>
                <a:headEnd len="med" w="med" type="none"/>
                <a:tailEnd len="med" w="med" type="none"/>
              </a:ln>
            </p:spPr>
          </p:cxnSp>
          <p:cxnSp>
            <p:nvCxnSpPr>
              <p:cNvPr id="185" name="Google Shape;185;p18"/>
              <p:cNvCxnSpPr/>
              <p:nvPr/>
            </p:nvCxnSpPr>
            <p:spPr>
              <a:xfrm>
                <a:off x="3448050" y="4572000"/>
                <a:ext cx="0" cy="381000"/>
              </a:xfrm>
              <a:prstGeom prst="straightConnector1">
                <a:avLst/>
              </a:prstGeom>
              <a:noFill/>
              <a:ln cap="flat" cmpd="sng" w="9525">
                <a:solidFill>
                  <a:schemeClr val="lt2"/>
                </a:solidFill>
                <a:prstDash val="solid"/>
                <a:miter lim="800000"/>
                <a:headEnd len="med" w="med" type="none"/>
                <a:tailEnd len="med" w="med" type="none"/>
              </a:ln>
            </p:spPr>
          </p:cxnSp>
          <p:cxnSp>
            <p:nvCxnSpPr>
              <p:cNvPr id="186" name="Google Shape;186;p18"/>
              <p:cNvCxnSpPr/>
              <p:nvPr/>
            </p:nvCxnSpPr>
            <p:spPr>
              <a:xfrm>
                <a:off x="2476500" y="4572000"/>
                <a:ext cx="0" cy="381000"/>
              </a:xfrm>
              <a:prstGeom prst="straightConnector1">
                <a:avLst/>
              </a:prstGeom>
              <a:noFill/>
              <a:ln cap="flat" cmpd="sng" w="9525">
                <a:solidFill>
                  <a:schemeClr val="lt2"/>
                </a:solidFill>
                <a:prstDash val="solid"/>
                <a:miter lim="800000"/>
                <a:headEnd len="med" w="med" type="none"/>
                <a:tailEnd len="med" w="med" type="none"/>
              </a:ln>
            </p:spPr>
          </p:cxnSp>
          <p:cxnSp>
            <p:nvCxnSpPr>
              <p:cNvPr id="187" name="Google Shape;187;p18"/>
              <p:cNvCxnSpPr/>
              <p:nvPr/>
            </p:nvCxnSpPr>
            <p:spPr>
              <a:xfrm>
                <a:off x="1504950" y="4572000"/>
                <a:ext cx="0" cy="381000"/>
              </a:xfrm>
              <a:prstGeom prst="straightConnector1">
                <a:avLst/>
              </a:prstGeom>
              <a:noFill/>
              <a:ln cap="flat" cmpd="sng" w="9525">
                <a:solidFill>
                  <a:schemeClr val="lt2"/>
                </a:solidFill>
                <a:prstDash val="solid"/>
                <a:miter lim="800000"/>
                <a:headEnd len="med" w="med" type="none"/>
                <a:tailEnd len="med" w="med" type="none"/>
              </a:ln>
            </p:spPr>
          </p:cxnSp>
          <p:cxnSp>
            <p:nvCxnSpPr>
              <p:cNvPr id="188" name="Google Shape;188;p18"/>
              <p:cNvCxnSpPr/>
              <p:nvPr/>
            </p:nvCxnSpPr>
            <p:spPr>
              <a:xfrm>
                <a:off x="533400" y="4572000"/>
                <a:ext cx="0" cy="381000"/>
              </a:xfrm>
              <a:prstGeom prst="straightConnector1">
                <a:avLst/>
              </a:prstGeom>
              <a:noFill/>
              <a:ln cap="flat" cmpd="sng" w="9525">
                <a:solidFill>
                  <a:schemeClr val="lt2"/>
                </a:solidFill>
                <a:prstDash val="solid"/>
                <a:miter lim="800000"/>
                <a:headEnd len="med" w="med" type="none"/>
                <a:tailEnd len="med" w="med" type="none"/>
              </a:ln>
            </p:spPr>
          </p:cxnSp>
        </p:grpSp>
        <p:cxnSp>
          <p:nvCxnSpPr>
            <p:cNvPr id="189" name="Google Shape;189;p18"/>
            <p:cNvCxnSpPr/>
            <p:nvPr/>
          </p:nvCxnSpPr>
          <p:spPr>
            <a:xfrm>
              <a:off x="2286000" y="4038600"/>
              <a:ext cx="0" cy="533400"/>
            </a:xfrm>
            <a:prstGeom prst="straightConnector1">
              <a:avLst/>
            </a:prstGeom>
            <a:noFill/>
            <a:ln cap="flat" cmpd="sng" w="9525">
              <a:solidFill>
                <a:schemeClr val="lt2"/>
              </a:solidFill>
              <a:prstDash val="solid"/>
              <a:miter lim="800000"/>
              <a:headEnd len="med" w="med" type="none"/>
              <a:tailEnd len="med" w="med" type="none"/>
            </a:ln>
          </p:spPr>
        </p:cxnSp>
      </p:grpSp>
      <p:grpSp>
        <p:nvGrpSpPr>
          <p:cNvPr id="190" name="Google Shape;190;p18"/>
          <p:cNvGrpSpPr/>
          <p:nvPr/>
        </p:nvGrpSpPr>
        <p:grpSpPr>
          <a:xfrm>
            <a:off x="4724400" y="3124200"/>
            <a:ext cx="4419600" cy="1838400"/>
            <a:chOff x="228600" y="3581400"/>
            <a:chExt cx="4419600" cy="1838400"/>
          </a:xfrm>
        </p:grpSpPr>
        <p:sp>
          <p:nvSpPr>
            <p:cNvPr id="191" name="Google Shape;191;p18"/>
            <p:cNvSpPr txBox="1"/>
            <p:nvPr/>
          </p:nvSpPr>
          <p:spPr>
            <a:xfrm>
              <a:off x="1752600" y="3581400"/>
              <a:ext cx="1066800" cy="466800"/>
            </a:xfrm>
            <a:prstGeom prst="rect">
              <a:avLst/>
            </a:prstGeom>
            <a:solidFill>
              <a:schemeClr val="dk1"/>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SBU 2</a:t>
              </a:r>
              <a:endParaRPr/>
            </a:p>
          </p:txBody>
        </p:sp>
        <p:sp>
          <p:nvSpPr>
            <p:cNvPr id="192" name="Google Shape;192;p18"/>
            <p:cNvSpPr txBox="1"/>
            <p:nvPr/>
          </p:nvSpPr>
          <p:spPr>
            <a:xfrm>
              <a:off x="3052762" y="4953000"/>
              <a:ext cx="685800" cy="466800"/>
            </a:xfrm>
            <a:prstGeom prst="rect">
              <a:avLst/>
            </a:prstGeom>
            <a:solidFill>
              <a:schemeClr val="dk1"/>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Fin</a:t>
              </a:r>
              <a:endParaRPr/>
            </a:p>
          </p:txBody>
        </p:sp>
        <p:sp>
          <p:nvSpPr>
            <p:cNvPr id="193" name="Google Shape;193;p18"/>
            <p:cNvSpPr txBox="1"/>
            <p:nvPr/>
          </p:nvSpPr>
          <p:spPr>
            <a:xfrm>
              <a:off x="1914525" y="4953000"/>
              <a:ext cx="990600" cy="466800"/>
            </a:xfrm>
            <a:prstGeom prst="rect">
              <a:avLst/>
            </a:prstGeom>
            <a:solidFill>
              <a:schemeClr val="dk1"/>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HRM</a:t>
              </a:r>
              <a:endParaRPr/>
            </a:p>
          </p:txBody>
        </p:sp>
        <p:sp>
          <p:nvSpPr>
            <p:cNvPr id="194" name="Google Shape;194;p18"/>
            <p:cNvSpPr txBox="1"/>
            <p:nvPr/>
          </p:nvSpPr>
          <p:spPr>
            <a:xfrm>
              <a:off x="228600" y="4953000"/>
              <a:ext cx="609600" cy="466800"/>
            </a:xfrm>
            <a:prstGeom prst="rect">
              <a:avLst/>
            </a:prstGeom>
            <a:solidFill>
              <a:schemeClr val="dk1"/>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IS</a:t>
              </a:r>
              <a:endParaRPr/>
            </a:p>
          </p:txBody>
        </p:sp>
        <p:sp>
          <p:nvSpPr>
            <p:cNvPr id="195" name="Google Shape;195;p18"/>
            <p:cNvSpPr txBox="1"/>
            <p:nvPr/>
          </p:nvSpPr>
          <p:spPr>
            <a:xfrm>
              <a:off x="3886200" y="4953000"/>
              <a:ext cx="762000" cy="466800"/>
            </a:xfrm>
            <a:prstGeom prst="rect">
              <a:avLst/>
            </a:prstGeom>
            <a:solidFill>
              <a:schemeClr val="dk1"/>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Mkt</a:t>
              </a:r>
              <a:endParaRPr/>
            </a:p>
          </p:txBody>
        </p:sp>
        <p:sp>
          <p:nvSpPr>
            <p:cNvPr id="196" name="Google Shape;196;p18"/>
            <p:cNvSpPr txBox="1"/>
            <p:nvPr/>
          </p:nvSpPr>
          <p:spPr>
            <a:xfrm>
              <a:off x="985837" y="4953000"/>
              <a:ext cx="781200" cy="466800"/>
            </a:xfrm>
            <a:prstGeom prst="rect">
              <a:avLst/>
            </a:prstGeom>
            <a:solidFill>
              <a:schemeClr val="dk1"/>
            </a:solid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Ops</a:t>
              </a:r>
              <a:endParaRPr/>
            </a:p>
          </p:txBody>
        </p:sp>
        <p:grpSp>
          <p:nvGrpSpPr>
            <p:cNvPr id="197" name="Google Shape;197;p18"/>
            <p:cNvGrpSpPr/>
            <p:nvPr/>
          </p:nvGrpSpPr>
          <p:grpSpPr>
            <a:xfrm>
              <a:off x="457200" y="4572000"/>
              <a:ext cx="3886200" cy="381000"/>
              <a:chOff x="533400" y="4572000"/>
              <a:chExt cx="3886200" cy="381000"/>
            </a:xfrm>
          </p:grpSpPr>
          <p:cxnSp>
            <p:nvCxnSpPr>
              <p:cNvPr id="198" name="Google Shape;198;p18"/>
              <p:cNvCxnSpPr/>
              <p:nvPr/>
            </p:nvCxnSpPr>
            <p:spPr>
              <a:xfrm>
                <a:off x="533400" y="4572000"/>
                <a:ext cx="3886200" cy="0"/>
              </a:xfrm>
              <a:prstGeom prst="straightConnector1">
                <a:avLst/>
              </a:prstGeom>
              <a:noFill/>
              <a:ln cap="flat" cmpd="sng" w="9525">
                <a:solidFill>
                  <a:schemeClr val="lt2"/>
                </a:solidFill>
                <a:prstDash val="solid"/>
                <a:miter lim="800000"/>
                <a:headEnd len="med" w="med" type="none"/>
                <a:tailEnd len="med" w="med" type="none"/>
              </a:ln>
            </p:spPr>
          </p:cxnSp>
          <p:cxnSp>
            <p:nvCxnSpPr>
              <p:cNvPr id="199" name="Google Shape;199;p18"/>
              <p:cNvCxnSpPr/>
              <p:nvPr/>
            </p:nvCxnSpPr>
            <p:spPr>
              <a:xfrm>
                <a:off x="4419600" y="4572000"/>
                <a:ext cx="0" cy="381000"/>
              </a:xfrm>
              <a:prstGeom prst="straightConnector1">
                <a:avLst/>
              </a:prstGeom>
              <a:noFill/>
              <a:ln cap="flat" cmpd="sng" w="9525">
                <a:solidFill>
                  <a:schemeClr val="lt2"/>
                </a:solidFill>
                <a:prstDash val="solid"/>
                <a:miter lim="800000"/>
                <a:headEnd len="med" w="med" type="none"/>
                <a:tailEnd len="med" w="med" type="none"/>
              </a:ln>
            </p:spPr>
          </p:cxnSp>
          <p:cxnSp>
            <p:nvCxnSpPr>
              <p:cNvPr id="200" name="Google Shape;200;p18"/>
              <p:cNvCxnSpPr/>
              <p:nvPr/>
            </p:nvCxnSpPr>
            <p:spPr>
              <a:xfrm>
                <a:off x="3448050" y="4572000"/>
                <a:ext cx="0" cy="381000"/>
              </a:xfrm>
              <a:prstGeom prst="straightConnector1">
                <a:avLst/>
              </a:prstGeom>
              <a:noFill/>
              <a:ln cap="flat" cmpd="sng" w="9525">
                <a:solidFill>
                  <a:schemeClr val="lt2"/>
                </a:solidFill>
                <a:prstDash val="solid"/>
                <a:miter lim="800000"/>
                <a:headEnd len="med" w="med" type="none"/>
                <a:tailEnd len="med" w="med" type="none"/>
              </a:ln>
            </p:spPr>
          </p:cxnSp>
          <p:cxnSp>
            <p:nvCxnSpPr>
              <p:cNvPr id="201" name="Google Shape;201;p18"/>
              <p:cNvCxnSpPr/>
              <p:nvPr/>
            </p:nvCxnSpPr>
            <p:spPr>
              <a:xfrm>
                <a:off x="2476500" y="4572000"/>
                <a:ext cx="0" cy="381000"/>
              </a:xfrm>
              <a:prstGeom prst="straightConnector1">
                <a:avLst/>
              </a:prstGeom>
              <a:noFill/>
              <a:ln cap="flat" cmpd="sng" w="9525">
                <a:solidFill>
                  <a:schemeClr val="lt2"/>
                </a:solidFill>
                <a:prstDash val="solid"/>
                <a:miter lim="800000"/>
                <a:headEnd len="med" w="med" type="none"/>
                <a:tailEnd len="med" w="med" type="none"/>
              </a:ln>
            </p:spPr>
          </p:cxnSp>
          <p:cxnSp>
            <p:nvCxnSpPr>
              <p:cNvPr id="202" name="Google Shape;202;p18"/>
              <p:cNvCxnSpPr/>
              <p:nvPr/>
            </p:nvCxnSpPr>
            <p:spPr>
              <a:xfrm>
                <a:off x="1504950" y="4572000"/>
                <a:ext cx="0" cy="381000"/>
              </a:xfrm>
              <a:prstGeom prst="straightConnector1">
                <a:avLst/>
              </a:prstGeom>
              <a:noFill/>
              <a:ln cap="flat" cmpd="sng" w="9525">
                <a:solidFill>
                  <a:schemeClr val="lt2"/>
                </a:solidFill>
                <a:prstDash val="solid"/>
                <a:miter lim="800000"/>
                <a:headEnd len="med" w="med" type="none"/>
                <a:tailEnd len="med" w="med" type="none"/>
              </a:ln>
            </p:spPr>
          </p:cxnSp>
          <p:cxnSp>
            <p:nvCxnSpPr>
              <p:cNvPr id="203" name="Google Shape;203;p18"/>
              <p:cNvCxnSpPr/>
              <p:nvPr/>
            </p:nvCxnSpPr>
            <p:spPr>
              <a:xfrm>
                <a:off x="533400" y="4572000"/>
                <a:ext cx="0" cy="381000"/>
              </a:xfrm>
              <a:prstGeom prst="straightConnector1">
                <a:avLst/>
              </a:prstGeom>
              <a:noFill/>
              <a:ln cap="flat" cmpd="sng" w="9525">
                <a:solidFill>
                  <a:schemeClr val="lt2"/>
                </a:solidFill>
                <a:prstDash val="solid"/>
                <a:miter lim="800000"/>
                <a:headEnd len="med" w="med" type="none"/>
                <a:tailEnd len="med" w="med" type="none"/>
              </a:ln>
            </p:spPr>
          </p:cxnSp>
        </p:grpSp>
        <p:cxnSp>
          <p:nvCxnSpPr>
            <p:cNvPr id="204" name="Google Shape;204;p18"/>
            <p:cNvCxnSpPr/>
            <p:nvPr/>
          </p:nvCxnSpPr>
          <p:spPr>
            <a:xfrm>
              <a:off x="2286000" y="4038600"/>
              <a:ext cx="0" cy="533400"/>
            </a:xfrm>
            <a:prstGeom prst="straightConnector1">
              <a:avLst/>
            </a:prstGeom>
            <a:noFill/>
            <a:ln cap="flat" cmpd="sng" w="9525">
              <a:solidFill>
                <a:schemeClr val="lt2"/>
              </a:solidFill>
              <a:prstDash val="solid"/>
              <a:miter lim="800000"/>
              <a:headEnd len="med" w="med" type="none"/>
              <a:tailEnd len="med" w="med" type="none"/>
            </a:ln>
          </p:spPr>
        </p:cxnSp>
      </p:grpSp>
      <p:grpSp>
        <p:nvGrpSpPr>
          <p:cNvPr id="205" name="Google Shape;205;p18"/>
          <p:cNvGrpSpPr/>
          <p:nvPr/>
        </p:nvGrpSpPr>
        <p:grpSpPr>
          <a:xfrm>
            <a:off x="2057400" y="1828800"/>
            <a:ext cx="4724400" cy="1295400"/>
            <a:chOff x="2057400" y="2286000"/>
            <a:chExt cx="4724400" cy="1295400"/>
          </a:xfrm>
        </p:grpSpPr>
        <p:cxnSp>
          <p:nvCxnSpPr>
            <p:cNvPr id="206" name="Google Shape;206;p18"/>
            <p:cNvCxnSpPr/>
            <p:nvPr/>
          </p:nvCxnSpPr>
          <p:spPr>
            <a:xfrm>
              <a:off x="2057400" y="3124200"/>
              <a:ext cx="4724400" cy="0"/>
            </a:xfrm>
            <a:prstGeom prst="straightConnector1">
              <a:avLst/>
            </a:prstGeom>
            <a:noFill/>
            <a:ln cap="flat" cmpd="sng" w="9525">
              <a:solidFill>
                <a:schemeClr val="lt2"/>
              </a:solidFill>
              <a:prstDash val="solid"/>
              <a:miter lim="800000"/>
              <a:headEnd len="med" w="med" type="none"/>
              <a:tailEnd len="med" w="med" type="none"/>
            </a:ln>
          </p:spPr>
        </p:cxnSp>
        <p:cxnSp>
          <p:nvCxnSpPr>
            <p:cNvPr id="207" name="Google Shape;207;p18"/>
            <p:cNvCxnSpPr/>
            <p:nvPr/>
          </p:nvCxnSpPr>
          <p:spPr>
            <a:xfrm>
              <a:off x="6781800" y="3124200"/>
              <a:ext cx="0" cy="457200"/>
            </a:xfrm>
            <a:prstGeom prst="straightConnector1">
              <a:avLst/>
            </a:prstGeom>
            <a:noFill/>
            <a:ln cap="flat" cmpd="sng" w="9525">
              <a:solidFill>
                <a:schemeClr val="lt2"/>
              </a:solidFill>
              <a:prstDash val="solid"/>
              <a:miter lim="800000"/>
              <a:headEnd len="med" w="med" type="none"/>
              <a:tailEnd len="med" w="med" type="none"/>
            </a:ln>
          </p:spPr>
        </p:cxnSp>
        <p:cxnSp>
          <p:nvCxnSpPr>
            <p:cNvPr id="208" name="Google Shape;208;p18"/>
            <p:cNvCxnSpPr/>
            <p:nvPr/>
          </p:nvCxnSpPr>
          <p:spPr>
            <a:xfrm>
              <a:off x="2057400" y="3124200"/>
              <a:ext cx="0" cy="457200"/>
            </a:xfrm>
            <a:prstGeom prst="straightConnector1">
              <a:avLst/>
            </a:prstGeom>
            <a:noFill/>
            <a:ln cap="flat" cmpd="sng" w="9525">
              <a:solidFill>
                <a:schemeClr val="lt2"/>
              </a:solidFill>
              <a:prstDash val="solid"/>
              <a:miter lim="800000"/>
              <a:headEnd len="med" w="med" type="none"/>
              <a:tailEnd len="med" w="med" type="none"/>
            </a:ln>
          </p:spPr>
        </p:cxnSp>
        <p:cxnSp>
          <p:nvCxnSpPr>
            <p:cNvPr id="209" name="Google Shape;209;p18"/>
            <p:cNvCxnSpPr/>
            <p:nvPr/>
          </p:nvCxnSpPr>
          <p:spPr>
            <a:xfrm>
              <a:off x="4191000" y="2286000"/>
              <a:ext cx="0" cy="838200"/>
            </a:xfrm>
            <a:prstGeom prst="straightConnector1">
              <a:avLst/>
            </a:prstGeom>
            <a:noFill/>
            <a:ln cap="flat" cmpd="sng" w="9525">
              <a:solidFill>
                <a:schemeClr val="lt2"/>
              </a:solidFill>
              <a:prstDash val="solid"/>
              <a:miter lim="800000"/>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descr="FG06_01" id="215" name="Google Shape;215;p19"/>
          <p:cNvPicPr preferRelativeResize="0"/>
          <p:nvPr/>
        </p:nvPicPr>
        <p:blipFill rotWithShape="1">
          <a:blip r:embed="rId3">
            <a:alphaModFix/>
          </a:blip>
          <a:srcRect b="0" l="0" r="0" t="0"/>
          <a:stretch/>
        </p:blipFill>
        <p:spPr>
          <a:xfrm>
            <a:off x="533400" y="-1066800"/>
            <a:ext cx="8305800" cy="762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Organizational Mission</a:t>
            </a:r>
            <a:endParaRPr/>
          </a:p>
        </p:txBody>
      </p:sp>
      <p:sp>
        <p:nvSpPr>
          <p:cNvPr id="222" name="Google Shape;222;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The Mission states the organization’s values, aspirations, and reason for existence.</a:t>
            </a:r>
            <a:endParaRPr/>
          </a:p>
          <a:p>
            <a:pPr indent="-342900" lvl="0" marL="342900" rtl="0" algn="l">
              <a:lnSpc>
                <a:spcPct val="9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The Mission Statement is the basis for all following goals and plans.</a:t>
            </a:r>
            <a:endParaRPr/>
          </a:p>
          <a:p>
            <a:pPr indent="-342900" lvl="0" marL="342900" rtl="0" algn="l">
              <a:lnSpc>
                <a:spcPct val="9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Without a clear mission, goals and plans may be developed haphazardly causing the organization to fail. </a:t>
            </a:r>
            <a:endParaRPr/>
          </a:p>
          <a:p>
            <a:pPr indent="-160020" lvl="0" marL="342900" rtl="0" algn="l">
              <a:spcBef>
                <a:spcPts val="640"/>
              </a:spcBef>
              <a:spcAft>
                <a:spcPts val="0"/>
              </a:spcAft>
              <a:buClr>
                <a:schemeClr val="dk1"/>
              </a:buClr>
              <a:buSzPts val="2880"/>
              <a:buFont typeface="Tahoma"/>
              <a:buNone/>
            </a:pPr>
            <a:r>
              <a:t/>
            </a:r>
            <a:endParaRPr b="0" i="0" sz="32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5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5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5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500"/>
                                        <p:tgtEl>
                                          <p:spTgt spid="22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6" name="Shape 226"/>
        <p:cNvGrpSpPr/>
        <p:nvPr/>
      </p:nvGrpSpPr>
      <p:grpSpPr>
        <a:xfrm>
          <a:off x="0" y="0"/>
          <a:ext cx="0" cy="0"/>
          <a:chOff x="0" y="0"/>
          <a:chExt cx="0" cy="0"/>
        </a:xfrm>
      </p:grpSpPr>
      <p:sp>
        <p:nvSpPr>
          <p:cNvPr id="227" name="Google Shape;227;p21"/>
          <p:cNvSpPr txBox="1"/>
          <p:nvPr/>
        </p:nvSpPr>
        <p:spPr>
          <a:xfrm>
            <a:off x="685800" y="762000"/>
            <a:ext cx="7772400" cy="8319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5400"/>
              <a:buFont typeface="Tahoma"/>
              <a:buNone/>
            </a:pPr>
            <a:r>
              <a:rPr b="1" i="0" lang="en-US" sz="5400" u="none">
                <a:solidFill>
                  <a:schemeClr val="dk2"/>
                </a:solidFill>
                <a:latin typeface="Tahoma"/>
                <a:ea typeface="Tahoma"/>
                <a:cs typeface="Tahoma"/>
                <a:sym typeface="Tahoma"/>
              </a:rPr>
              <a:t>Goals and Plans</a:t>
            </a:r>
            <a:endParaRPr/>
          </a:p>
        </p:txBody>
      </p:sp>
      <p:sp>
        <p:nvSpPr>
          <p:cNvPr id="228" name="Google Shape;228;p21"/>
          <p:cNvSpPr txBox="1"/>
          <p:nvPr/>
        </p:nvSpPr>
        <p:spPr>
          <a:xfrm>
            <a:off x="685800" y="1524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imes New Roman"/>
              <a:buNone/>
            </a:pPr>
            <a:r>
              <a:t/>
            </a:r>
            <a:endParaRPr b="1" i="0" sz="2400" u="none">
              <a:solidFill>
                <a:schemeClr val="dk1"/>
              </a:solidFill>
              <a:latin typeface="Tahoma"/>
              <a:ea typeface="Tahoma"/>
              <a:cs typeface="Tahoma"/>
              <a:sym typeface="Tahoma"/>
            </a:endParaRPr>
          </a:p>
          <a:p>
            <a:pPr indent="-342900" lvl="0" marL="342900" marR="0" rtl="0" algn="l">
              <a:lnSpc>
                <a:spcPct val="90000"/>
              </a:lnSpc>
              <a:spcBef>
                <a:spcPts val="72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Goals:</a:t>
            </a:r>
            <a:r>
              <a:rPr b="0" i="0" lang="en-US" sz="3600" u="none">
                <a:solidFill>
                  <a:schemeClr val="dk1"/>
                </a:solidFill>
                <a:latin typeface="Times New Roman"/>
                <a:ea typeface="Times New Roman"/>
                <a:cs typeface="Times New Roman"/>
                <a:sym typeface="Times New Roman"/>
              </a:rPr>
              <a:t> specify future ends.  </a:t>
            </a:r>
            <a:r>
              <a:rPr b="0" i="0" lang="en-US" sz="3600" u="sng">
                <a:solidFill>
                  <a:schemeClr val="dk1"/>
                </a:solidFill>
                <a:latin typeface="Times New Roman"/>
                <a:ea typeface="Times New Roman"/>
                <a:cs typeface="Times New Roman"/>
                <a:sym typeface="Times New Roman"/>
              </a:rPr>
              <a:t>Desired future state.</a:t>
            </a:r>
            <a:endParaRPr b="0" i="0" sz="36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720"/>
              </a:spcBef>
              <a:spcAft>
                <a:spcPts val="0"/>
              </a:spcAft>
              <a:buClr>
                <a:schemeClr val="dk1"/>
              </a:buClr>
              <a:buSzPts val="3600"/>
              <a:buFont typeface="Times New Roman"/>
              <a:buNone/>
            </a:pPr>
            <a:r>
              <a:t/>
            </a:r>
            <a:endParaRPr b="1" i="0" sz="36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72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Plans:</a:t>
            </a:r>
            <a:r>
              <a:rPr b="0" i="0" lang="en-US" sz="3600" u="none">
                <a:solidFill>
                  <a:schemeClr val="dk1"/>
                </a:solidFill>
                <a:latin typeface="Times New Roman"/>
                <a:ea typeface="Times New Roman"/>
                <a:cs typeface="Times New Roman"/>
                <a:sym typeface="Times New Roman"/>
              </a:rPr>
              <a:t> specify the </a:t>
            </a:r>
            <a:r>
              <a:rPr b="0" i="0" lang="en-US" sz="3600" u="sng">
                <a:solidFill>
                  <a:schemeClr val="dk1"/>
                </a:solidFill>
                <a:latin typeface="Times New Roman"/>
                <a:ea typeface="Times New Roman"/>
                <a:cs typeface="Times New Roman"/>
                <a:sym typeface="Times New Roman"/>
              </a:rPr>
              <a:t>means</a:t>
            </a:r>
            <a:r>
              <a:rPr b="0" i="0" lang="en-US" sz="3600" u="none">
                <a:solidFill>
                  <a:schemeClr val="dk1"/>
                </a:solidFill>
                <a:latin typeface="Times New Roman"/>
                <a:ea typeface="Times New Roman"/>
                <a:cs typeface="Times New Roman"/>
                <a:sym typeface="Times New Roman"/>
              </a:rPr>
              <a:t> to future ends.  “The blueprint for goal achievement… specifies the necessary resource allocations, schedules, tasks…”</a:t>
            </a:r>
            <a:endParaRPr/>
          </a:p>
          <a:p>
            <a:pPr indent="-342900" lvl="0" marL="342900" marR="0" rtl="0" algn="l">
              <a:lnSpc>
                <a:spcPct val="90000"/>
              </a:lnSpc>
              <a:spcBef>
                <a:spcPts val="720"/>
              </a:spcBef>
              <a:spcAft>
                <a:spcPts val="0"/>
              </a:spcAft>
              <a:buClr>
                <a:schemeClr val="dk1"/>
              </a:buClr>
              <a:buSzPts val="3600"/>
              <a:buFont typeface="Times New Roman"/>
              <a:buNone/>
            </a:pPr>
            <a:r>
              <a:t/>
            </a:r>
            <a:endParaRPr b="0" i="0" sz="36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720"/>
              </a:spcBef>
              <a:spcAft>
                <a:spcPts val="0"/>
              </a:spcAft>
              <a:buClr>
                <a:schemeClr val="dk1"/>
              </a:buClr>
              <a:buSzPts val="3600"/>
              <a:buFont typeface="Times New Roman"/>
              <a:buNone/>
            </a:pPr>
            <a:r>
              <a:t/>
            </a:r>
            <a:endParaRPr b="0" i="0" sz="3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36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685800" y="76835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Strategic Goals and Plans</a:t>
            </a:r>
            <a:endParaRPr/>
          </a:p>
        </p:txBody>
      </p:sp>
      <p:sp>
        <p:nvSpPr>
          <p:cNvPr id="235" name="Google Shape;235;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Strategic Goals pertain to the entire organization (not specific divisions and departments).</a:t>
            </a:r>
            <a:endParaRPr/>
          </a:p>
          <a:p>
            <a:pPr indent="-342900" lvl="0" marL="342900" rtl="0" algn="l">
              <a:lnSpc>
                <a:spcPct val="100000"/>
              </a:lnSpc>
              <a:spcBef>
                <a:spcPts val="640"/>
              </a:spcBef>
              <a:spcAft>
                <a:spcPts val="0"/>
              </a:spcAft>
              <a:buClr>
                <a:schemeClr val="dk1"/>
              </a:buClr>
              <a:buSzPts val="2880"/>
              <a:buFont typeface="Tahoma"/>
              <a:buChar char="•"/>
            </a:pPr>
            <a:r>
              <a:rPr b="0" i="0" lang="en-US" sz="3200" u="none">
                <a:solidFill>
                  <a:schemeClr val="dk1"/>
                </a:solidFill>
                <a:latin typeface="Tahoma"/>
                <a:ea typeface="Tahoma"/>
                <a:cs typeface="Tahoma"/>
                <a:sym typeface="Tahoma"/>
              </a:rPr>
              <a:t>Strategic Plans define the </a:t>
            </a:r>
            <a:r>
              <a:rPr b="0" i="0" lang="en-US" sz="3200" u="sng">
                <a:solidFill>
                  <a:schemeClr val="dk1"/>
                </a:solidFill>
                <a:latin typeface="Tahoma"/>
                <a:ea typeface="Tahoma"/>
                <a:cs typeface="Tahoma"/>
                <a:sym typeface="Tahoma"/>
              </a:rPr>
              <a:t>action steps</a:t>
            </a:r>
            <a:r>
              <a:rPr b="0" i="0" lang="en-US" sz="3200" u="none">
                <a:solidFill>
                  <a:schemeClr val="dk1"/>
                </a:solidFill>
                <a:latin typeface="Tahoma"/>
                <a:ea typeface="Tahoma"/>
                <a:cs typeface="Tahoma"/>
                <a:sym typeface="Tahoma"/>
              </a:rPr>
              <a:t> the </a:t>
            </a:r>
            <a:r>
              <a:rPr b="0" i="0" lang="en-US" sz="3200" u="sng">
                <a:solidFill>
                  <a:schemeClr val="dk1"/>
                </a:solidFill>
                <a:latin typeface="Tahoma"/>
                <a:ea typeface="Tahoma"/>
                <a:cs typeface="Tahoma"/>
                <a:sym typeface="Tahoma"/>
              </a:rPr>
              <a:t>company</a:t>
            </a:r>
            <a:r>
              <a:rPr b="0" i="0" lang="en-US" sz="3200" u="none">
                <a:solidFill>
                  <a:schemeClr val="dk1"/>
                </a:solidFill>
                <a:latin typeface="Tahoma"/>
                <a:ea typeface="Tahoma"/>
                <a:cs typeface="Tahoma"/>
                <a:sym typeface="Tahoma"/>
              </a:rPr>
              <a:t> will use to attain strategic goals.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5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500"/>
                                        <p:tgtEl>
                                          <p:spTgt spid="23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umi Painting">
  <a:themeElements>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Sumi Painting">
  <a:themeElements>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