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9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96" r:id="rId21"/>
    <p:sldId id="297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10058400" cy="7772400"/>
  <p:notesSz cx="10058400" cy="7772400"/>
  <p:defaultTextStyle>
    <a:defPPr>
      <a:defRPr lang="en-US"/>
    </a:defPPr>
    <a:lvl1pPr marL="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5286033"/>
            <a:ext cx="10066198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54380" y="1986282"/>
            <a:ext cx="8549640" cy="2073729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3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4380" y="4093154"/>
            <a:ext cx="8549640" cy="1359665"/>
          </a:xfrm>
        </p:spPr>
        <p:txBody>
          <a:bodyPr lIns="50941" rIns="50941"/>
          <a:lstStyle>
            <a:lvl1pPr marL="0" marR="71318" indent="0" algn="r">
              <a:buNone/>
              <a:defRPr>
                <a:solidFill>
                  <a:schemeClr val="tx2"/>
                </a:solidFill>
              </a:defRPr>
            </a:lvl1pPr>
            <a:lvl2pPr marL="509412" indent="0" algn="ctr">
              <a:buNone/>
            </a:lvl2pPr>
            <a:lvl3pPr marL="1018824" indent="0" algn="ctr">
              <a:buNone/>
            </a:lvl3pPr>
            <a:lvl4pPr marL="1528237" indent="0" algn="ctr">
              <a:buNone/>
            </a:lvl4pPr>
            <a:lvl5pPr marL="2037649" indent="0" algn="ctr">
              <a:buNone/>
            </a:lvl5pPr>
            <a:lvl6pPr marL="2547061" indent="0" algn="ctr">
              <a:buNone/>
            </a:lvl6pPr>
            <a:lvl7pPr marL="3056473" indent="0" algn="ctr">
              <a:buNone/>
            </a:lvl7pPr>
            <a:lvl8pPr marL="3565886" indent="0" algn="ctr">
              <a:buNone/>
            </a:lvl8pPr>
            <a:lvl9pPr marL="4075298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4141" y="5613400"/>
            <a:ext cx="10062542" cy="2167033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10/30/2019</a:t>
            </a:fld>
            <a:endParaRPr lang="en-US" smtClean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678840"/>
            <a:ext cx="9052560" cy="497088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8414" y="311259"/>
            <a:ext cx="1955217" cy="6338462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60"/>
            <a:ext cx="6957060" cy="633846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614" y="1201007"/>
            <a:ext cx="8549640" cy="207264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3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4984" y="3322607"/>
            <a:ext cx="5029200" cy="1648873"/>
          </a:xfrm>
        </p:spPr>
        <p:txBody>
          <a:bodyPr lIns="101882" rIns="101882" anchor="t"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000348" y="3406202"/>
            <a:ext cx="201168" cy="25908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795290" y="3406202"/>
            <a:ext cx="201168" cy="25908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78839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678839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10/30/2019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09457"/>
            <a:ext cx="9052560" cy="12954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6131560"/>
            <a:ext cx="4444207" cy="8636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3765" anchor="ctr"/>
          <a:lstStyle>
            <a:lvl1pPr marL="0" indent="0">
              <a:buNone/>
              <a:defRPr sz="27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09529" y="6131560"/>
            <a:ext cx="4445953" cy="8636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3765" anchor="ctr"/>
          <a:lstStyle>
            <a:lvl1pPr marL="0" indent="0">
              <a:buNone/>
              <a:defRPr sz="27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2920" y="1636867"/>
            <a:ext cx="4444207" cy="446733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1636867"/>
            <a:ext cx="4445953" cy="446733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10/30/2019</a:t>
            </a:fld>
            <a:endParaRPr lang="en-US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10/30/2019</a:t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10/30/2019</a:t>
            </a:fld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5527040"/>
            <a:ext cx="8229954" cy="51816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8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861560" y="6069116"/>
            <a:ext cx="4372051" cy="1036320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05840" y="310896"/>
            <a:ext cx="8227771" cy="5181600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9735" y="7262337"/>
            <a:ext cx="2112264" cy="414528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10/30/2019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5355" y="6169189"/>
            <a:ext cx="7879080" cy="734663"/>
          </a:xfrm>
          <a:noFill/>
        </p:spPr>
        <p:txBody>
          <a:bodyPr lIns="101882" tIns="0" rIns="101882" anchor="t"/>
          <a:lstStyle>
            <a:lvl1pPr marL="0" marR="20376" indent="0" algn="r">
              <a:buNone/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460" y="215297"/>
            <a:ext cx="9555480" cy="49743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6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10/30/2019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18080" y="7262337"/>
            <a:ext cx="2585749" cy="4138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5513805"/>
            <a:ext cx="8882975" cy="637695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49201" y="6737594"/>
            <a:ext cx="5434686" cy="104388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34289" y="6730879"/>
            <a:ext cx="4059496" cy="105791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646" y="6563420"/>
            <a:ext cx="3742545" cy="1224984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1882" tIns="50941" rIns="101882" bIns="50941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160" y="6559437"/>
            <a:ext cx="3746060" cy="122896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530523" y="5653565"/>
            <a:ext cx="201168" cy="25908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325466" y="5653565"/>
            <a:ext cx="201168" cy="25908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49201" y="6737594"/>
            <a:ext cx="5434686" cy="104388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34289" y="6730879"/>
            <a:ext cx="4059496" cy="105791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646" y="6563420"/>
            <a:ext cx="3742545" cy="1224984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1882" tIns="50941" rIns="101882" bIns="50941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160" y="6559437"/>
            <a:ext cx="3746060" cy="122896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82" tIns="50941" rIns="101882" bIns="50941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2920" y="1678839"/>
            <a:ext cx="9052560" cy="5129425"/>
          </a:xfrm>
          <a:prstGeom prst="rect">
            <a:avLst/>
          </a:prstGeom>
        </p:spPr>
        <p:txBody>
          <a:bodyPr vert="horz" lIns="101882" tIns="50941" rIns="101882" bIns="50941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399735" y="7262337"/>
            <a:ext cx="2112264" cy="414528"/>
          </a:xfrm>
          <a:prstGeom prst="rect">
            <a:avLst/>
          </a:prstGeom>
        </p:spPr>
        <p:txBody>
          <a:bodyPr vert="horz" lIns="101882" tIns="50941" rIns="101882" bIns="50941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10/30/2019</a:t>
            </a:fld>
            <a:endParaRPr lang="en-US" smtClean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818080" y="7262337"/>
            <a:ext cx="2585749" cy="413808"/>
          </a:xfrm>
          <a:prstGeom prst="rect">
            <a:avLst/>
          </a:prstGeom>
        </p:spPr>
        <p:txBody>
          <a:bodyPr vert="horz" lIns="101882" tIns="50941" rIns="101882" bIns="50941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511999" y="7262337"/>
            <a:ext cx="402336" cy="413808"/>
          </a:xfrm>
          <a:prstGeom prst="rect">
            <a:avLst/>
          </a:prstGeom>
        </p:spPr>
        <p:txBody>
          <a:bodyPr vert="horz" lIns="101882" tIns="50941" rIns="101882" bIns="50941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07530" indent="-285271" algn="l" rtl="0" eaLnBrk="1" latinLnBrk="0" hangingPunct="1">
        <a:spcBef>
          <a:spcPts val="446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801" indent="-254706" algn="l" rtl="0" eaLnBrk="1" latinLnBrk="0" hangingPunct="1">
        <a:spcBef>
          <a:spcPts val="361"/>
        </a:spcBef>
        <a:buClr>
          <a:schemeClr val="accent1"/>
        </a:buClr>
        <a:buFont typeface="Verdana"/>
        <a:buChar char="◦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57695" indent="-254706" algn="l" rtl="0" eaLnBrk="1" latinLnBrk="0" hangingPunct="1">
        <a:spcBef>
          <a:spcPts val="390"/>
        </a:spcBef>
        <a:buClr>
          <a:schemeClr val="accent2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531" indent="-254706" algn="l" rtl="0" eaLnBrk="1" latinLnBrk="0" hangingPunct="1">
        <a:spcBef>
          <a:spcPts val="390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28237" indent="-254706" algn="l" rtl="0" eaLnBrk="1" latinLnBrk="0" hangingPunct="1">
        <a:spcBef>
          <a:spcPts val="39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43" indent="-254706" algn="l" rtl="0" eaLnBrk="1" latinLnBrk="0" hangingPunct="1">
        <a:spcBef>
          <a:spcPts val="390"/>
        </a:spcBef>
        <a:buClr>
          <a:schemeClr val="accent3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649" indent="-254706" algn="l" rtl="0" eaLnBrk="1" latinLnBrk="0" hangingPunct="1">
        <a:spcBef>
          <a:spcPts val="39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92355" indent="-254706" algn="l" rtl="0" eaLnBrk="1" latinLnBrk="0" hangingPunct="1">
        <a:spcBef>
          <a:spcPts val="39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47061" indent="-254706" algn="l" rtl="0" eaLnBrk="1" latinLnBrk="0" hangingPunct="1">
        <a:spcBef>
          <a:spcPts val="390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afriend@otherhost.bme.hu" TargetMode="External"/><Relationship Id="rId2" Type="http://schemas.openxmlformats.org/officeDocument/2006/relationships/hyperlink" Target="mailto:buttyan@hit.bme.hu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gpi.org/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ned@innosoft.com" TargetMode="External"/><Relationship Id="rId2" Type="http://schemas.openxmlformats.org/officeDocument/2006/relationships/hyperlink" Target="mailto:nsb@nsb.fv.com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9691" y="457187"/>
            <a:ext cx="394715" cy="3429012"/>
          </a:xfrm>
          <a:custGeom>
            <a:avLst/>
            <a:gdLst/>
            <a:ahLst/>
            <a:cxnLst/>
            <a:rect l="l" t="t" r="r" b="b"/>
            <a:pathLst>
              <a:path w="394715" h="3429012">
                <a:moveTo>
                  <a:pt x="0" y="0"/>
                </a:moveTo>
                <a:lnTo>
                  <a:pt x="394715" y="0"/>
                </a:lnTo>
                <a:lnTo>
                  <a:pt x="394715" y="3429012"/>
                </a:lnTo>
                <a:lnTo>
                  <a:pt x="0" y="3429012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41258" y="2552181"/>
            <a:ext cx="3354071" cy="12242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2699" indent="91429"/>
            <a:r>
              <a:rPr sz="4000" spc="-515" dirty="0" smtClean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4000" spc="-254" dirty="0" smtClean="0">
                <a:solidFill>
                  <a:srgbClr val="000099"/>
                </a:solidFill>
                <a:latin typeface="Arial"/>
                <a:cs typeface="Arial"/>
              </a:rPr>
              <a:t>-</a:t>
            </a:r>
            <a:r>
              <a:rPr sz="4000" spc="-433" dirty="0" smtClean="0">
                <a:solidFill>
                  <a:srgbClr val="000099"/>
                </a:solidFill>
                <a:latin typeface="Arial"/>
                <a:cs typeface="Arial"/>
              </a:rPr>
              <a:t>m</a:t>
            </a:r>
            <a:r>
              <a:rPr sz="4000" spc="-425" dirty="0" smtClean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4000" spc="14" dirty="0" smtClean="0">
                <a:solidFill>
                  <a:srgbClr val="000099"/>
                </a:solidFill>
                <a:latin typeface="Arial"/>
                <a:cs typeface="Arial"/>
              </a:rPr>
              <a:t>il</a:t>
            </a:r>
            <a:r>
              <a:rPr sz="4000" spc="-215" dirty="0" smtClean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4000" spc="-515" dirty="0" smtClean="0">
                <a:solidFill>
                  <a:srgbClr val="000099"/>
                </a:solidFill>
                <a:latin typeface="Arial"/>
                <a:cs typeface="Arial"/>
              </a:rPr>
              <a:t>S</a:t>
            </a:r>
            <a:r>
              <a:rPr sz="4000" spc="-425" dirty="0" smtClean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4000" spc="-181" dirty="0" smtClean="0">
                <a:solidFill>
                  <a:srgbClr val="000099"/>
                </a:solidFill>
                <a:latin typeface="Arial"/>
                <a:cs typeface="Arial"/>
              </a:rPr>
              <a:t>c</a:t>
            </a:r>
            <a:r>
              <a:rPr sz="4000" spc="-225" dirty="0" smtClean="0">
                <a:solidFill>
                  <a:srgbClr val="000099"/>
                </a:solidFill>
                <a:latin typeface="Arial"/>
                <a:cs typeface="Arial"/>
              </a:rPr>
              <a:t>u</a:t>
            </a:r>
            <a:r>
              <a:rPr sz="4000" spc="-75" dirty="0" smtClean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4000" spc="14" dirty="0" smtClean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sz="4000" spc="-25" dirty="0" smtClean="0">
                <a:solidFill>
                  <a:srgbClr val="000099"/>
                </a:solidFill>
                <a:latin typeface="Arial"/>
                <a:cs typeface="Arial"/>
              </a:rPr>
              <a:t>t</a:t>
            </a:r>
            <a:r>
              <a:rPr sz="4000" spc="-181" dirty="0" smtClean="0">
                <a:solidFill>
                  <a:srgbClr val="000099"/>
                </a:solidFill>
                <a:latin typeface="Arial"/>
                <a:cs typeface="Arial"/>
              </a:rPr>
              <a:t>y</a:t>
            </a:r>
            <a:r>
              <a:rPr sz="4000" spc="-25" dirty="0" smtClean="0">
                <a:solidFill>
                  <a:srgbClr val="000099"/>
                </a:solidFill>
                <a:latin typeface="Arial"/>
                <a:cs typeface="Arial"/>
              </a:rPr>
              <a:t>: </a:t>
            </a:r>
            <a:r>
              <a:rPr sz="4000" spc="-515" dirty="0" smtClean="0">
                <a:solidFill>
                  <a:srgbClr val="000099"/>
                </a:solidFill>
                <a:latin typeface="Arial"/>
                <a:cs typeface="Arial"/>
              </a:rPr>
              <a:t>P</a:t>
            </a:r>
            <a:r>
              <a:rPr sz="4000" spc="-589" dirty="0" smtClean="0">
                <a:solidFill>
                  <a:srgbClr val="000099"/>
                </a:solidFill>
                <a:latin typeface="Arial"/>
                <a:cs typeface="Arial"/>
              </a:rPr>
              <a:t>G</a:t>
            </a:r>
            <a:r>
              <a:rPr sz="4000" spc="-509" dirty="0" smtClean="0">
                <a:solidFill>
                  <a:srgbClr val="000099"/>
                </a:solidFill>
                <a:latin typeface="Arial"/>
                <a:cs typeface="Arial"/>
              </a:rPr>
              <a:t>P</a:t>
            </a:r>
            <a:r>
              <a:rPr sz="4000" spc="-215" dirty="0" smtClean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4000" spc="-425" dirty="0" smtClean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4000" spc="-225" dirty="0" smtClean="0">
                <a:solidFill>
                  <a:srgbClr val="000099"/>
                </a:solidFill>
                <a:latin typeface="Arial"/>
                <a:cs typeface="Arial"/>
              </a:rPr>
              <a:t>nd</a:t>
            </a:r>
            <a:r>
              <a:rPr sz="4000" spc="-199" dirty="0" smtClean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4000" spc="-509" dirty="0" smtClean="0">
                <a:solidFill>
                  <a:srgbClr val="000099"/>
                </a:solidFill>
                <a:latin typeface="Arial"/>
                <a:cs typeface="Arial"/>
              </a:rPr>
              <a:t>S</a:t>
            </a:r>
            <a:r>
              <a:rPr sz="4000" spc="-219" dirty="0" smtClean="0">
                <a:solidFill>
                  <a:srgbClr val="000099"/>
                </a:solidFill>
                <a:latin typeface="Arial"/>
                <a:cs typeface="Arial"/>
              </a:rPr>
              <a:t>/</a:t>
            </a:r>
            <a:r>
              <a:rPr sz="4000" spc="-645" dirty="0" smtClean="0">
                <a:solidFill>
                  <a:srgbClr val="000099"/>
                </a:solidFill>
                <a:latin typeface="Arial"/>
                <a:cs typeface="Arial"/>
              </a:rPr>
              <a:t>M</a:t>
            </a:r>
            <a:r>
              <a:rPr sz="4000" spc="-215" dirty="0" smtClean="0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sz="4000" spc="-645" dirty="0" smtClean="0">
                <a:solidFill>
                  <a:srgbClr val="000099"/>
                </a:solidFill>
                <a:latin typeface="Arial"/>
                <a:cs typeface="Arial"/>
              </a:rPr>
              <a:t>M</a:t>
            </a:r>
            <a:r>
              <a:rPr sz="4000" spc="-509" dirty="0" smtClean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9691" y="3886199"/>
            <a:ext cx="6096" cy="3428988"/>
          </a:xfrm>
          <a:custGeom>
            <a:avLst/>
            <a:gdLst/>
            <a:ahLst/>
            <a:cxnLst/>
            <a:rect l="l" t="t" r="r" b="b"/>
            <a:pathLst>
              <a:path w="6096" h="3428988">
                <a:moveTo>
                  <a:pt x="0" y="0"/>
                </a:moveTo>
                <a:lnTo>
                  <a:pt x="0" y="3428988"/>
                </a:lnTo>
                <a:lnTo>
                  <a:pt x="6096" y="3428988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9691" y="3886199"/>
            <a:ext cx="394715" cy="3429000"/>
          </a:xfrm>
          <a:custGeom>
            <a:avLst/>
            <a:gdLst/>
            <a:ahLst/>
            <a:cxnLst/>
            <a:rect l="l" t="t" r="r" b="b"/>
            <a:pathLst>
              <a:path w="394715" h="3429000">
                <a:moveTo>
                  <a:pt x="0" y="0"/>
                </a:moveTo>
                <a:lnTo>
                  <a:pt x="394715" y="0"/>
                </a:lnTo>
                <a:lnTo>
                  <a:pt x="394715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8625" y="1670292"/>
            <a:ext cx="0" cy="470915"/>
          </a:xfrm>
          <a:custGeom>
            <a:avLst/>
            <a:gdLst/>
            <a:ahLst/>
            <a:cxnLst/>
            <a:rect l="l" t="t" r="r" b="b"/>
            <a:pathLst>
              <a:path h="470915">
                <a:moveTo>
                  <a:pt x="0" y="0"/>
                </a:moveTo>
                <a:lnTo>
                  <a:pt x="0" y="47091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1800" y="1673339"/>
            <a:ext cx="1226820" cy="0"/>
          </a:xfrm>
          <a:custGeom>
            <a:avLst/>
            <a:gdLst/>
            <a:ahLst/>
            <a:cxnLst/>
            <a:rect l="l" t="t" r="r" b="b"/>
            <a:pathLst>
              <a:path w="1226820">
                <a:moveTo>
                  <a:pt x="1226820" y="0"/>
                </a:moveTo>
                <a:lnTo>
                  <a:pt x="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1787" y="2137398"/>
            <a:ext cx="1226832" cy="0"/>
          </a:xfrm>
          <a:custGeom>
            <a:avLst/>
            <a:gdLst/>
            <a:ahLst/>
            <a:cxnLst/>
            <a:rect l="l" t="t" r="r" b="b"/>
            <a:pathLst>
              <a:path w="1226832">
                <a:moveTo>
                  <a:pt x="1226832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4809" y="1676387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1788" y="1676388"/>
            <a:ext cx="1219199" cy="457199"/>
          </a:xfrm>
          <a:custGeom>
            <a:avLst/>
            <a:gdLst/>
            <a:ahLst/>
            <a:cxnLst/>
            <a:rect l="l" t="t" r="r" b="b"/>
            <a:pathLst>
              <a:path w="1219199" h="457199">
                <a:moveTo>
                  <a:pt x="0" y="0"/>
                </a:moveTo>
                <a:lnTo>
                  <a:pt x="0" y="457199"/>
                </a:lnTo>
                <a:lnTo>
                  <a:pt x="1219199" y="457199"/>
                </a:lnTo>
                <a:lnTo>
                  <a:pt x="1219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5691" y="1670292"/>
            <a:ext cx="1232928" cy="470915"/>
          </a:xfrm>
          <a:custGeom>
            <a:avLst/>
            <a:gdLst/>
            <a:ahLst/>
            <a:cxnLst/>
            <a:rect l="l" t="t" r="r" b="b"/>
            <a:pathLst>
              <a:path w="1232928" h="470915">
                <a:moveTo>
                  <a:pt x="1232928" y="470915"/>
                </a:moveTo>
                <a:lnTo>
                  <a:pt x="1232928" y="0"/>
                </a:lnTo>
                <a:lnTo>
                  <a:pt x="0" y="0"/>
                </a:lnTo>
                <a:lnTo>
                  <a:pt x="0" y="470915"/>
                </a:lnTo>
                <a:lnTo>
                  <a:pt x="6095" y="47091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1219212" y="13715"/>
                </a:lnTo>
                <a:lnTo>
                  <a:pt x="1219212" y="6095"/>
                </a:lnTo>
                <a:lnTo>
                  <a:pt x="1225308" y="13715"/>
                </a:lnTo>
                <a:lnTo>
                  <a:pt x="1225308" y="470915"/>
                </a:lnTo>
                <a:lnTo>
                  <a:pt x="1232928" y="470915"/>
                </a:lnTo>
                <a:close/>
              </a:path>
              <a:path w="1232928" h="470915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1232928" h="470915">
                <a:moveTo>
                  <a:pt x="13715" y="45719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457199"/>
                </a:lnTo>
                <a:lnTo>
                  <a:pt x="13715" y="457199"/>
                </a:lnTo>
                <a:close/>
              </a:path>
              <a:path w="1232928" h="470915">
                <a:moveTo>
                  <a:pt x="1225308" y="457199"/>
                </a:moveTo>
                <a:lnTo>
                  <a:pt x="6095" y="457199"/>
                </a:lnTo>
                <a:lnTo>
                  <a:pt x="13715" y="463295"/>
                </a:lnTo>
                <a:lnTo>
                  <a:pt x="13715" y="470915"/>
                </a:lnTo>
                <a:lnTo>
                  <a:pt x="1219212" y="470915"/>
                </a:lnTo>
                <a:lnTo>
                  <a:pt x="1219212" y="463295"/>
                </a:lnTo>
                <a:lnTo>
                  <a:pt x="1225308" y="457199"/>
                </a:lnTo>
                <a:close/>
              </a:path>
              <a:path w="1232928" h="470915">
                <a:moveTo>
                  <a:pt x="13715" y="470915"/>
                </a:moveTo>
                <a:lnTo>
                  <a:pt x="13715" y="463295"/>
                </a:lnTo>
                <a:lnTo>
                  <a:pt x="6095" y="457199"/>
                </a:lnTo>
                <a:lnTo>
                  <a:pt x="6095" y="470915"/>
                </a:lnTo>
                <a:lnTo>
                  <a:pt x="13715" y="470915"/>
                </a:lnTo>
                <a:close/>
              </a:path>
              <a:path w="1232928" h="470915">
                <a:moveTo>
                  <a:pt x="1225308" y="13715"/>
                </a:moveTo>
                <a:lnTo>
                  <a:pt x="1219212" y="6095"/>
                </a:lnTo>
                <a:lnTo>
                  <a:pt x="1219212" y="13715"/>
                </a:lnTo>
                <a:lnTo>
                  <a:pt x="1225308" y="13715"/>
                </a:lnTo>
                <a:close/>
              </a:path>
              <a:path w="1232928" h="470915">
                <a:moveTo>
                  <a:pt x="1225308" y="457199"/>
                </a:moveTo>
                <a:lnTo>
                  <a:pt x="1225308" y="13715"/>
                </a:lnTo>
                <a:lnTo>
                  <a:pt x="1219212" y="13715"/>
                </a:lnTo>
                <a:lnTo>
                  <a:pt x="1219212" y="457199"/>
                </a:lnTo>
                <a:lnTo>
                  <a:pt x="1225308" y="457199"/>
                </a:lnTo>
                <a:close/>
              </a:path>
              <a:path w="1232928" h="470915">
                <a:moveTo>
                  <a:pt x="1225308" y="470915"/>
                </a:moveTo>
                <a:lnTo>
                  <a:pt x="1225308" y="457199"/>
                </a:lnTo>
                <a:lnTo>
                  <a:pt x="1219212" y="463295"/>
                </a:lnTo>
                <a:lnTo>
                  <a:pt x="1219212" y="470915"/>
                </a:lnTo>
                <a:lnTo>
                  <a:pt x="1225308" y="470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8165" y="2527299"/>
            <a:ext cx="745235" cy="406400"/>
          </a:xfrm>
          <a:custGeom>
            <a:avLst/>
            <a:gdLst/>
            <a:ahLst/>
            <a:cxnLst/>
            <a:rect l="l" t="t" r="r" b="b"/>
            <a:pathLst>
              <a:path w="745235" h="406400">
                <a:moveTo>
                  <a:pt x="121802" y="63500"/>
                </a:moveTo>
                <a:lnTo>
                  <a:pt x="6348" y="0"/>
                </a:lnTo>
                <a:lnTo>
                  <a:pt x="0" y="0"/>
                </a:lnTo>
                <a:lnTo>
                  <a:pt x="12192" y="12700"/>
                </a:lnTo>
                <a:lnTo>
                  <a:pt x="28956" y="12700"/>
                </a:lnTo>
                <a:lnTo>
                  <a:pt x="30480" y="25400"/>
                </a:lnTo>
                <a:lnTo>
                  <a:pt x="44196" y="25400"/>
                </a:lnTo>
                <a:lnTo>
                  <a:pt x="59436" y="38100"/>
                </a:lnTo>
                <a:lnTo>
                  <a:pt x="74676" y="38100"/>
                </a:lnTo>
                <a:lnTo>
                  <a:pt x="89916" y="50800"/>
                </a:lnTo>
                <a:lnTo>
                  <a:pt x="91440" y="50800"/>
                </a:lnTo>
                <a:lnTo>
                  <a:pt x="103632" y="63500"/>
                </a:lnTo>
                <a:lnTo>
                  <a:pt x="121802" y="63500"/>
                </a:lnTo>
                <a:close/>
              </a:path>
              <a:path w="745235" h="406400">
                <a:moveTo>
                  <a:pt x="468166" y="254000"/>
                </a:moveTo>
                <a:lnTo>
                  <a:pt x="122051" y="63636"/>
                </a:lnTo>
                <a:lnTo>
                  <a:pt x="134112" y="76200"/>
                </a:lnTo>
                <a:lnTo>
                  <a:pt x="135636" y="76200"/>
                </a:lnTo>
                <a:lnTo>
                  <a:pt x="150876" y="88900"/>
                </a:lnTo>
                <a:lnTo>
                  <a:pt x="166116" y="88900"/>
                </a:lnTo>
                <a:lnTo>
                  <a:pt x="181356" y="101600"/>
                </a:lnTo>
                <a:lnTo>
                  <a:pt x="182880" y="101600"/>
                </a:lnTo>
                <a:lnTo>
                  <a:pt x="195072" y="114300"/>
                </a:lnTo>
                <a:lnTo>
                  <a:pt x="213360" y="114300"/>
                </a:lnTo>
                <a:lnTo>
                  <a:pt x="225552" y="127000"/>
                </a:lnTo>
                <a:lnTo>
                  <a:pt x="227076" y="127000"/>
                </a:lnTo>
                <a:lnTo>
                  <a:pt x="242316" y="139700"/>
                </a:lnTo>
                <a:lnTo>
                  <a:pt x="257556" y="139700"/>
                </a:lnTo>
                <a:lnTo>
                  <a:pt x="272796" y="152400"/>
                </a:lnTo>
                <a:lnTo>
                  <a:pt x="274320" y="152400"/>
                </a:lnTo>
                <a:lnTo>
                  <a:pt x="286512" y="165100"/>
                </a:lnTo>
                <a:lnTo>
                  <a:pt x="304800" y="165100"/>
                </a:lnTo>
                <a:lnTo>
                  <a:pt x="316992" y="177800"/>
                </a:lnTo>
                <a:lnTo>
                  <a:pt x="318516" y="177800"/>
                </a:lnTo>
                <a:lnTo>
                  <a:pt x="333756" y="190500"/>
                </a:lnTo>
                <a:lnTo>
                  <a:pt x="348996" y="190500"/>
                </a:lnTo>
                <a:lnTo>
                  <a:pt x="364236" y="203200"/>
                </a:lnTo>
                <a:lnTo>
                  <a:pt x="365760" y="203200"/>
                </a:lnTo>
                <a:lnTo>
                  <a:pt x="377952" y="215900"/>
                </a:lnTo>
                <a:lnTo>
                  <a:pt x="396240" y="215900"/>
                </a:lnTo>
                <a:lnTo>
                  <a:pt x="408432" y="228600"/>
                </a:lnTo>
                <a:lnTo>
                  <a:pt x="409956" y="228600"/>
                </a:lnTo>
                <a:lnTo>
                  <a:pt x="425196" y="241300"/>
                </a:lnTo>
                <a:lnTo>
                  <a:pt x="440436" y="241300"/>
                </a:lnTo>
                <a:lnTo>
                  <a:pt x="455676" y="254000"/>
                </a:lnTo>
                <a:lnTo>
                  <a:pt x="468166" y="254000"/>
                </a:lnTo>
                <a:close/>
              </a:path>
              <a:path w="745235" h="406400">
                <a:moveTo>
                  <a:pt x="560530" y="304800"/>
                </a:moveTo>
                <a:lnTo>
                  <a:pt x="469478" y="254721"/>
                </a:lnTo>
                <a:lnTo>
                  <a:pt x="470916" y="266700"/>
                </a:lnTo>
                <a:lnTo>
                  <a:pt x="487680" y="266700"/>
                </a:lnTo>
                <a:lnTo>
                  <a:pt x="499872" y="279400"/>
                </a:lnTo>
                <a:lnTo>
                  <a:pt x="501396" y="279400"/>
                </a:lnTo>
                <a:lnTo>
                  <a:pt x="516636" y="292100"/>
                </a:lnTo>
                <a:lnTo>
                  <a:pt x="531876" y="292100"/>
                </a:lnTo>
                <a:lnTo>
                  <a:pt x="547116" y="304800"/>
                </a:lnTo>
                <a:lnTo>
                  <a:pt x="560530" y="304800"/>
                </a:lnTo>
                <a:close/>
              </a:path>
              <a:path w="745235" h="406400">
                <a:moveTo>
                  <a:pt x="606711" y="330200"/>
                </a:moveTo>
                <a:lnTo>
                  <a:pt x="560853" y="304977"/>
                </a:lnTo>
                <a:lnTo>
                  <a:pt x="562356" y="317500"/>
                </a:lnTo>
                <a:lnTo>
                  <a:pt x="579120" y="317500"/>
                </a:lnTo>
                <a:lnTo>
                  <a:pt x="591312" y="330200"/>
                </a:lnTo>
                <a:lnTo>
                  <a:pt x="606711" y="330200"/>
                </a:lnTo>
                <a:close/>
              </a:path>
              <a:path w="745235" h="406400">
                <a:moveTo>
                  <a:pt x="699075" y="381000"/>
                </a:moveTo>
                <a:lnTo>
                  <a:pt x="608172" y="331003"/>
                </a:lnTo>
                <a:lnTo>
                  <a:pt x="609600" y="342900"/>
                </a:lnTo>
                <a:lnTo>
                  <a:pt x="623316" y="342900"/>
                </a:lnTo>
                <a:lnTo>
                  <a:pt x="638556" y="355600"/>
                </a:lnTo>
                <a:lnTo>
                  <a:pt x="652272" y="355600"/>
                </a:lnTo>
                <a:lnTo>
                  <a:pt x="653796" y="368300"/>
                </a:lnTo>
                <a:lnTo>
                  <a:pt x="670560" y="368300"/>
                </a:lnTo>
                <a:lnTo>
                  <a:pt x="682752" y="381000"/>
                </a:lnTo>
                <a:lnTo>
                  <a:pt x="699075" y="381000"/>
                </a:lnTo>
                <a:close/>
              </a:path>
              <a:path w="745235" h="406400">
                <a:moveTo>
                  <a:pt x="745235" y="406388"/>
                </a:moveTo>
                <a:lnTo>
                  <a:pt x="699547" y="381259"/>
                </a:lnTo>
                <a:lnTo>
                  <a:pt x="701040" y="393700"/>
                </a:lnTo>
                <a:lnTo>
                  <a:pt x="714756" y="393700"/>
                </a:lnTo>
                <a:lnTo>
                  <a:pt x="729996" y="406400"/>
                </a:lnTo>
                <a:lnTo>
                  <a:pt x="745235" y="406388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07196" y="2508492"/>
            <a:ext cx="1548383" cy="851928"/>
          </a:xfrm>
          <a:custGeom>
            <a:avLst/>
            <a:gdLst/>
            <a:ahLst/>
            <a:cxnLst/>
            <a:rect l="l" t="t" r="r" b="b"/>
            <a:pathLst>
              <a:path w="1548383" h="851928">
                <a:moveTo>
                  <a:pt x="807719" y="18807"/>
                </a:moveTo>
                <a:lnTo>
                  <a:pt x="774191" y="0"/>
                </a:lnTo>
                <a:lnTo>
                  <a:pt x="0" y="425195"/>
                </a:lnTo>
                <a:lnTo>
                  <a:pt x="12191" y="432327"/>
                </a:lnTo>
                <a:lnTo>
                  <a:pt x="12191" y="425207"/>
                </a:lnTo>
                <a:lnTo>
                  <a:pt x="24383" y="425207"/>
                </a:lnTo>
                <a:lnTo>
                  <a:pt x="30325" y="422193"/>
                </a:lnTo>
                <a:lnTo>
                  <a:pt x="39623" y="412507"/>
                </a:lnTo>
                <a:lnTo>
                  <a:pt x="48767" y="412507"/>
                </a:lnTo>
                <a:lnTo>
                  <a:pt x="57911" y="407491"/>
                </a:lnTo>
                <a:lnTo>
                  <a:pt x="57911" y="399807"/>
                </a:lnTo>
                <a:lnTo>
                  <a:pt x="70103" y="399807"/>
                </a:lnTo>
                <a:lnTo>
                  <a:pt x="73151" y="398728"/>
                </a:lnTo>
                <a:lnTo>
                  <a:pt x="73151" y="399807"/>
                </a:lnTo>
                <a:lnTo>
                  <a:pt x="88391" y="387107"/>
                </a:lnTo>
                <a:lnTo>
                  <a:pt x="94487" y="387107"/>
                </a:lnTo>
                <a:lnTo>
                  <a:pt x="119623" y="373625"/>
                </a:lnTo>
                <a:lnTo>
                  <a:pt x="131063" y="361707"/>
                </a:lnTo>
                <a:lnTo>
                  <a:pt x="140207" y="361707"/>
                </a:lnTo>
                <a:lnTo>
                  <a:pt x="149351" y="357236"/>
                </a:lnTo>
                <a:lnTo>
                  <a:pt x="149351" y="349007"/>
                </a:lnTo>
                <a:lnTo>
                  <a:pt x="164591" y="349007"/>
                </a:lnTo>
                <a:lnTo>
                  <a:pt x="179831" y="336307"/>
                </a:lnTo>
                <a:lnTo>
                  <a:pt x="185927" y="336307"/>
                </a:lnTo>
                <a:lnTo>
                  <a:pt x="207263" y="324772"/>
                </a:lnTo>
                <a:lnTo>
                  <a:pt x="207263" y="326147"/>
                </a:lnTo>
                <a:lnTo>
                  <a:pt x="210311" y="323607"/>
                </a:lnTo>
                <a:lnTo>
                  <a:pt x="222503" y="310907"/>
                </a:lnTo>
                <a:lnTo>
                  <a:pt x="231647" y="310907"/>
                </a:lnTo>
                <a:lnTo>
                  <a:pt x="249935" y="301347"/>
                </a:lnTo>
                <a:lnTo>
                  <a:pt x="252983" y="298207"/>
                </a:lnTo>
                <a:lnTo>
                  <a:pt x="256031" y="298207"/>
                </a:lnTo>
                <a:lnTo>
                  <a:pt x="271271" y="285507"/>
                </a:lnTo>
                <a:lnTo>
                  <a:pt x="277367" y="285507"/>
                </a:lnTo>
                <a:lnTo>
                  <a:pt x="295655" y="275449"/>
                </a:lnTo>
                <a:lnTo>
                  <a:pt x="295655" y="277887"/>
                </a:lnTo>
                <a:lnTo>
                  <a:pt x="301751" y="272807"/>
                </a:lnTo>
                <a:lnTo>
                  <a:pt x="313943" y="260107"/>
                </a:lnTo>
                <a:lnTo>
                  <a:pt x="326135" y="260107"/>
                </a:lnTo>
                <a:lnTo>
                  <a:pt x="339226" y="252822"/>
                </a:lnTo>
                <a:lnTo>
                  <a:pt x="344423" y="247407"/>
                </a:lnTo>
                <a:lnTo>
                  <a:pt x="347471" y="247407"/>
                </a:lnTo>
                <a:lnTo>
                  <a:pt x="362711" y="234707"/>
                </a:lnTo>
                <a:lnTo>
                  <a:pt x="371855" y="234707"/>
                </a:lnTo>
                <a:lnTo>
                  <a:pt x="387095" y="226146"/>
                </a:lnTo>
                <a:lnTo>
                  <a:pt x="387095" y="227087"/>
                </a:lnTo>
                <a:lnTo>
                  <a:pt x="393191" y="222007"/>
                </a:lnTo>
                <a:lnTo>
                  <a:pt x="405383" y="209307"/>
                </a:lnTo>
                <a:lnTo>
                  <a:pt x="417575" y="209307"/>
                </a:lnTo>
                <a:lnTo>
                  <a:pt x="429767" y="201903"/>
                </a:lnTo>
                <a:lnTo>
                  <a:pt x="429767" y="202957"/>
                </a:lnTo>
                <a:lnTo>
                  <a:pt x="435863" y="196607"/>
                </a:lnTo>
                <a:lnTo>
                  <a:pt x="438911" y="196607"/>
                </a:lnTo>
                <a:lnTo>
                  <a:pt x="454151" y="183907"/>
                </a:lnTo>
                <a:lnTo>
                  <a:pt x="463295" y="183907"/>
                </a:lnTo>
                <a:lnTo>
                  <a:pt x="475487" y="176842"/>
                </a:lnTo>
                <a:lnTo>
                  <a:pt x="475487" y="178827"/>
                </a:lnTo>
                <a:lnTo>
                  <a:pt x="484631" y="171207"/>
                </a:lnTo>
                <a:lnTo>
                  <a:pt x="496823" y="158507"/>
                </a:lnTo>
                <a:lnTo>
                  <a:pt x="509015" y="158507"/>
                </a:lnTo>
                <a:lnTo>
                  <a:pt x="521162" y="152205"/>
                </a:lnTo>
                <a:lnTo>
                  <a:pt x="527303" y="145807"/>
                </a:lnTo>
                <a:lnTo>
                  <a:pt x="530351" y="145807"/>
                </a:lnTo>
                <a:lnTo>
                  <a:pt x="545591" y="133107"/>
                </a:lnTo>
                <a:lnTo>
                  <a:pt x="554735" y="133107"/>
                </a:lnTo>
                <a:lnTo>
                  <a:pt x="566927" y="127538"/>
                </a:lnTo>
                <a:lnTo>
                  <a:pt x="566927" y="128027"/>
                </a:lnTo>
                <a:lnTo>
                  <a:pt x="576071" y="120407"/>
                </a:lnTo>
                <a:lnTo>
                  <a:pt x="579119" y="120407"/>
                </a:lnTo>
                <a:lnTo>
                  <a:pt x="588263" y="114927"/>
                </a:lnTo>
                <a:lnTo>
                  <a:pt x="588263" y="120407"/>
                </a:lnTo>
                <a:lnTo>
                  <a:pt x="591311" y="107707"/>
                </a:lnTo>
                <a:lnTo>
                  <a:pt x="603503" y="107707"/>
                </a:lnTo>
                <a:lnTo>
                  <a:pt x="610292" y="103811"/>
                </a:lnTo>
                <a:lnTo>
                  <a:pt x="618743" y="95007"/>
                </a:lnTo>
                <a:lnTo>
                  <a:pt x="621791" y="95007"/>
                </a:lnTo>
                <a:lnTo>
                  <a:pt x="637031" y="82307"/>
                </a:lnTo>
                <a:lnTo>
                  <a:pt x="649223" y="82307"/>
                </a:lnTo>
                <a:lnTo>
                  <a:pt x="655319" y="78235"/>
                </a:lnTo>
                <a:lnTo>
                  <a:pt x="655319" y="79767"/>
                </a:lnTo>
                <a:lnTo>
                  <a:pt x="667511" y="69607"/>
                </a:lnTo>
                <a:lnTo>
                  <a:pt x="670559" y="69607"/>
                </a:lnTo>
                <a:lnTo>
                  <a:pt x="679703" y="64671"/>
                </a:lnTo>
                <a:lnTo>
                  <a:pt x="679703" y="69607"/>
                </a:lnTo>
                <a:lnTo>
                  <a:pt x="682751" y="56907"/>
                </a:lnTo>
                <a:lnTo>
                  <a:pt x="694943" y="56907"/>
                </a:lnTo>
                <a:lnTo>
                  <a:pt x="701039" y="52737"/>
                </a:lnTo>
                <a:lnTo>
                  <a:pt x="701039" y="53732"/>
                </a:lnTo>
                <a:lnTo>
                  <a:pt x="710183" y="44207"/>
                </a:lnTo>
                <a:lnTo>
                  <a:pt x="716279" y="44207"/>
                </a:lnTo>
                <a:lnTo>
                  <a:pt x="728471" y="38646"/>
                </a:lnTo>
                <a:lnTo>
                  <a:pt x="728471" y="31507"/>
                </a:lnTo>
                <a:lnTo>
                  <a:pt x="740663" y="31507"/>
                </a:lnTo>
                <a:lnTo>
                  <a:pt x="746759" y="28931"/>
                </a:lnTo>
                <a:lnTo>
                  <a:pt x="758951" y="18807"/>
                </a:lnTo>
                <a:lnTo>
                  <a:pt x="765047" y="18807"/>
                </a:lnTo>
                <a:lnTo>
                  <a:pt x="771143" y="15499"/>
                </a:lnTo>
                <a:lnTo>
                  <a:pt x="771143" y="12191"/>
                </a:lnTo>
                <a:lnTo>
                  <a:pt x="777239" y="12191"/>
                </a:lnTo>
                <a:lnTo>
                  <a:pt x="777239" y="16602"/>
                </a:lnTo>
                <a:lnTo>
                  <a:pt x="780287" y="18807"/>
                </a:lnTo>
                <a:lnTo>
                  <a:pt x="807719" y="18807"/>
                </a:lnTo>
                <a:close/>
              </a:path>
              <a:path w="1548383" h="851928">
                <a:moveTo>
                  <a:pt x="33527" y="444806"/>
                </a:moveTo>
                <a:lnTo>
                  <a:pt x="27431" y="437907"/>
                </a:lnTo>
                <a:lnTo>
                  <a:pt x="12191" y="425207"/>
                </a:lnTo>
                <a:lnTo>
                  <a:pt x="12191" y="432327"/>
                </a:lnTo>
                <a:lnTo>
                  <a:pt x="33527" y="444806"/>
                </a:lnTo>
                <a:close/>
              </a:path>
              <a:path w="1548383" h="851928">
                <a:moveTo>
                  <a:pt x="30479" y="422115"/>
                </a:moveTo>
                <a:lnTo>
                  <a:pt x="30325" y="422193"/>
                </a:lnTo>
                <a:lnTo>
                  <a:pt x="27431" y="425207"/>
                </a:lnTo>
                <a:lnTo>
                  <a:pt x="30479" y="422115"/>
                </a:lnTo>
                <a:close/>
              </a:path>
              <a:path w="1548383" h="851928">
                <a:moveTo>
                  <a:pt x="121919" y="372393"/>
                </a:moveTo>
                <a:lnTo>
                  <a:pt x="119623" y="373625"/>
                </a:lnTo>
                <a:lnTo>
                  <a:pt x="118871" y="374407"/>
                </a:lnTo>
                <a:lnTo>
                  <a:pt x="121919" y="372393"/>
                </a:lnTo>
                <a:close/>
              </a:path>
              <a:path w="1548383" h="851928">
                <a:moveTo>
                  <a:pt x="207263" y="326147"/>
                </a:moveTo>
                <a:lnTo>
                  <a:pt x="207263" y="324772"/>
                </a:lnTo>
                <a:lnTo>
                  <a:pt x="195071" y="336307"/>
                </a:lnTo>
                <a:lnTo>
                  <a:pt x="207263" y="326147"/>
                </a:lnTo>
                <a:close/>
              </a:path>
              <a:path w="1548383" h="851928">
                <a:moveTo>
                  <a:pt x="249935" y="301382"/>
                </a:moveTo>
                <a:lnTo>
                  <a:pt x="240791" y="310907"/>
                </a:lnTo>
                <a:lnTo>
                  <a:pt x="249935" y="301382"/>
                </a:lnTo>
                <a:close/>
              </a:path>
              <a:path w="1548383" h="851928">
                <a:moveTo>
                  <a:pt x="295655" y="277887"/>
                </a:moveTo>
                <a:lnTo>
                  <a:pt x="295655" y="275449"/>
                </a:lnTo>
                <a:lnTo>
                  <a:pt x="286511" y="285507"/>
                </a:lnTo>
                <a:lnTo>
                  <a:pt x="295655" y="277887"/>
                </a:lnTo>
                <a:close/>
              </a:path>
              <a:path w="1548383" h="851928">
                <a:moveTo>
                  <a:pt x="341375" y="251625"/>
                </a:moveTo>
                <a:lnTo>
                  <a:pt x="339226" y="252822"/>
                </a:lnTo>
                <a:lnTo>
                  <a:pt x="332231" y="260107"/>
                </a:lnTo>
                <a:lnTo>
                  <a:pt x="341375" y="251625"/>
                </a:lnTo>
                <a:close/>
              </a:path>
              <a:path w="1548383" h="851928">
                <a:moveTo>
                  <a:pt x="387095" y="227087"/>
                </a:moveTo>
                <a:lnTo>
                  <a:pt x="387095" y="226146"/>
                </a:lnTo>
                <a:lnTo>
                  <a:pt x="377951" y="234707"/>
                </a:lnTo>
                <a:lnTo>
                  <a:pt x="387095" y="227087"/>
                </a:lnTo>
                <a:close/>
              </a:path>
              <a:path w="1548383" h="851928">
                <a:moveTo>
                  <a:pt x="429767" y="202957"/>
                </a:moveTo>
                <a:lnTo>
                  <a:pt x="429767" y="201903"/>
                </a:lnTo>
                <a:lnTo>
                  <a:pt x="423671" y="209307"/>
                </a:lnTo>
                <a:lnTo>
                  <a:pt x="429767" y="202957"/>
                </a:lnTo>
                <a:close/>
              </a:path>
              <a:path w="1548383" h="851928">
                <a:moveTo>
                  <a:pt x="475487" y="178827"/>
                </a:moveTo>
                <a:lnTo>
                  <a:pt x="475487" y="176842"/>
                </a:lnTo>
                <a:lnTo>
                  <a:pt x="469391" y="183907"/>
                </a:lnTo>
                <a:lnTo>
                  <a:pt x="475487" y="178827"/>
                </a:lnTo>
                <a:close/>
              </a:path>
              <a:path w="1548383" h="851928">
                <a:moveTo>
                  <a:pt x="521207" y="152181"/>
                </a:moveTo>
                <a:lnTo>
                  <a:pt x="515111" y="158507"/>
                </a:lnTo>
                <a:lnTo>
                  <a:pt x="521207" y="152181"/>
                </a:lnTo>
                <a:close/>
              </a:path>
              <a:path w="1548383" h="851928">
                <a:moveTo>
                  <a:pt x="566927" y="128027"/>
                </a:moveTo>
                <a:lnTo>
                  <a:pt x="566927" y="127538"/>
                </a:lnTo>
                <a:lnTo>
                  <a:pt x="560831" y="133107"/>
                </a:lnTo>
                <a:lnTo>
                  <a:pt x="566927" y="128027"/>
                </a:lnTo>
                <a:close/>
              </a:path>
              <a:path w="1548383" h="851928">
                <a:moveTo>
                  <a:pt x="612647" y="102459"/>
                </a:moveTo>
                <a:lnTo>
                  <a:pt x="610292" y="103811"/>
                </a:lnTo>
                <a:lnTo>
                  <a:pt x="606551" y="107707"/>
                </a:lnTo>
                <a:lnTo>
                  <a:pt x="612647" y="102459"/>
                </a:lnTo>
                <a:close/>
              </a:path>
              <a:path w="1548383" h="851928">
                <a:moveTo>
                  <a:pt x="655319" y="79767"/>
                </a:moveTo>
                <a:lnTo>
                  <a:pt x="655319" y="78235"/>
                </a:lnTo>
                <a:lnTo>
                  <a:pt x="652271" y="82307"/>
                </a:lnTo>
                <a:lnTo>
                  <a:pt x="655319" y="79767"/>
                </a:lnTo>
                <a:close/>
              </a:path>
              <a:path w="1548383" h="851928">
                <a:moveTo>
                  <a:pt x="701039" y="53732"/>
                </a:moveTo>
                <a:lnTo>
                  <a:pt x="701039" y="52737"/>
                </a:lnTo>
                <a:lnTo>
                  <a:pt x="697991" y="56907"/>
                </a:lnTo>
                <a:lnTo>
                  <a:pt x="701039" y="53732"/>
                </a:lnTo>
                <a:close/>
              </a:path>
              <a:path w="1548383" h="851928">
                <a:moveTo>
                  <a:pt x="746759" y="28967"/>
                </a:moveTo>
                <a:lnTo>
                  <a:pt x="743711" y="31507"/>
                </a:lnTo>
                <a:lnTo>
                  <a:pt x="746759" y="28967"/>
                </a:lnTo>
                <a:close/>
              </a:path>
              <a:path w="1548383" h="851928">
                <a:moveTo>
                  <a:pt x="777239" y="12191"/>
                </a:moveTo>
                <a:lnTo>
                  <a:pt x="771143" y="12191"/>
                </a:lnTo>
                <a:lnTo>
                  <a:pt x="773756" y="14082"/>
                </a:lnTo>
                <a:lnTo>
                  <a:pt x="777239" y="12191"/>
                </a:lnTo>
                <a:close/>
              </a:path>
              <a:path w="1548383" h="851928">
                <a:moveTo>
                  <a:pt x="773756" y="14082"/>
                </a:moveTo>
                <a:lnTo>
                  <a:pt x="771143" y="12191"/>
                </a:lnTo>
                <a:lnTo>
                  <a:pt x="771143" y="15499"/>
                </a:lnTo>
                <a:lnTo>
                  <a:pt x="773756" y="14082"/>
                </a:lnTo>
                <a:close/>
              </a:path>
              <a:path w="1548383" h="851928">
                <a:moveTo>
                  <a:pt x="777239" y="16602"/>
                </a:moveTo>
                <a:lnTo>
                  <a:pt x="777239" y="12191"/>
                </a:lnTo>
                <a:lnTo>
                  <a:pt x="773756" y="14082"/>
                </a:lnTo>
                <a:lnTo>
                  <a:pt x="777239" y="16602"/>
                </a:lnTo>
                <a:close/>
              </a:path>
              <a:path w="1548383" h="851928">
                <a:moveTo>
                  <a:pt x="1548383" y="425195"/>
                </a:moveTo>
                <a:lnTo>
                  <a:pt x="807719" y="18807"/>
                </a:lnTo>
                <a:lnTo>
                  <a:pt x="789431" y="18807"/>
                </a:lnTo>
                <a:lnTo>
                  <a:pt x="798575" y="28332"/>
                </a:lnTo>
                <a:lnTo>
                  <a:pt x="798575" y="27877"/>
                </a:lnTo>
                <a:lnTo>
                  <a:pt x="804671" y="31507"/>
                </a:lnTo>
                <a:lnTo>
                  <a:pt x="819911" y="31507"/>
                </a:lnTo>
                <a:lnTo>
                  <a:pt x="819911" y="39544"/>
                </a:lnTo>
                <a:lnTo>
                  <a:pt x="829055" y="44207"/>
                </a:lnTo>
                <a:lnTo>
                  <a:pt x="835151" y="44207"/>
                </a:lnTo>
                <a:lnTo>
                  <a:pt x="850391" y="56907"/>
                </a:lnTo>
                <a:lnTo>
                  <a:pt x="865631" y="56907"/>
                </a:lnTo>
                <a:lnTo>
                  <a:pt x="880871" y="69607"/>
                </a:lnTo>
                <a:lnTo>
                  <a:pt x="890015" y="79132"/>
                </a:lnTo>
                <a:lnTo>
                  <a:pt x="890015" y="77601"/>
                </a:lnTo>
                <a:lnTo>
                  <a:pt x="896111" y="82307"/>
                </a:lnTo>
                <a:lnTo>
                  <a:pt x="911351" y="82307"/>
                </a:lnTo>
                <a:lnTo>
                  <a:pt x="923543" y="95007"/>
                </a:lnTo>
                <a:lnTo>
                  <a:pt x="926591" y="95007"/>
                </a:lnTo>
                <a:lnTo>
                  <a:pt x="941831" y="107707"/>
                </a:lnTo>
                <a:lnTo>
                  <a:pt x="957071" y="107707"/>
                </a:lnTo>
                <a:lnTo>
                  <a:pt x="972311" y="120407"/>
                </a:lnTo>
                <a:lnTo>
                  <a:pt x="979407" y="127798"/>
                </a:lnTo>
                <a:lnTo>
                  <a:pt x="990599" y="133107"/>
                </a:lnTo>
                <a:lnTo>
                  <a:pt x="1002791" y="133107"/>
                </a:lnTo>
                <a:lnTo>
                  <a:pt x="1014983" y="145807"/>
                </a:lnTo>
                <a:lnTo>
                  <a:pt x="1018031" y="145807"/>
                </a:lnTo>
                <a:lnTo>
                  <a:pt x="1028276" y="154345"/>
                </a:lnTo>
                <a:lnTo>
                  <a:pt x="1036319" y="158507"/>
                </a:lnTo>
                <a:lnTo>
                  <a:pt x="1048511" y="158507"/>
                </a:lnTo>
                <a:lnTo>
                  <a:pt x="1063751" y="171207"/>
                </a:lnTo>
                <a:lnTo>
                  <a:pt x="1069847" y="177557"/>
                </a:lnTo>
                <a:lnTo>
                  <a:pt x="1069847" y="177048"/>
                </a:lnTo>
                <a:lnTo>
                  <a:pt x="1082039" y="183907"/>
                </a:lnTo>
                <a:lnTo>
                  <a:pt x="1094231" y="183907"/>
                </a:lnTo>
                <a:lnTo>
                  <a:pt x="1106423" y="196607"/>
                </a:lnTo>
                <a:lnTo>
                  <a:pt x="1109471" y="196607"/>
                </a:lnTo>
                <a:lnTo>
                  <a:pt x="1119853" y="205259"/>
                </a:lnTo>
                <a:lnTo>
                  <a:pt x="1127759" y="209307"/>
                </a:lnTo>
                <a:lnTo>
                  <a:pt x="1139951" y="209307"/>
                </a:lnTo>
                <a:lnTo>
                  <a:pt x="1155191" y="222007"/>
                </a:lnTo>
                <a:lnTo>
                  <a:pt x="1161287" y="228357"/>
                </a:lnTo>
                <a:lnTo>
                  <a:pt x="1161287" y="226772"/>
                </a:lnTo>
                <a:lnTo>
                  <a:pt x="1173479" y="234707"/>
                </a:lnTo>
                <a:lnTo>
                  <a:pt x="1185671" y="234707"/>
                </a:lnTo>
                <a:lnTo>
                  <a:pt x="1197863" y="247407"/>
                </a:lnTo>
                <a:lnTo>
                  <a:pt x="1200911" y="247407"/>
                </a:lnTo>
                <a:lnTo>
                  <a:pt x="1207820" y="253165"/>
                </a:lnTo>
                <a:lnTo>
                  <a:pt x="1219199" y="260107"/>
                </a:lnTo>
                <a:lnTo>
                  <a:pt x="1231391" y="260107"/>
                </a:lnTo>
                <a:lnTo>
                  <a:pt x="1246631" y="272807"/>
                </a:lnTo>
                <a:lnTo>
                  <a:pt x="1258823" y="272807"/>
                </a:lnTo>
                <a:lnTo>
                  <a:pt x="1261224" y="282811"/>
                </a:lnTo>
                <a:lnTo>
                  <a:pt x="1267967" y="285507"/>
                </a:lnTo>
                <a:lnTo>
                  <a:pt x="1277111" y="285507"/>
                </a:lnTo>
                <a:lnTo>
                  <a:pt x="1289303" y="298207"/>
                </a:lnTo>
                <a:lnTo>
                  <a:pt x="1292351" y="298207"/>
                </a:lnTo>
                <a:lnTo>
                  <a:pt x="1298176" y="303062"/>
                </a:lnTo>
                <a:lnTo>
                  <a:pt x="1313687" y="310907"/>
                </a:lnTo>
                <a:lnTo>
                  <a:pt x="1322831" y="310907"/>
                </a:lnTo>
                <a:lnTo>
                  <a:pt x="1338071" y="323607"/>
                </a:lnTo>
                <a:lnTo>
                  <a:pt x="1350263" y="323607"/>
                </a:lnTo>
                <a:lnTo>
                  <a:pt x="1352556" y="333160"/>
                </a:lnTo>
                <a:lnTo>
                  <a:pt x="1359407" y="336307"/>
                </a:lnTo>
                <a:lnTo>
                  <a:pt x="1368551" y="336307"/>
                </a:lnTo>
                <a:lnTo>
                  <a:pt x="1380743" y="349007"/>
                </a:lnTo>
                <a:lnTo>
                  <a:pt x="1399031" y="349007"/>
                </a:lnTo>
                <a:lnTo>
                  <a:pt x="1399031" y="358132"/>
                </a:lnTo>
                <a:lnTo>
                  <a:pt x="1405127" y="361707"/>
                </a:lnTo>
                <a:lnTo>
                  <a:pt x="1414271" y="361707"/>
                </a:lnTo>
                <a:lnTo>
                  <a:pt x="1429511" y="374407"/>
                </a:lnTo>
                <a:lnTo>
                  <a:pt x="1441703" y="374407"/>
                </a:lnTo>
                <a:lnTo>
                  <a:pt x="1443884" y="383494"/>
                </a:lnTo>
                <a:lnTo>
                  <a:pt x="1450847" y="387107"/>
                </a:lnTo>
                <a:lnTo>
                  <a:pt x="1459991" y="387107"/>
                </a:lnTo>
                <a:lnTo>
                  <a:pt x="1470132" y="397671"/>
                </a:lnTo>
                <a:lnTo>
                  <a:pt x="1475231" y="399807"/>
                </a:lnTo>
                <a:lnTo>
                  <a:pt x="1490471" y="399807"/>
                </a:lnTo>
                <a:lnTo>
                  <a:pt x="1490471" y="408388"/>
                </a:lnTo>
                <a:lnTo>
                  <a:pt x="1496567" y="412507"/>
                </a:lnTo>
                <a:lnTo>
                  <a:pt x="1505711" y="412507"/>
                </a:lnTo>
                <a:lnTo>
                  <a:pt x="1520951" y="425207"/>
                </a:lnTo>
                <a:lnTo>
                  <a:pt x="1523999" y="425207"/>
                </a:lnTo>
                <a:lnTo>
                  <a:pt x="1533143" y="420623"/>
                </a:lnTo>
                <a:lnTo>
                  <a:pt x="1533143" y="425207"/>
                </a:lnTo>
                <a:lnTo>
                  <a:pt x="1536191" y="425207"/>
                </a:lnTo>
                <a:lnTo>
                  <a:pt x="1536191" y="431658"/>
                </a:lnTo>
                <a:lnTo>
                  <a:pt x="1548383" y="425195"/>
                </a:lnTo>
                <a:close/>
              </a:path>
              <a:path w="1548383" h="851928">
                <a:moveTo>
                  <a:pt x="801623" y="31507"/>
                </a:moveTo>
                <a:lnTo>
                  <a:pt x="798575" y="27877"/>
                </a:lnTo>
                <a:lnTo>
                  <a:pt x="798575" y="28332"/>
                </a:lnTo>
                <a:lnTo>
                  <a:pt x="801623" y="31507"/>
                </a:lnTo>
                <a:close/>
              </a:path>
              <a:path w="1548383" h="851928">
                <a:moveTo>
                  <a:pt x="893063" y="82307"/>
                </a:moveTo>
                <a:lnTo>
                  <a:pt x="890015" y="77601"/>
                </a:lnTo>
                <a:lnTo>
                  <a:pt x="890015" y="79132"/>
                </a:lnTo>
                <a:lnTo>
                  <a:pt x="893063" y="82307"/>
                </a:lnTo>
                <a:close/>
              </a:path>
              <a:path w="1548383" h="851928">
                <a:moveTo>
                  <a:pt x="984503" y="133107"/>
                </a:moveTo>
                <a:lnTo>
                  <a:pt x="979407" y="127798"/>
                </a:lnTo>
                <a:lnTo>
                  <a:pt x="978407" y="127324"/>
                </a:lnTo>
                <a:lnTo>
                  <a:pt x="984503" y="133107"/>
                </a:lnTo>
                <a:close/>
              </a:path>
              <a:path w="1548383" h="851928">
                <a:moveTo>
                  <a:pt x="1033271" y="158507"/>
                </a:moveTo>
                <a:lnTo>
                  <a:pt x="1028276" y="154345"/>
                </a:lnTo>
                <a:lnTo>
                  <a:pt x="1024127" y="152197"/>
                </a:lnTo>
                <a:lnTo>
                  <a:pt x="1033271" y="158507"/>
                </a:lnTo>
                <a:close/>
              </a:path>
              <a:path w="1548383" h="851928">
                <a:moveTo>
                  <a:pt x="1075943" y="183907"/>
                </a:moveTo>
                <a:lnTo>
                  <a:pt x="1069847" y="177048"/>
                </a:lnTo>
                <a:lnTo>
                  <a:pt x="1069847" y="177557"/>
                </a:lnTo>
                <a:lnTo>
                  <a:pt x="1075943" y="183907"/>
                </a:lnTo>
                <a:close/>
              </a:path>
              <a:path w="1548383" h="851928">
                <a:moveTo>
                  <a:pt x="1124711" y="209307"/>
                </a:moveTo>
                <a:lnTo>
                  <a:pt x="1119853" y="205259"/>
                </a:lnTo>
                <a:lnTo>
                  <a:pt x="1112519" y="201503"/>
                </a:lnTo>
                <a:lnTo>
                  <a:pt x="1124711" y="209307"/>
                </a:lnTo>
                <a:close/>
              </a:path>
              <a:path w="1548383" h="851928">
                <a:moveTo>
                  <a:pt x="1167383" y="234707"/>
                </a:moveTo>
                <a:lnTo>
                  <a:pt x="1161287" y="226772"/>
                </a:lnTo>
                <a:lnTo>
                  <a:pt x="1161287" y="228357"/>
                </a:lnTo>
                <a:lnTo>
                  <a:pt x="1167383" y="234707"/>
                </a:lnTo>
                <a:close/>
              </a:path>
              <a:path w="1548383" h="851928">
                <a:moveTo>
                  <a:pt x="1216151" y="260107"/>
                </a:moveTo>
                <a:lnTo>
                  <a:pt x="1207820" y="253165"/>
                </a:lnTo>
                <a:lnTo>
                  <a:pt x="1203959" y="250809"/>
                </a:lnTo>
                <a:lnTo>
                  <a:pt x="1216151" y="260107"/>
                </a:lnTo>
                <a:close/>
              </a:path>
              <a:path w="1548383" h="851928">
                <a:moveTo>
                  <a:pt x="1261871" y="285507"/>
                </a:moveTo>
                <a:lnTo>
                  <a:pt x="1261224" y="282811"/>
                </a:lnTo>
                <a:lnTo>
                  <a:pt x="1258823" y="281851"/>
                </a:lnTo>
                <a:lnTo>
                  <a:pt x="1261871" y="285507"/>
                </a:lnTo>
                <a:close/>
              </a:path>
              <a:path w="1548383" h="851928">
                <a:moveTo>
                  <a:pt x="1307591" y="310907"/>
                </a:moveTo>
                <a:lnTo>
                  <a:pt x="1298176" y="303062"/>
                </a:lnTo>
                <a:lnTo>
                  <a:pt x="1292351" y="300115"/>
                </a:lnTo>
                <a:lnTo>
                  <a:pt x="1307591" y="310907"/>
                </a:lnTo>
                <a:close/>
              </a:path>
              <a:path w="1548383" h="851928">
                <a:moveTo>
                  <a:pt x="1353311" y="336307"/>
                </a:moveTo>
                <a:lnTo>
                  <a:pt x="1352556" y="333160"/>
                </a:lnTo>
                <a:lnTo>
                  <a:pt x="1350263" y="332107"/>
                </a:lnTo>
                <a:lnTo>
                  <a:pt x="1353311" y="336307"/>
                </a:lnTo>
                <a:close/>
              </a:path>
              <a:path w="1548383" h="851928">
                <a:moveTo>
                  <a:pt x="1444751" y="387107"/>
                </a:moveTo>
                <a:lnTo>
                  <a:pt x="1443884" y="383494"/>
                </a:lnTo>
                <a:lnTo>
                  <a:pt x="1441703" y="382363"/>
                </a:lnTo>
                <a:lnTo>
                  <a:pt x="1444751" y="387107"/>
                </a:lnTo>
                <a:close/>
              </a:path>
              <a:path w="1548383" h="851928">
                <a:moveTo>
                  <a:pt x="1472183" y="399807"/>
                </a:moveTo>
                <a:lnTo>
                  <a:pt x="1470132" y="397671"/>
                </a:lnTo>
                <a:lnTo>
                  <a:pt x="1469135" y="397253"/>
                </a:lnTo>
                <a:lnTo>
                  <a:pt x="1472183" y="399807"/>
                </a:lnTo>
                <a:close/>
              </a:path>
              <a:path w="1548383" h="851928">
                <a:moveTo>
                  <a:pt x="1523999" y="437907"/>
                </a:moveTo>
                <a:lnTo>
                  <a:pt x="1520951" y="437907"/>
                </a:lnTo>
                <a:lnTo>
                  <a:pt x="1508759" y="447373"/>
                </a:lnTo>
                <a:lnTo>
                  <a:pt x="1523999" y="437907"/>
                </a:lnTo>
                <a:close/>
              </a:path>
              <a:path w="1548383" h="851928">
                <a:moveTo>
                  <a:pt x="1533143" y="425207"/>
                </a:moveTo>
                <a:lnTo>
                  <a:pt x="1533143" y="420623"/>
                </a:lnTo>
                <a:lnTo>
                  <a:pt x="1523999" y="425207"/>
                </a:lnTo>
                <a:lnTo>
                  <a:pt x="1533143" y="425207"/>
                </a:lnTo>
                <a:close/>
              </a:path>
              <a:path w="1548383" h="851928">
                <a:moveTo>
                  <a:pt x="1536191" y="431658"/>
                </a:moveTo>
                <a:lnTo>
                  <a:pt x="1536191" y="425207"/>
                </a:lnTo>
                <a:lnTo>
                  <a:pt x="1533143" y="433273"/>
                </a:lnTo>
                <a:lnTo>
                  <a:pt x="1536191" y="431658"/>
                </a:lnTo>
                <a:close/>
              </a:path>
              <a:path w="1548383" h="851928">
                <a:moveTo>
                  <a:pt x="775222" y="851368"/>
                </a:moveTo>
                <a:lnTo>
                  <a:pt x="772680" y="844307"/>
                </a:lnTo>
                <a:lnTo>
                  <a:pt x="760379" y="844307"/>
                </a:lnTo>
                <a:lnTo>
                  <a:pt x="774204" y="851928"/>
                </a:lnTo>
                <a:lnTo>
                  <a:pt x="775222" y="851368"/>
                </a:lnTo>
                <a:close/>
              </a:path>
              <a:path w="1548383" h="851928">
                <a:moveTo>
                  <a:pt x="756200" y="842004"/>
                </a:moveTo>
                <a:lnTo>
                  <a:pt x="743724" y="831607"/>
                </a:lnTo>
                <a:lnTo>
                  <a:pt x="737337" y="831607"/>
                </a:lnTo>
                <a:lnTo>
                  <a:pt x="756200" y="842004"/>
                </a:lnTo>
                <a:close/>
              </a:path>
              <a:path w="1548383" h="851928">
                <a:moveTo>
                  <a:pt x="729489" y="827281"/>
                </a:moveTo>
                <a:lnTo>
                  <a:pt x="728484" y="818907"/>
                </a:lnTo>
                <a:lnTo>
                  <a:pt x="714296" y="818907"/>
                </a:lnTo>
                <a:lnTo>
                  <a:pt x="729489" y="827281"/>
                </a:lnTo>
                <a:close/>
              </a:path>
              <a:path w="1548383" h="851928">
                <a:moveTo>
                  <a:pt x="708825" y="815891"/>
                </a:moveTo>
                <a:lnTo>
                  <a:pt x="699528" y="806207"/>
                </a:lnTo>
                <a:lnTo>
                  <a:pt x="691255" y="806207"/>
                </a:lnTo>
                <a:lnTo>
                  <a:pt x="708825" y="815891"/>
                </a:lnTo>
                <a:close/>
              </a:path>
              <a:path w="1548383" h="851928">
                <a:moveTo>
                  <a:pt x="682162" y="801196"/>
                </a:moveTo>
                <a:lnTo>
                  <a:pt x="681240" y="793507"/>
                </a:lnTo>
                <a:lnTo>
                  <a:pt x="668214" y="793507"/>
                </a:lnTo>
                <a:lnTo>
                  <a:pt x="682162" y="801196"/>
                </a:lnTo>
                <a:close/>
              </a:path>
              <a:path w="1548383" h="851928">
                <a:moveTo>
                  <a:pt x="666176" y="792384"/>
                </a:moveTo>
                <a:lnTo>
                  <a:pt x="652284" y="780807"/>
                </a:lnTo>
                <a:lnTo>
                  <a:pt x="645173" y="780807"/>
                </a:lnTo>
                <a:lnTo>
                  <a:pt x="666176" y="792384"/>
                </a:lnTo>
                <a:close/>
              </a:path>
              <a:path w="1548383" h="851928">
                <a:moveTo>
                  <a:pt x="618199" y="765940"/>
                </a:moveTo>
                <a:lnTo>
                  <a:pt x="608088" y="755407"/>
                </a:lnTo>
                <a:lnTo>
                  <a:pt x="599091" y="755407"/>
                </a:lnTo>
                <a:lnTo>
                  <a:pt x="618199" y="765940"/>
                </a:lnTo>
                <a:close/>
              </a:path>
              <a:path w="1548383" h="851928">
                <a:moveTo>
                  <a:pt x="590774" y="750823"/>
                </a:moveTo>
                <a:lnTo>
                  <a:pt x="589800" y="742707"/>
                </a:lnTo>
                <a:lnTo>
                  <a:pt x="576084" y="742707"/>
                </a:lnTo>
                <a:lnTo>
                  <a:pt x="560844" y="730007"/>
                </a:lnTo>
                <a:lnTo>
                  <a:pt x="553008" y="730007"/>
                </a:lnTo>
                <a:lnTo>
                  <a:pt x="590774" y="750823"/>
                </a:lnTo>
                <a:close/>
              </a:path>
              <a:path w="1548383" h="851928">
                <a:moveTo>
                  <a:pt x="531139" y="717953"/>
                </a:moveTo>
                <a:lnTo>
                  <a:pt x="530364" y="717307"/>
                </a:lnTo>
                <a:lnTo>
                  <a:pt x="529967" y="717307"/>
                </a:lnTo>
                <a:lnTo>
                  <a:pt x="531139" y="717953"/>
                </a:lnTo>
                <a:close/>
              </a:path>
              <a:path w="1548383" h="851928">
                <a:moveTo>
                  <a:pt x="527573" y="715988"/>
                </a:moveTo>
                <a:lnTo>
                  <a:pt x="516648" y="704607"/>
                </a:lnTo>
                <a:lnTo>
                  <a:pt x="506926" y="704607"/>
                </a:lnTo>
                <a:lnTo>
                  <a:pt x="527573" y="715988"/>
                </a:lnTo>
                <a:close/>
              </a:path>
              <a:path w="1548383" h="851928">
                <a:moveTo>
                  <a:pt x="488733" y="694580"/>
                </a:moveTo>
                <a:lnTo>
                  <a:pt x="486168" y="691907"/>
                </a:lnTo>
                <a:lnTo>
                  <a:pt x="484644" y="691907"/>
                </a:lnTo>
                <a:lnTo>
                  <a:pt x="469404" y="679207"/>
                </a:lnTo>
                <a:lnTo>
                  <a:pt x="460844" y="679207"/>
                </a:lnTo>
                <a:lnTo>
                  <a:pt x="488733" y="694580"/>
                </a:lnTo>
                <a:close/>
              </a:path>
              <a:path w="1548383" h="851928">
                <a:moveTo>
                  <a:pt x="441114" y="668333"/>
                </a:moveTo>
                <a:lnTo>
                  <a:pt x="438924" y="666507"/>
                </a:lnTo>
                <a:lnTo>
                  <a:pt x="437803" y="666507"/>
                </a:lnTo>
                <a:lnTo>
                  <a:pt x="441114" y="668333"/>
                </a:lnTo>
                <a:close/>
              </a:path>
              <a:path w="1548383" h="851928">
                <a:moveTo>
                  <a:pt x="436947" y="666036"/>
                </a:moveTo>
                <a:lnTo>
                  <a:pt x="425208" y="653807"/>
                </a:lnTo>
                <a:lnTo>
                  <a:pt x="414762" y="653807"/>
                </a:lnTo>
                <a:lnTo>
                  <a:pt x="436947" y="666036"/>
                </a:lnTo>
                <a:close/>
              </a:path>
              <a:path w="1548383" h="851928">
                <a:moveTo>
                  <a:pt x="398108" y="644628"/>
                </a:moveTo>
                <a:lnTo>
                  <a:pt x="394728" y="641107"/>
                </a:lnTo>
                <a:lnTo>
                  <a:pt x="393204" y="641107"/>
                </a:lnTo>
                <a:lnTo>
                  <a:pt x="377964" y="628407"/>
                </a:lnTo>
                <a:lnTo>
                  <a:pt x="368679" y="628407"/>
                </a:lnTo>
                <a:lnTo>
                  <a:pt x="398108" y="644628"/>
                </a:lnTo>
                <a:close/>
              </a:path>
              <a:path w="1548383" h="851928">
                <a:moveTo>
                  <a:pt x="351090" y="618712"/>
                </a:moveTo>
                <a:lnTo>
                  <a:pt x="347484" y="615707"/>
                </a:lnTo>
                <a:lnTo>
                  <a:pt x="345960" y="615707"/>
                </a:lnTo>
                <a:lnTo>
                  <a:pt x="333768" y="603007"/>
                </a:lnTo>
                <a:lnTo>
                  <a:pt x="322597" y="603007"/>
                </a:lnTo>
                <a:lnTo>
                  <a:pt x="351090" y="618712"/>
                </a:lnTo>
                <a:close/>
              </a:path>
              <a:path w="1548383" h="851928">
                <a:moveTo>
                  <a:pt x="307482" y="594676"/>
                </a:moveTo>
                <a:lnTo>
                  <a:pt x="303288" y="590307"/>
                </a:lnTo>
                <a:lnTo>
                  <a:pt x="301764" y="590307"/>
                </a:lnTo>
                <a:lnTo>
                  <a:pt x="286524" y="577607"/>
                </a:lnTo>
                <a:lnTo>
                  <a:pt x="276515" y="577607"/>
                </a:lnTo>
                <a:lnTo>
                  <a:pt x="307482" y="594676"/>
                </a:lnTo>
                <a:close/>
              </a:path>
              <a:path w="1548383" h="851928">
                <a:moveTo>
                  <a:pt x="261065" y="569092"/>
                </a:moveTo>
                <a:lnTo>
                  <a:pt x="256044" y="564907"/>
                </a:lnTo>
                <a:lnTo>
                  <a:pt x="254520" y="564907"/>
                </a:lnTo>
                <a:lnTo>
                  <a:pt x="242328" y="552207"/>
                </a:lnTo>
                <a:lnTo>
                  <a:pt x="230432" y="552207"/>
                </a:lnTo>
                <a:lnTo>
                  <a:pt x="261065" y="569092"/>
                </a:lnTo>
                <a:close/>
              </a:path>
              <a:path w="1548383" h="851928">
                <a:moveTo>
                  <a:pt x="216830" y="544710"/>
                </a:moveTo>
                <a:lnTo>
                  <a:pt x="211836" y="539507"/>
                </a:lnTo>
                <a:lnTo>
                  <a:pt x="210312" y="539507"/>
                </a:lnTo>
                <a:lnTo>
                  <a:pt x="195072" y="526807"/>
                </a:lnTo>
                <a:lnTo>
                  <a:pt x="184350" y="526807"/>
                </a:lnTo>
                <a:lnTo>
                  <a:pt x="216830" y="544710"/>
                </a:lnTo>
                <a:close/>
              </a:path>
              <a:path w="1548383" h="851928">
                <a:moveTo>
                  <a:pt x="171004" y="519451"/>
                </a:moveTo>
                <a:lnTo>
                  <a:pt x="164592" y="514107"/>
                </a:lnTo>
                <a:lnTo>
                  <a:pt x="163068" y="514107"/>
                </a:lnTo>
                <a:lnTo>
                  <a:pt x="150876" y="501407"/>
                </a:lnTo>
                <a:lnTo>
                  <a:pt x="138268" y="501407"/>
                </a:lnTo>
                <a:lnTo>
                  <a:pt x="171004" y="519451"/>
                </a:lnTo>
                <a:close/>
              </a:path>
              <a:path w="1548383" h="851928">
                <a:moveTo>
                  <a:pt x="126204" y="494758"/>
                </a:moveTo>
                <a:lnTo>
                  <a:pt x="120396" y="488707"/>
                </a:lnTo>
                <a:lnTo>
                  <a:pt x="118872" y="488707"/>
                </a:lnTo>
                <a:lnTo>
                  <a:pt x="103632" y="476007"/>
                </a:lnTo>
                <a:lnTo>
                  <a:pt x="92186" y="476007"/>
                </a:lnTo>
                <a:lnTo>
                  <a:pt x="126204" y="494758"/>
                </a:lnTo>
                <a:close/>
              </a:path>
              <a:path w="1548383" h="851928">
                <a:moveTo>
                  <a:pt x="80980" y="469831"/>
                </a:moveTo>
                <a:lnTo>
                  <a:pt x="73152" y="463307"/>
                </a:lnTo>
                <a:lnTo>
                  <a:pt x="69145" y="463307"/>
                </a:lnTo>
                <a:lnTo>
                  <a:pt x="80980" y="469831"/>
                </a:lnTo>
                <a:close/>
              </a:path>
              <a:path w="1548383" h="851928">
                <a:moveTo>
                  <a:pt x="58748" y="457577"/>
                </a:moveTo>
                <a:lnTo>
                  <a:pt x="57912" y="450607"/>
                </a:lnTo>
                <a:lnTo>
                  <a:pt x="46103" y="450607"/>
                </a:lnTo>
                <a:lnTo>
                  <a:pt x="58748" y="457577"/>
                </a:lnTo>
                <a:close/>
              </a:path>
              <a:path w="1548383" h="851928">
                <a:moveTo>
                  <a:pt x="1503726" y="450607"/>
                </a:moveTo>
                <a:lnTo>
                  <a:pt x="1492008" y="450607"/>
                </a:lnTo>
                <a:lnTo>
                  <a:pt x="1491180" y="457509"/>
                </a:lnTo>
                <a:lnTo>
                  <a:pt x="1503726" y="450607"/>
                </a:lnTo>
                <a:close/>
              </a:path>
              <a:path w="1548383" h="851928">
                <a:moveTo>
                  <a:pt x="1480640" y="463307"/>
                </a:moveTo>
                <a:lnTo>
                  <a:pt x="1473720" y="463307"/>
                </a:lnTo>
                <a:lnTo>
                  <a:pt x="1465976" y="471374"/>
                </a:lnTo>
                <a:lnTo>
                  <a:pt x="1480640" y="463307"/>
                </a:lnTo>
                <a:close/>
              </a:path>
              <a:path w="1548383" h="851928">
                <a:moveTo>
                  <a:pt x="1457553" y="476007"/>
                </a:moveTo>
                <a:lnTo>
                  <a:pt x="1444764" y="476007"/>
                </a:lnTo>
                <a:lnTo>
                  <a:pt x="1443860" y="483540"/>
                </a:lnTo>
                <a:lnTo>
                  <a:pt x="1457553" y="476007"/>
                </a:lnTo>
                <a:close/>
              </a:path>
              <a:path w="1548383" h="851928">
                <a:moveTo>
                  <a:pt x="1434467" y="488707"/>
                </a:moveTo>
                <a:lnTo>
                  <a:pt x="1429524" y="488707"/>
                </a:lnTo>
                <a:lnTo>
                  <a:pt x="1419922" y="496709"/>
                </a:lnTo>
                <a:lnTo>
                  <a:pt x="1434467" y="488707"/>
                </a:lnTo>
                <a:close/>
              </a:path>
              <a:path w="1548383" h="851928">
                <a:moveTo>
                  <a:pt x="1411381" y="501407"/>
                </a:moveTo>
                <a:lnTo>
                  <a:pt x="1399044" y="501407"/>
                </a:lnTo>
                <a:lnTo>
                  <a:pt x="1383804" y="514107"/>
                </a:lnTo>
                <a:lnTo>
                  <a:pt x="1382280" y="514107"/>
                </a:lnTo>
                <a:lnTo>
                  <a:pt x="1375548" y="521120"/>
                </a:lnTo>
                <a:lnTo>
                  <a:pt x="1411381" y="501407"/>
                </a:lnTo>
                <a:close/>
              </a:path>
              <a:path w="1548383" h="851928">
                <a:moveTo>
                  <a:pt x="1365209" y="526807"/>
                </a:moveTo>
                <a:lnTo>
                  <a:pt x="1353324" y="526807"/>
                </a:lnTo>
                <a:lnTo>
                  <a:pt x="1352484" y="533808"/>
                </a:lnTo>
                <a:lnTo>
                  <a:pt x="1365209" y="526807"/>
                </a:lnTo>
                <a:close/>
              </a:path>
              <a:path w="1548383" h="851928">
                <a:moveTo>
                  <a:pt x="1342123" y="539507"/>
                </a:moveTo>
                <a:lnTo>
                  <a:pt x="1338084" y="539507"/>
                </a:lnTo>
                <a:lnTo>
                  <a:pt x="1330239" y="546045"/>
                </a:lnTo>
                <a:lnTo>
                  <a:pt x="1342123" y="539507"/>
                </a:lnTo>
                <a:close/>
              </a:path>
              <a:path w="1548383" h="851928">
                <a:moveTo>
                  <a:pt x="1319037" y="552207"/>
                </a:moveTo>
                <a:lnTo>
                  <a:pt x="1307604" y="552207"/>
                </a:lnTo>
                <a:lnTo>
                  <a:pt x="1292364" y="564907"/>
                </a:lnTo>
                <a:lnTo>
                  <a:pt x="1290840" y="564907"/>
                </a:lnTo>
                <a:lnTo>
                  <a:pt x="1285120" y="570865"/>
                </a:lnTo>
                <a:lnTo>
                  <a:pt x="1319037" y="552207"/>
                </a:lnTo>
                <a:close/>
              </a:path>
              <a:path w="1548383" h="851928">
                <a:moveTo>
                  <a:pt x="1272864" y="577607"/>
                </a:moveTo>
                <a:lnTo>
                  <a:pt x="1261884" y="577607"/>
                </a:lnTo>
                <a:lnTo>
                  <a:pt x="1261108" y="584075"/>
                </a:lnTo>
                <a:lnTo>
                  <a:pt x="1272864" y="577607"/>
                </a:lnTo>
                <a:close/>
              </a:path>
              <a:path w="1548383" h="851928">
                <a:moveTo>
                  <a:pt x="1249778" y="590307"/>
                </a:moveTo>
                <a:lnTo>
                  <a:pt x="1246644" y="590307"/>
                </a:lnTo>
                <a:lnTo>
                  <a:pt x="1240556" y="595381"/>
                </a:lnTo>
                <a:lnTo>
                  <a:pt x="1249778" y="590307"/>
                </a:lnTo>
                <a:close/>
              </a:path>
              <a:path w="1548383" h="851928">
                <a:moveTo>
                  <a:pt x="1226692" y="603007"/>
                </a:moveTo>
                <a:lnTo>
                  <a:pt x="1216164" y="603007"/>
                </a:lnTo>
                <a:lnTo>
                  <a:pt x="1200924" y="615707"/>
                </a:lnTo>
                <a:lnTo>
                  <a:pt x="1199400" y="615707"/>
                </a:lnTo>
                <a:lnTo>
                  <a:pt x="1194693" y="620611"/>
                </a:lnTo>
                <a:lnTo>
                  <a:pt x="1226692" y="603007"/>
                </a:lnTo>
                <a:close/>
              </a:path>
              <a:path w="1548383" h="851928">
                <a:moveTo>
                  <a:pt x="1180520" y="628407"/>
                </a:moveTo>
                <a:lnTo>
                  <a:pt x="1168920" y="628407"/>
                </a:lnTo>
                <a:lnTo>
                  <a:pt x="1156728" y="641107"/>
                </a:lnTo>
                <a:lnTo>
                  <a:pt x="1155204" y="641107"/>
                </a:lnTo>
                <a:lnTo>
                  <a:pt x="1150872" y="644717"/>
                </a:lnTo>
                <a:lnTo>
                  <a:pt x="1180520" y="628407"/>
                </a:lnTo>
                <a:close/>
              </a:path>
              <a:path w="1548383" h="851928">
                <a:moveTo>
                  <a:pt x="1134348" y="653807"/>
                </a:moveTo>
                <a:lnTo>
                  <a:pt x="1124724" y="653807"/>
                </a:lnTo>
                <a:lnTo>
                  <a:pt x="1109484" y="666507"/>
                </a:lnTo>
                <a:lnTo>
                  <a:pt x="1107960" y="666507"/>
                </a:lnTo>
                <a:lnTo>
                  <a:pt x="1104265" y="670356"/>
                </a:lnTo>
                <a:lnTo>
                  <a:pt x="1134348" y="653807"/>
                </a:lnTo>
                <a:close/>
              </a:path>
              <a:path w="1548383" h="851928">
                <a:moveTo>
                  <a:pt x="1088175" y="679207"/>
                </a:moveTo>
                <a:lnTo>
                  <a:pt x="1077480" y="679207"/>
                </a:lnTo>
                <a:lnTo>
                  <a:pt x="1065510" y="691676"/>
                </a:lnTo>
                <a:lnTo>
                  <a:pt x="1088175" y="679207"/>
                </a:lnTo>
                <a:close/>
              </a:path>
              <a:path w="1548383" h="851928">
                <a:moveTo>
                  <a:pt x="1065089" y="691907"/>
                </a:moveTo>
                <a:lnTo>
                  <a:pt x="1063764" y="691907"/>
                </a:lnTo>
                <a:lnTo>
                  <a:pt x="1061189" y="694053"/>
                </a:lnTo>
                <a:lnTo>
                  <a:pt x="1065089" y="691907"/>
                </a:lnTo>
                <a:close/>
              </a:path>
              <a:path w="1548383" h="851928">
                <a:moveTo>
                  <a:pt x="1042003" y="704607"/>
                </a:moveTo>
                <a:lnTo>
                  <a:pt x="1033284" y="704607"/>
                </a:lnTo>
                <a:lnTo>
                  <a:pt x="1018044" y="717307"/>
                </a:lnTo>
                <a:lnTo>
                  <a:pt x="1016520" y="717307"/>
                </a:lnTo>
                <a:lnTo>
                  <a:pt x="1013837" y="720102"/>
                </a:lnTo>
                <a:lnTo>
                  <a:pt x="1042003" y="704607"/>
                </a:lnTo>
                <a:close/>
              </a:path>
              <a:path w="1548383" h="851928">
                <a:moveTo>
                  <a:pt x="995831" y="730007"/>
                </a:moveTo>
                <a:lnTo>
                  <a:pt x="986040" y="730007"/>
                </a:lnTo>
                <a:lnTo>
                  <a:pt x="975082" y="741422"/>
                </a:lnTo>
                <a:lnTo>
                  <a:pt x="995831" y="730007"/>
                </a:lnTo>
                <a:close/>
              </a:path>
              <a:path w="1548383" h="851928">
                <a:moveTo>
                  <a:pt x="972745" y="742707"/>
                </a:moveTo>
                <a:lnTo>
                  <a:pt x="972324" y="742707"/>
                </a:lnTo>
                <a:lnTo>
                  <a:pt x="971506" y="743389"/>
                </a:lnTo>
                <a:lnTo>
                  <a:pt x="972745" y="742707"/>
                </a:lnTo>
                <a:close/>
              </a:path>
              <a:path w="1548383" h="851928">
                <a:moveTo>
                  <a:pt x="903486" y="780807"/>
                </a:moveTo>
                <a:lnTo>
                  <a:pt x="894600" y="780807"/>
                </a:lnTo>
                <a:lnTo>
                  <a:pt x="884655" y="791167"/>
                </a:lnTo>
                <a:lnTo>
                  <a:pt x="903486" y="780807"/>
                </a:lnTo>
                <a:close/>
              </a:path>
              <a:path w="1548383" h="851928">
                <a:moveTo>
                  <a:pt x="857314" y="806207"/>
                </a:moveTo>
                <a:lnTo>
                  <a:pt x="850404" y="806207"/>
                </a:lnTo>
                <a:lnTo>
                  <a:pt x="836982" y="817393"/>
                </a:lnTo>
                <a:lnTo>
                  <a:pt x="857314" y="806207"/>
                </a:lnTo>
                <a:close/>
              </a:path>
              <a:path w="1548383" h="851928">
                <a:moveTo>
                  <a:pt x="834228" y="818907"/>
                </a:moveTo>
                <a:lnTo>
                  <a:pt x="821448" y="818907"/>
                </a:lnTo>
                <a:lnTo>
                  <a:pt x="820545" y="826435"/>
                </a:lnTo>
                <a:lnTo>
                  <a:pt x="834228" y="818907"/>
                </a:lnTo>
                <a:close/>
              </a:path>
              <a:path w="1548383" h="851928">
                <a:moveTo>
                  <a:pt x="811142" y="831607"/>
                </a:moveTo>
                <a:lnTo>
                  <a:pt x="803160" y="831607"/>
                </a:lnTo>
                <a:lnTo>
                  <a:pt x="794227" y="840913"/>
                </a:lnTo>
                <a:lnTo>
                  <a:pt x="811142" y="831607"/>
                </a:lnTo>
                <a:close/>
              </a:path>
              <a:path w="1548383" h="851928">
                <a:moveTo>
                  <a:pt x="788056" y="844307"/>
                </a:moveTo>
                <a:lnTo>
                  <a:pt x="777252" y="844307"/>
                </a:lnTo>
                <a:lnTo>
                  <a:pt x="777252" y="850251"/>
                </a:lnTo>
                <a:lnTo>
                  <a:pt x="788056" y="844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9387" y="2514587"/>
            <a:ext cx="1524012" cy="838212"/>
          </a:xfrm>
          <a:custGeom>
            <a:avLst/>
            <a:gdLst/>
            <a:ahLst/>
            <a:cxnLst/>
            <a:rect l="l" t="t" r="r" b="b"/>
            <a:pathLst>
              <a:path w="1524012" h="838212">
                <a:moveTo>
                  <a:pt x="1524012" y="419099"/>
                </a:moveTo>
                <a:lnTo>
                  <a:pt x="762012" y="0"/>
                </a:lnTo>
                <a:lnTo>
                  <a:pt x="0" y="419099"/>
                </a:lnTo>
                <a:lnTo>
                  <a:pt x="762012" y="838212"/>
                </a:lnTo>
                <a:lnTo>
                  <a:pt x="1524012" y="419099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07195" y="2508492"/>
            <a:ext cx="1549920" cy="851928"/>
          </a:xfrm>
          <a:custGeom>
            <a:avLst/>
            <a:gdLst/>
            <a:ahLst/>
            <a:cxnLst/>
            <a:rect l="l" t="t" r="r" b="b"/>
            <a:pathLst>
              <a:path w="1549920" h="851928">
                <a:moveTo>
                  <a:pt x="1549920" y="425195"/>
                </a:moveTo>
                <a:lnTo>
                  <a:pt x="774204" y="0"/>
                </a:lnTo>
                <a:lnTo>
                  <a:pt x="0" y="425195"/>
                </a:lnTo>
                <a:lnTo>
                  <a:pt x="15239" y="433596"/>
                </a:lnTo>
                <a:lnTo>
                  <a:pt x="15239" y="420623"/>
                </a:lnTo>
                <a:lnTo>
                  <a:pt x="24938" y="425958"/>
                </a:lnTo>
                <a:lnTo>
                  <a:pt x="771156" y="15544"/>
                </a:lnTo>
                <a:lnTo>
                  <a:pt x="771156" y="12191"/>
                </a:lnTo>
                <a:lnTo>
                  <a:pt x="777252" y="12191"/>
                </a:lnTo>
                <a:lnTo>
                  <a:pt x="777252" y="15544"/>
                </a:lnTo>
                <a:lnTo>
                  <a:pt x="1523458" y="425958"/>
                </a:lnTo>
                <a:lnTo>
                  <a:pt x="1533156" y="420623"/>
                </a:lnTo>
                <a:lnTo>
                  <a:pt x="1533156" y="434418"/>
                </a:lnTo>
                <a:lnTo>
                  <a:pt x="1549920" y="425195"/>
                </a:lnTo>
                <a:close/>
              </a:path>
              <a:path w="1549920" h="851928">
                <a:moveTo>
                  <a:pt x="24938" y="425958"/>
                </a:moveTo>
                <a:lnTo>
                  <a:pt x="15239" y="420623"/>
                </a:lnTo>
                <a:lnTo>
                  <a:pt x="15239" y="431291"/>
                </a:lnTo>
                <a:lnTo>
                  <a:pt x="24938" y="425958"/>
                </a:lnTo>
                <a:close/>
              </a:path>
              <a:path w="1549920" h="851928">
                <a:moveTo>
                  <a:pt x="774204" y="838059"/>
                </a:moveTo>
                <a:lnTo>
                  <a:pt x="24938" y="425958"/>
                </a:lnTo>
                <a:lnTo>
                  <a:pt x="15239" y="431291"/>
                </a:lnTo>
                <a:lnTo>
                  <a:pt x="15239" y="433596"/>
                </a:lnTo>
                <a:lnTo>
                  <a:pt x="771156" y="850248"/>
                </a:lnTo>
                <a:lnTo>
                  <a:pt x="771156" y="839736"/>
                </a:lnTo>
                <a:lnTo>
                  <a:pt x="774204" y="838059"/>
                </a:lnTo>
                <a:close/>
              </a:path>
              <a:path w="1549920" h="851928">
                <a:moveTo>
                  <a:pt x="777252" y="12191"/>
                </a:moveTo>
                <a:lnTo>
                  <a:pt x="771156" y="12191"/>
                </a:lnTo>
                <a:lnTo>
                  <a:pt x="774204" y="13868"/>
                </a:lnTo>
                <a:lnTo>
                  <a:pt x="777252" y="12191"/>
                </a:lnTo>
                <a:close/>
              </a:path>
              <a:path w="1549920" h="851928">
                <a:moveTo>
                  <a:pt x="774204" y="13868"/>
                </a:moveTo>
                <a:lnTo>
                  <a:pt x="771156" y="12191"/>
                </a:lnTo>
                <a:lnTo>
                  <a:pt x="771156" y="15544"/>
                </a:lnTo>
                <a:lnTo>
                  <a:pt x="774204" y="13868"/>
                </a:lnTo>
                <a:close/>
              </a:path>
              <a:path w="1549920" h="851928">
                <a:moveTo>
                  <a:pt x="777252" y="839736"/>
                </a:moveTo>
                <a:lnTo>
                  <a:pt x="774204" y="838059"/>
                </a:lnTo>
                <a:lnTo>
                  <a:pt x="771156" y="839736"/>
                </a:lnTo>
                <a:lnTo>
                  <a:pt x="777252" y="839736"/>
                </a:lnTo>
                <a:close/>
              </a:path>
              <a:path w="1549920" h="851928">
                <a:moveTo>
                  <a:pt x="777252" y="850251"/>
                </a:moveTo>
                <a:lnTo>
                  <a:pt x="777252" y="839736"/>
                </a:lnTo>
                <a:lnTo>
                  <a:pt x="771156" y="839736"/>
                </a:lnTo>
                <a:lnTo>
                  <a:pt x="771156" y="850248"/>
                </a:lnTo>
                <a:lnTo>
                  <a:pt x="774204" y="851928"/>
                </a:lnTo>
                <a:lnTo>
                  <a:pt x="777252" y="850251"/>
                </a:lnTo>
                <a:close/>
              </a:path>
              <a:path w="1549920" h="851928">
                <a:moveTo>
                  <a:pt x="777252" y="15544"/>
                </a:moveTo>
                <a:lnTo>
                  <a:pt x="777252" y="12191"/>
                </a:lnTo>
                <a:lnTo>
                  <a:pt x="774204" y="13868"/>
                </a:lnTo>
                <a:lnTo>
                  <a:pt x="777252" y="15544"/>
                </a:lnTo>
                <a:close/>
              </a:path>
              <a:path w="1549920" h="851928">
                <a:moveTo>
                  <a:pt x="1533156" y="434418"/>
                </a:moveTo>
                <a:lnTo>
                  <a:pt x="1533156" y="431291"/>
                </a:lnTo>
                <a:lnTo>
                  <a:pt x="1523458" y="425958"/>
                </a:lnTo>
                <a:lnTo>
                  <a:pt x="774204" y="838059"/>
                </a:lnTo>
                <a:lnTo>
                  <a:pt x="777252" y="839736"/>
                </a:lnTo>
                <a:lnTo>
                  <a:pt x="777252" y="850251"/>
                </a:lnTo>
                <a:lnTo>
                  <a:pt x="1533156" y="434418"/>
                </a:lnTo>
                <a:close/>
              </a:path>
              <a:path w="1549920" h="851928">
                <a:moveTo>
                  <a:pt x="1533156" y="431291"/>
                </a:moveTo>
                <a:lnTo>
                  <a:pt x="1533156" y="420623"/>
                </a:lnTo>
                <a:lnTo>
                  <a:pt x="1523458" y="425958"/>
                </a:lnTo>
                <a:lnTo>
                  <a:pt x="1533156" y="431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30525" y="3727704"/>
            <a:ext cx="0" cy="775716"/>
          </a:xfrm>
          <a:custGeom>
            <a:avLst/>
            <a:gdLst/>
            <a:ahLst/>
            <a:cxnLst/>
            <a:rect l="l" t="t" r="r" b="b"/>
            <a:pathLst>
              <a:path h="775716">
                <a:moveTo>
                  <a:pt x="0" y="0"/>
                </a:moveTo>
                <a:lnTo>
                  <a:pt x="0" y="775716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3700" y="3730751"/>
            <a:ext cx="1303020" cy="0"/>
          </a:xfrm>
          <a:custGeom>
            <a:avLst/>
            <a:gdLst/>
            <a:ahLst/>
            <a:cxnLst/>
            <a:rect l="l" t="t" r="r" b="b"/>
            <a:pathLst>
              <a:path w="1303020">
                <a:moveTo>
                  <a:pt x="1303020" y="0"/>
                </a:moveTo>
                <a:lnTo>
                  <a:pt x="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32910" y="37338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27591" y="3733800"/>
            <a:ext cx="6096" cy="152399"/>
          </a:xfrm>
          <a:custGeom>
            <a:avLst/>
            <a:gdLst/>
            <a:ahLst/>
            <a:cxnLst/>
            <a:rect l="l" t="t" r="r" b="b"/>
            <a:pathLst>
              <a:path w="6096" h="152399">
                <a:moveTo>
                  <a:pt x="0" y="0"/>
                </a:moveTo>
                <a:lnTo>
                  <a:pt x="0" y="152399"/>
                </a:lnTo>
                <a:lnTo>
                  <a:pt x="6096" y="152399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27591" y="3727704"/>
            <a:ext cx="1309128" cy="158496"/>
          </a:xfrm>
          <a:custGeom>
            <a:avLst/>
            <a:gdLst/>
            <a:ahLst/>
            <a:cxnLst/>
            <a:rect l="l" t="t" r="r" b="b"/>
            <a:pathLst>
              <a:path w="1309128" h="158495">
                <a:moveTo>
                  <a:pt x="0" y="0"/>
                </a:moveTo>
                <a:lnTo>
                  <a:pt x="1309128" y="0"/>
                </a:lnTo>
                <a:lnTo>
                  <a:pt x="1309128" y="158495"/>
                </a:lnTo>
                <a:lnTo>
                  <a:pt x="0" y="1584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9425" y="2508491"/>
            <a:ext cx="0" cy="775728"/>
          </a:xfrm>
          <a:custGeom>
            <a:avLst/>
            <a:gdLst/>
            <a:ahLst/>
            <a:cxnLst/>
            <a:rect l="l" t="t" r="r" b="b"/>
            <a:pathLst>
              <a:path h="775728">
                <a:moveTo>
                  <a:pt x="0" y="0"/>
                </a:moveTo>
                <a:lnTo>
                  <a:pt x="0" y="77572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62601" y="2511539"/>
            <a:ext cx="2522219" cy="0"/>
          </a:xfrm>
          <a:custGeom>
            <a:avLst/>
            <a:gdLst/>
            <a:ahLst/>
            <a:cxnLst/>
            <a:rect l="l" t="t" r="r" b="b"/>
            <a:pathLst>
              <a:path w="2522219">
                <a:moveTo>
                  <a:pt x="2522219" y="0"/>
                </a:moveTo>
                <a:lnTo>
                  <a:pt x="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62601" y="3280410"/>
            <a:ext cx="2522219" cy="0"/>
          </a:xfrm>
          <a:custGeom>
            <a:avLst/>
            <a:gdLst/>
            <a:ahLst/>
            <a:cxnLst/>
            <a:rect l="l" t="t" r="r" b="b"/>
            <a:pathLst>
              <a:path w="2522219">
                <a:moveTo>
                  <a:pt x="252221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81009" y="2514587"/>
            <a:ext cx="0" cy="762013"/>
          </a:xfrm>
          <a:custGeom>
            <a:avLst/>
            <a:gdLst/>
            <a:ahLst/>
            <a:cxnLst/>
            <a:rect l="l" t="t" r="r" b="b"/>
            <a:pathLst>
              <a:path h="762012">
                <a:moveTo>
                  <a:pt x="0" y="0"/>
                </a:moveTo>
                <a:lnTo>
                  <a:pt x="0" y="762012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62602" y="2514588"/>
            <a:ext cx="2514599" cy="761999"/>
          </a:xfrm>
          <a:custGeom>
            <a:avLst/>
            <a:gdLst/>
            <a:ahLst/>
            <a:cxnLst/>
            <a:rect l="l" t="t" r="r" b="b"/>
            <a:pathLst>
              <a:path w="2514599" h="761999">
                <a:moveTo>
                  <a:pt x="0" y="0"/>
                </a:moveTo>
                <a:lnTo>
                  <a:pt x="0" y="761999"/>
                </a:lnTo>
                <a:lnTo>
                  <a:pt x="2514599" y="761999"/>
                </a:lnTo>
                <a:lnTo>
                  <a:pt x="2514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56504" y="2508491"/>
            <a:ext cx="2528315" cy="775728"/>
          </a:xfrm>
          <a:custGeom>
            <a:avLst/>
            <a:gdLst/>
            <a:ahLst/>
            <a:cxnLst/>
            <a:rect l="l" t="t" r="r" b="b"/>
            <a:pathLst>
              <a:path w="2528315" h="775728">
                <a:moveTo>
                  <a:pt x="2528315" y="775728"/>
                </a:moveTo>
                <a:lnTo>
                  <a:pt x="2528315" y="0"/>
                </a:lnTo>
                <a:lnTo>
                  <a:pt x="0" y="0"/>
                </a:lnTo>
                <a:lnTo>
                  <a:pt x="0" y="775728"/>
                </a:lnTo>
                <a:lnTo>
                  <a:pt x="6095" y="775728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2514599" y="13715"/>
                </a:lnTo>
                <a:lnTo>
                  <a:pt x="2514599" y="6095"/>
                </a:lnTo>
                <a:lnTo>
                  <a:pt x="2520695" y="13715"/>
                </a:lnTo>
                <a:lnTo>
                  <a:pt x="2520695" y="775728"/>
                </a:lnTo>
                <a:lnTo>
                  <a:pt x="2528315" y="775728"/>
                </a:lnTo>
                <a:close/>
              </a:path>
              <a:path w="2528315" h="775728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2528315" h="775728">
                <a:moveTo>
                  <a:pt x="13715" y="762012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762012"/>
                </a:lnTo>
                <a:lnTo>
                  <a:pt x="13715" y="762012"/>
                </a:lnTo>
                <a:close/>
              </a:path>
              <a:path w="2528315" h="775728">
                <a:moveTo>
                  <a:pt x="2520695" y="762012"/>
                </a:moveTo>
                <a:lnTo>
                  <a:pt x="6095" y="762012"/>
                </a:lnTo>
                <a:lnTo>
                  <a:pt x="13715" y="768108"/>
                </a:lnTo>
                <a:lnTo>
                  <a:pt x="13715" y="775728"/>
                </a:lnTo>
                <a:lnTo>
                  <a:pt x="2514599" y="775728"/>
                </a:lnTo>
                <a:lnTo>
                  <a:pt x="2514599" y="768108"/>
                </a:lnTo>
                <a:lnTo>
                  <a:pt x="2520695" y="762012"/>
                </a:lnTo>
                <a:close/>
              </a:path>
              <a:path w="2528315" h="775728">
                <a:moveTo>
                  <a:pt x="13715" y="775728"/>
                </a:moveTo>
                <a:lnTo>
                  <a:pt x="13715" y="768108"/>
                </a:lnTo>
                <a:lnTo>
                  <a:pt x="6095" y="762012"/>
                </a:lnTo>
                <a:lnTo>
                  <a:pt x="6095" y="775728"/>
                </a:lnTo>
                <a:lnTo>
                  <a:pt x="13715" y="775728"/>
                </a:lnTo>
                <a:close/>
              </a:path>
              <a:path w="2528315" h="775728">
                <a:moveTo>
                  <a:pt x="2520695" y="13715"/>
                </a:moveTo>
                <a:lnTo>
                  <a:pt x="2514599" y="6095"/>
                </a:lnTo>
                <a:lnTo>
                  <a:pt x="2514599" y="13715"/>
                </a:lnTo>
                <a:lnTo>
                  <a:pt x="2520695" y="13715"/>
                </a:lnTo>
                <a:close/>
              </a:path>
              <a:path w="2528315" h="775728">
                <a:moveTo>
                  <a:pt x="2520695" y="762012"/>
                </a:moveTo>
                <a:lnTo>
                  <a:pt x="2520695" y="13715"/>
                </a:lnTo>
                <a:lnTo>
                  <a:pt x="2514599" y="13715"/>
                </a:lnTo>
                <a:lnTo>
                  <a:pt x="2514599" y="762012"/>
                </a:lnTo>
                <a:lnTo>
                  <a:pt x="2520695" y="762012"/>
                </a:lnTo>
                <a:close/>
              </a:path>
              <a:path w="2528315" h="775728">
                <a:moveTo>
                  <a:pt x="2520695" y="775728"/>
                </a:moveTo>
                <a:lnTo>
                  <a:pt x="2520695" y="762012"/>
                </a:lnTo>
                <a:lnTo>
                  <a:pt x="2514599" y="768108"/>
                </a:lnTo>
                <a:lnTo>
                  <a:pt x="2514599" y="775728"/>
                </a:lnTo>
                <a:lnTo>
                  <a:pt x="2520695" y="775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43300" y="2133588"/>
            <a:ext cx="76199" cy="380999"/>
          </a:xfrm>
          <a:custGeom>
            <a:avLst/>
            <a:gdLst/>
            <a:ahLst/>
            <a:cxnLst/>
            <a:rect l="l" t="t" r="r" b="b"/>
            <a:pathLst>
              <a:path w="76199" h="380999">
                <a:moveTo>
                  <a:pt x="76199" y="304799"/>
                </a:moveTo>
                <a:lnTo>
                  <a:pt x="0" y="304799"/>
                </a:lnTo>
                <a:lnTo>
                  <a:pt x="28955" y="362711"/>
                </a:lnTo>
                <a:lnTo>
                  <a:pt x="28955" y="318515"/>
                </a:lnTo>
                <a:lnTo>
                  <a:pt x="48767" y="318515"/>
                </a:lnTo>
                <a:lnTo>
                  <a:pt x="48767" y="359663"/>
                </a:lnTo>
                <a:lnTo>
                  <a:pt x="76199" y="304799"/>
                </a:lnTo>
                <a:close/>
              </a:path>
              <a:path w="76199" h="380999">
                <a:moveTo>
                  <a:pt x="48767" y="304799"/>
                </a:moveTo>
                <a:lnTo>
                  <a:pt x="48767" y="0"/>
                </a:lnTo>
                <a:lnTo>
                  <a:pt x="28955" y="0"/>
                </a:lnTo>
                <a:lnTo>
                  <a:pt x="28955" y="304799"/>
                </a:lnTo>
                <a:lnTo>
                  <a:pt x="48767" y="304799"/>
                </a:lnTo>
                <a:close/>
              </a:path>
              <a:path w="76199" h="380999">
                <a:moveTo>
                  <a:pt x="48767" y="359663"/>
                </a:moveTo>
                <a:lnTo>
                  <a:pt x="48767" y="318515"/>
                </a:lnTo>
                <a:lnTo>
                  <a:pt x="28955" y="318515"/>
                </a:lnTo>
                <a:lnTo>
                  <a:pt x="28955" y="362711"/>
                </a:lnTo>
                <a:lnTo>
                  <a:pt x="38099" y="380999"/>
                </a:lnTo>
                <a:lnTo>
                  <a:pt x="48767" y="3596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43300" y="3352800"/>
            <a:ext cx="76199" cy="380999"/>
          </a:xfrm>
          <a:custGeom>
            <a:avLst/>
            <a:gdLst/>
            <a:ahLst/>
            <a:cxnLst/>
            <a:rect l="l" t="t" r="r" b="b"/>
            <a:pathLst>
              <a:path w="76199" h="380999">
                <a:moveTo>
                  <a:pt x="76199" y="304799"/>
                </a:moveTo>
                <a:lnTo>
                  <a:pt x="0" y="304799"/>
                </a:lnTo>
                <a:lnTo>
                  <a:pt x="28955" y="362711"/>
                </a:lnTo>
                <a:lnTo>
                  <a:pt x="28955" y="318515"/>
                </a:lnTo>
                <a:lnTo>
                  <a:pt x="48767" y="318515"/>
                </a:lnTo>
                <a:lnTo>
                  <a:pt x="48767" y="359663"/>
                </a:lnTo>
                <a:lnTo>
                  <a:pt x="76199" y="304799"/>
                </a:lnTo>
                <a:close/>
              </a:path>
              <a:path w="76199" h="380999">
                <a:moveTo>
                  <a:pt x="48767" y="304799"/>
                </a:moveTo>
                <a:lnTo>
                  <a:pt x="48767" y="0"/>
                </a:lnTo>
                <a:lnTo>
                  <a:pt x="28955" y="0"/>
                </a:lnTo>
                <a:lnTo>
                  <a:pt x="28955" y="304799"/>
                </a:lnTo>
                <a:lnTo>
                  <a:pt x="48767" y="304799"/>
                </a:lnTo>
                <a:close/>
              </a:path>
              <a:path w="76199" h="380999">
                <a:moveTo>
                  <a:pt x="48767" y="359663"/>
                </a:moveTo>
                <a:lnTo>
                  <a:pt x="48767" y="318515"/>
                </a:lnTo>
                <a:lnTo>
                  <a:pt x="28955" y="318515"/>
                </a:lnTo>
                <a:lnTo>
                  <a:pt x="28955" y="362711"/>
                </a:lnTo>
                <a:lnTo>
                  <a:pt x="38099" y="380999"/>
                </a:lnTo>
                <a:lnTo>
                  <a:pt x="48767" y="3596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3401" y="2962644"/>
            <a:ext cx="1219199" cy="47243"/>
          </a:xfrm>
          <a:custGeom>
            <a:avLst/>
            <a:gdLst/>
            <a:ahLst/>
            <a:cxnLst/>
            <a:rect l="l" t="t" r="r" b="b"/>
            <a:pathLst>
              <a:path w="1219199" h="47243">
                <a:moveTo>
                  <a:pt x="1156715" y="19811"/>
                </a:moveTo>
                <a:lnTo>
                  <a:pt x="1156715" y="0"/>
                </a:lnTo>
                <a:lnTo>
                  <a:pt x="0" y="0"/>
                </a:lnTo>
                <a:lnTo>
                  <a:pt x="0" y="19811"/>
                </a:lnTo>
                <a:lnTo>
                  <a:pt x="1156715" y="19811"/>
                </a:lnTo>
                <a:close/>
              </a:path>
              <a:path w="1219199" h="47243">
                <a:moveTo>
                  <a:pt x="1219199" y="9143"/>
                </a:moveTo>
                <a:lnTo>
                  <a:pt x="1142999" y="-28955"/>
                </a:lnTo>
                <a:lnTo>
                  <a:pt x="1142999" y="0"/>
                </a:lnTo>
                <a:lnTo>
                  <a:pt x="1156715" y="0"/>
                </a:lnTo>
                <a:lnTo>
                  <a:pt x="1156715" y="40385"/>
                </a:lnTo>
                <a:lnTo>
                  <a:pt x="1219199" y="9143"/>
                </a:lnTo>
                <a:close/>
              </a:path>
              <a:path w="1219199" h="47243">
                <a:moveTo>
                  <a:pt x="1156715" y="40385"/>
                </a:moveTo>
                <a:lnTo>
                  <a:pt x="1156715" y="19811"/>
                </a:lnTo>
                <a:lnTo>
                  <a:pt x="1142999" y="19811"/>
                </a:lnTo>
                <a:lnTo>
                  <a:pt x="1142999" y="47243"/>
                </a:lnTo>
                <a:lnTo>
                  <a:pt x="1156715" y="4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58761" y="3276601"/>
            <a:ext cx="0" cy="228599"/>
          </a:xfrm>
          <a:custGeom>
            <a:avLst/>
            <a:gdLst/>
            <a:ahLst/>
            <a:cxnLst/>
            <a:rect l="l" t="t" r="r" b="b"/>
            <a:pathLst>
              <a:path h="228599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210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81401" y="3467101"/>
            <a:ext cx="3276599" cy="76199"/>
          </a:xfrm>
          <a:custGeom>
            <a:avLst/>
            <a:gdLst/>
            <a:ahLst/>
            <a:cxnLst/>
            <a:rect l="l" t="t" r="r" b="b"/>
            <a:pathLst>
              <a:path w="3276599" h="76199">
                <a:moveTo>
                  <a:pt x="76199" y="28955"/>
                </a:moveTo>
                <a:lnTo>
                  <a:pt x="76199" y="0"/>
                </a:lnTo>
                <a:lnTo>
                  <a:pt x="0" y="38099"/>
                </a:lnTo>
                <a:lnTo>
                  <a:pt x="64007" y="70103"/>
                </a:lnTo>
                <a:lnTo>
                  <a:pt x="64007" y="28955"/>
                </a:lnTo>
                <a:lnTo>
                  <a:pt x="76199" y="28955"/>
                </a:lnTo>
                <a:close/>
              </a:path>
              <a:path w="3276599" h="76199">
                <a:moveTo>
                  <a:pt x="3276599" y="48767"/>
                </a:moveTo>
                <a:lnTo>
                  <a:pt x="3276599" y="28955"/>
                </a:lnTo>
                <a:lnTo>
                  <a:pt x="64007" y="28955"/>
                </a:lnTo>
                <a:lnTo>
                  <a:pt x="64007" y="48767"/>
                </a:lnTo>
                <a:lnTo>
                  <a:pt x="3276599" y="48767"/>
                </a:lnTo>
                <a:close/>
              </a:path>
              <a:path w="3276599" h="76199">
                <a:moveTo>
                  <a:pt x="76199" y="76199"/>
                </a:moveTo>
                <a:lnTo>
                  <a:pt x="76199" y="48767"/>
                </a:lnTo>
                <a:lnTo>
                  <a:pt x="64007" y="48767"/>
                </a:lnTo>
                <a:lnTo>
                  <a:pt x="64007" y="70103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33700" y="4499609"/>
            <a:ext cx="1303020" cy="0"/>
          </a:xfrm>
          <a:custGeom>
            <a:avLst/>
            <a:gdLst/>
            <a:ahLst/>
            <a:cxnLst/>
            <a:rect l="l" t="t" r="r" b="b"/>
            <a:pathLst>
              <a:path w="1303020">
                <a:moveTo>
                  <a:pt x="1303020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27591" y="3886199"/>
            <a:ext cx="6096" cy="609600"/>
          </a:xfrm>
          <a:custGeom>
            <a:avLst/>
            <a:gdLst/>
            <a:ahLst/>
            <a:cxnLst/>
            <a:rect l="l" t="t" r="r" b="b"/>
            <a:pathLst>
              <a:path w="6096" h="609600">
                <a:moveTo>
                  <a:pt x="0" y="0"/>
                </a:moveTo>
                <a:lnTo>
                  <a:pt x="0" y="609600"/>
                </a:lnTo>
                <a:lnTo>
                  <a:pt x="6096" y="6096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27591" y="3886199"/>
            <a:ext cx="1309128" cy="617220"/>
          </a:xfrm>
          <a:custGeom>
            <a:avLst/>
            <a:gdLst/>
            <a:ahLst/>
            <a:cxnLst/>
            <a:rect l="l" t="t" r="r" b="b"/>
            <a:pathLst>
              <a:path w="1309128" h="617220">
                <a:moveTo>
                  <a:pt x="1309128" y="0"/>
                </a:moveTo>
                <a:lnTo>
                  <a:pt x="1309128" y="617220"/>
                </a:lnTo>
                <a:lnTo>
                  <a:pt x="0" y="617220"/>
                </a:lnTo>
                <a:lnTo>
                  <a:pt x="0" y="0"/>
                </a:lnTo>
                <a:lnTo>
                  <a:pt x="1309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98165" y="4889499"/>
            <a:ext cx="745235" cy="407186"/>
          </a:xfrm>
          <a:custGeom>
            <a:avLst/>
            <a:gdLst/>
            <a:ahLst/>
            <a:cxnLst/>
            <a:rect l="l" t="t" r="r" b="b"/>
            <a:pathLst>
              <a:path w="745235" h="407186">
                <a:moveTo>
                  <a:pt x="560508" y="304800"/>
                </a:moveTo>
                <a:lnTo>
                  <a:pt x="6326" y="0"/>
                </a:lnTo>
                <a:lnTo>
                  <a:pt x="0" y="0"/>
                </a:lnTo>
                <a:lnTo>
                  <a:pt x="12192" y="12700"/>
                </a:lnTo>
                <a:lnTo>
                  <a:pt x="28956" y="12700"/>
                </a:lnTo>
                <a:lnTo>
                  <a:pt x="30480" y="25400"/>
                </a:lnTo>
                <a:lnTo>
                  <a:pt x="44196" y="25400"/>
                </a:lnTo>
                <a:lnTo>
                  <a:pt x="59436" y="38100"/>
                </a:lnTo>
                <a:lnTo>
                  <a:pt x="74676" y="38100"/>
                </a:lnTo>
                <a:lnTo>
                  <a:pt x="89916" y="50800"/>
                </a:lnTo>
                <a:lnTo>
                  <a:pt x="91440" y="50800"/>
                </a:lnTo>
                <a:lnTo>
                  <a:pt x="103632" y="63500"/>
                </a:lnTo>
                <a:lnTo>
                  <a:pt x="120396" y="63500"/>
                </a:lnTo>
                <a:lnTo>
                  <a:pt x="121920" y="76200"/>
                </a:lnTo>
                <a:lnTo>
                  <a:pt x="135636" y="76200"/>
                </a:lnTo>
                <a:lnTo>
                  <a:pt x="150876" y="88900"/>
                </a:lnTo>
                <a:lnTo>
                  <a:pt x="166116" y="88900"/>
                </a:lnTo>
                <a:lnTo>
                  <a:pt x="181356" y="101600"/>
                </a:lnTo>
                <a:lnTo>
                  <a:pt x="182880" y="101600"/>
                </a:lnTo>
                <a:lnTo>
                  <a:pt x="195072" y="114300"/>
                </a:lnTo>
                <a:lnTo>
                  <a:pt x="213360" y="114300"/>
                </a:lnTo>
                <a:lnTo>
                  <a:pt x="225552" y="127000"/>
                </a:lnTo>
                <a:lnTo>
                  <a:pt x="227076" y="127000"/>
                </a:lnTo>
                <a:lnTo>
                  <a:pt x="242316" y="139700"/>
                </a:lnTo>
                <a:lnTo>
                  <a:pt x="257556" y="139700"/>
                </a:lnTo>
                <a:lnTo>
                  <a:pt x="272796" y="152400"/>
                </a:lnTo>
                <a:lnTo>
                  <a:pt x="274320" y="152400"/>
                </a:lnTo>
                <a:lnTo>
                  <a:pt x="286512" y="165100"/>
                </a:lnTo>
                <a:lnTo>
                  <a:pt x="304800" y="165100"/>
                </a:lnTo>
                <a:lnTo>
                  <a:pt x="316992" y="177800"/>
                </a:lnTo>
                <a:lnTo>
                  <a:pt x="318516" y="177800"/>
                </a:lnTo>
                <a:lnTo>
                  <a:pt x="333756" y="190500"/>
                </a:lnTo>
                <a:lnTo>
                  <a:pt x="348996" y="190500"/>
                </a:lnTo>
                <a:lnTo>
                  <a:pt x="364236" y="203200"/>
                </a:lnTo>
                <a:lnTo>
                  <a:pt x="365760" y="203200"/>
                </a:lnTo>
                <a:lnTo>
                  <a:pt x="377952" y="215900"/>
                </a:lnTo>
                <a:lnTo>
                  <a:pt x="396240" y="215900"/>
                </a:lnTo>
                <a:lnTo>
                  <a:pt x="408432" y="228600"/>
                </a:lnTo>
                <a:lnTo>
                  <a:pt x="409956" y="228600"/>
                </a:lnTo>
                <a:lnTo>
                  <a:pt x="425196" y="241300"/>
                </a:lnTo>
                <a:lnTo>
                  <a:pt x="440436" y="241300"/>
                </a:lnTo>
                <a:lnTo>
                  <a:pt x="455676" y="254000"/>
                </a:lnTo>
                <a:lnTo>
                  <a:pt x="457200" y="254000"/>
                </a:lnTo>
                <a:lnTo>
                  <a:pt x="469392" y="266700"/>
                </a:lnTo>
                <a:lnTo>
                  <a:pt x="487680" y="266700"/>
                </a:lnTo>
                <a:lnTo>
                  <a:pt x="499872" y="279400"/>
                </a:lnTo>
                <a:lnTo>
                  <a:pt x="501396" y="279400"/>
                </a:lnTo>
                <a:lnTo>
                  <a:pt x="516636" y="292100"/>
                </a:lnTo>
                <a:lnTo>
                  <a:pt x="531876" y="292100"/>
                </a:lnTo>
                <a:lnTo>
                  <a:pt x="547116" y="304800"/>
                </a:lnTo>
                <a:lnTo>
                  <a:pt x="560508" y="304800"/>
                </a:lnTo>
                <a:close/>
              </a:path>
              <a:path w="745235" h="407186">
                <a:moveTo>
                  <a:pt x="699053" y="381000"/>
                </a:moveTo>
                <a:lnTo>
                  <a:pt x="560854" y="304990"/>
                </a:lnTo>
                <a:lnTo>
                  <a:pt x="562356" y="317500"/>
                </a:lnTo>
                <a:lnTo>
                  <a:pt x="579120" y="317500"/>
                </a:lnTo>
                <a:lnTo>
                  <a:pt x="591312" y="330200"/>
                </a:lnTo>
                <a:lnTo>
                  <a:pt x="592836" y="330200"/>
                </a:lnTo>
                <a:lnTo>
                  <a:pt x="608076" y="342900"/>
                </a:lnTo>
                <a:lnTo>
                  <a:pt x="623316" y="342900"/>
                </a:lnTo>
                <a:lnTo>
                  <a:pt x="638556" y="355600"/>
                </a:lnTo>
                <a:lnTo>
                  <a:pt x="652272" y="355600"/>
                </a:lnTo>
                <a:lnTo>
                  <a:pt x="653796" y="368300"/>
                </a:lnTo>
                <a:lnTo>
                  <a:pt x="670560" y="368300"/>
                </a:lnTo>
                <a:lnTo>
                  <a:pt x="682752" y="381000"/>
                </a:lnTo>
                <a:lnTo>
                  <a:pt x="699053" y="381000"/>
                </a:lnTo>
                <a:close/>
              </a:path>
              <a:path w="745235" h="407186">
                <a:moveTo>
                  <a:pt x="745235" y="406400"/>
                </a:moveTo>
                <a:lnTo>
                  <a:pt x="699548" y="381272"/>
                </a:lnTo>
                <a:lnTo>
                  <a:pt x="701040" y="393700"/>
                </a:lnTo>
                <a:lnTo>
                  <a:pt x="714756" y="393700"/>
                </a:lnTo>
                <a:lnTo>
                  <a:pt x="729996" y="406400"/>
                </a:lnTo>
                <a:lnTo>
                  <a:pt x="743712" y="406400"/>
                </a:lnTo>
                <a:lnTo>
                  <a:pt x="743806" y="407186"/>
                </a:lnTo>
                <a:lnTo>
                  <a:pt x="745235" y="40640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07196" y="4870703"/>
            <a:ext cx="1548383" cy="851915"/>
          </a:xfrm>
          <a:custGeom>
            <a:avLst/>
            <a:gdLst/>
            <a:ahLst/>
            <a:cxnLst/>
            <a:rect l="l" t="t" r="r" b="b"/>
            <a:pathLst>
              <a:path w="1548383" h="851915">
                <a:moveTo>
                  <a:pt x="807719" y="18795"/>
                </a:moveTo>
                <a:lnTo>
                  <a:pt x="774191" y="0"/>
                </a:lnTo>
                <a:lnTo>
                  <a:pt x="0" y="425195"/>
                </a:lnTo>
                <a:lnTo>
                  <a:pt x="15239" y="434296"/>
                </a:lnTo>
                <a:lnTo>
                  <a:pt x="27431" y="425195"/>
                </a:lnTo>
                <a:lnTo>
                  <a:pt x="39623" y="412495"/>
                </a:lnTo>
                <a:lnTo>
                  <a:pt x="48767" y="412495"/>
                </a:lnTo>
                <a:lnTo>
                  <a:pt x="57911" y="407492"/>
                </a:lnTo>
                <a:lnTo>
                  <a:pt x="57911" y="399795"/>
                </a:lnTo>
                <a:lnTo>
                  <a:pt x="70103" y="399795"/>
                </a:lnTo>
                <a:lnTo>
                  <a:pt x="73151" y="398751"/>
                </a:lnTo>
                <a:lnTo>
                  <a:pt x="73151" y="399795"/>
                </a:lnTo>
                <a:lnTo>
                  <a:pt x="88391" y="387095"/>
                </a:lnTo>
                <a:lnTo>
                  <a:pt x="94487" y="387095"/>
                </a:lnTo>
                <a:lnTo>
                  <a:pt x="119576" y="373661"/>
                </a:lnTo>
                <a:lnTo>
                  <a:pt x="131063" y="361695"/>
                </a:lnTo>
                <a:lnTo>
                  <a:pt x="140207" y="361695"/>
                </a:lnTo>
                <a:lnTo>
                  <a:pt x="158495" y="351097"/>
                </a:lnTo>
                <a:lnTo>
                  <a:pt x="158495" y="352170"/>
                </a:lnTo>
                <a:lnTo>
                  <a:pt x="161543" y="348995"/>
                </a:lnTo>
                <a:lnTo>
                  <a:pt x="164591" y="348995"/>
                </a:lnTo>
                <a:lnTo>
                  <a:pt x="179831" y="336295"/>
                </a:lnTo>
                <a:lnTo>
                  <a:pt x="185927" y="336295"/>
                </a:lnTo>
                <a:lnTo>
                  <a:pt x="207263" y="324796"/>
                </a:lnTo>
                <a:lnTo>
                  <a:pt x="207263" y="326135"/>
                </a:lnTo>
                <a:lnTo>
                  <a:pt x="210311" y="323595"/>
                </a:lnTo>
                <a:lnTo>
                  <a:pt x="222503" y="310895"/>
                </a:lnTo>
                <a:lnTo>
                  <a:pt x="231647" y="310895"/>
                </a:lnTo>
                <a:lnTo>
                  <a:pt x="249935" y="301361"/>
                </a:lnTo>
                <a:lnTo>
                  <a:pt x="252983" y="298195"/>
                </a:lnTo>
                <a:lnTo>
                  <a:pt x="256031" y="298195"/>
                </a:lnTo>
                <a:lnTo>
                  <a:pt x="271271" y="285495"/>
                </a:lnTo>
                <a:lnTo>
                  <a:pt x="277367" y="285495"/>
                </a:lnTo>
                <a:lnTo>
                  <a:pt x="295655" y="275473"/>
                </a:lnTo>
                <a:lnTo>
                  <a:pt x="295655" y="277875"/>
                </a:lnTo>
                <a:lnTo>
                  <a:pt x="301751" y="272795"/>
                </a:lnTo>
                <a:lnTo>
                  <a:pt x="313943" y="260095"/>
                </a:lnTo>
                <a:lnTo>
                  <a:pt x="326135" y="260095"/>
                </a:lnTo>
                <a:lnTo>
                  <a:pt x="339181" y="252857"/>
                </a:lnTo>
                <a:lnTo>
                  <a:pt x="344423" y="247395"/>
                </a:lnTo>
                <a:lnTo>
                  <a:pt x="347471" y="247395"/>
                </a:lnTo>
                <a:lnTo>
                  <a:pt x="362711" y="234695"/>
                </a:lnTo>
                <a:lnTo>
                  <a:pt x="371855" y="234695"/>
                </a:lnTo>
                <a:lnTo>
                  <a:pt x="387095" y="226169"/>
                </a:lnTo>
                <a:lnTo>
                  <a:pt x="387095" y="227075"/>
                </a:lnTo>
                <a:lnTo>
                  <a:pt x="393191" y="221995"/>
                </a:lnTo>
                <a:lnTo>
                  <a:pt x="405383" y="209295"/>
                </a:lnTo>
                <a:lnTo>
                  <a:pt x="417575" y="209295"/>
                </a:lnTo>
                <a:lnTo>
                  <a:pt x="429767" y="201917"/>
                </a:lnTo>
                <a:lnTo>
                  <a:pt x="429767" y="202945"/>
                </a:lnTo>
                <a:lnTo>
                  <a:pt x="435863" y="196595"/>
                </a:lnTo>
                <a:lnTo>
                  <a:pt x="438911" y="196595"/>
                </a:lnTo>
                <a:lnTo>
                  <a:pt x="454151" y="183895"/>
                </a:lnTo>
                <a:lnTo>
                  <a:pt x="463295" y="183895"/>
                </a:lnTo>
                <a:lnTo>
                  <a:pt x="475487" y="176865"/>
                </a:lnTo>
                <a:lnTo>
                  <a:pt x="475487" y="178815"/>
                </a:lnTo>
                <a:lnTo>
                  <a:pt x="484631" y="171195"/>
                </a:lnTo>
                <a:lnTo>
                  <a:pt x="487679" y="171195"/>
                </a:lnTo>
                <a:lnTo>
                  <a:pt x="496823" y="165183"/>
                </a:lnTo>
                <a:lnTo>
                  <a:pt x="496823" y="171195"/>
                </a:lnTo>
                <a:lnTo>
                  <a:pt x="499871" y="158495"/>
                </a:lnTo>
                <a:lnTo>
                  <a:pt x="509015" y="158495"/>
                </a:lnTo>
                <a:lnTo>
                  <a:pt x="521114" y="152243"/>
                </a:lnTo>
                <a:lnTo>
                  <a:pt x="527303" y="145795"/>
                </a:lnTo>
                <a:lnTo>
                  <a:pt x="530351" y="145795"/>
                </a:lnTo>
                <a:lnTo>
                  <a:pt x="545591" y="133095"/>
                </a:lnTo>
                <a:lnTo>
                  <a:pt x="554735" y="133095"/>
                </a:lnTo>
                <a:lnTo>
                  <a:pt x="566927" y="127562"/>
                </a:lnTo>
                <a:lnTo>
                  <a:pt x="566927" y="128015"/>
                </a:lnTo>
                <a:lnTo>
                  <a:pt x="576071" y="120395"/>
                </a:lnTo>
                <a:lnTo>
                  <a:pt x="579119" y="120395"/>
                </a:lnTo>
                <a:lnTo>
                  <a:pt x="588263" y="114927"/>
                </a:lnTo>
                <a:lnTo>
                  <a:pt x="588263" y="120395"/>
                </a:lnTo>
                <a:lnTo>
                  <a:pt x="591311" y="107695"/>
                </a:lnTo>
                <a:lnTo>
                  <a:pt x="603503" y="107695"/>
                </a:lnTo>
                <a:lnTo>
                  <a:pt x="610252" y="103841"/>
                </a:lnTo>
                <a:lnTo>
                  <a:pt x="618743" y="94995"/>
                </a:lnTo>
                <a:lnTo>
                  <a:pt x="624839" y="94995"/>
                </a:lnTo>
                <a:lnTo>
                  <a:pt x="637031" y="88902"/>
                </a:lnTo>
                <a:lnTo>
                  <a:pt x="637031" y="82295"/>
                </a:lnTo>
                <a:lnTo>
                  <a:pt x="649223" y="82295"/>
                </a:lnTo>
                <a:lnTo>
                  <a:pt x="655319" y="78258"/>
                </a:lnTo>
                <a:lnTo>
                  <a:pt x="655319" y="79755"/>
                </a:lnTo>
                <a:lnTo>
                  <a:pt x="667511" y="69595"/>
                </a:lnTo>
                <a:lnTo>
                  <a:pt x="670559" y="69595"/>
                </a:lnTo>
                <a:lnTo>
                  <a:pt x="679703" y="64672"/>
                </a:lnTo>
                <a:lnTo>
                  <a:pt x="679703" y="69595"/>
                </a:lnTo>
                <a:lnTo>
                  <a:pt x="682751" y="56895"/>
                </a:lnTo>
                <a:lnTo>
                  <a:pt x="694943" y="56895"/>
                </a:lnTo>
                <a:lnTo>
                  <a:pt x="701039" y="52750"/>
                </a:lnTo>
                <a:lnTo>
                  <a:pt x="701039" y="53720"/>
                </a:lnTo>
                <a:lnTo>
                  <a:pt x="710183" y="44195"/>
                </a:lnTo>
                <a:lnTo>
                  <a:pt x="716279" y="44195"/>
                </a:lnTo>
                <a:lnTo>
                  <a:pt x="728471" y="38647"/>
                </a:lnTo>
                <a:lnTo>
                  <a:pt x="728471" y="31495"/>
                </a:lnTo>
                <a:lnTo>
                  <a:pt x="740663" y="31495"/>
                </a:lnTo>
                <a:lnTo>
                  <a:pt x="746759" y="28955"/>
                </a:lnTo>
                <a:lnTo>
                  <a:pt x="758951" y="18795"/>
                </a:lnTo>
                <a:lnTo>
                  <a:pt x="765047" y="18795"/>
                </a:lnTo>
                <a:lnTo>
                  <a:pt x="771143" y="15493"/>
                </a:lnTo>
                <a:lnTo>
                  <a:pt x="771143" y="12191"/>
                </a:lnTo>
                <a:lnTo>
                  <a:pt x="777239" y="12191"/>
                </a:lnTo>
                <a:lnTo>
                  <a:pt x="777239" y="16594"/>
                </a:lnTo>
                <a:lnTo>
                  <a:pt x="780287" y="18795"/>
                </a:lnTo>
                <a:lnTo>
                  <a:pt x="807719" y="18795"/>
                </a:lnTo>
                <a:close/>
              </a:path>
              <a:path w="1548383" h="851915">
                <a:moveTo>
                  <a:pt x="121919" y="372406"/>
                </a:moveTo>
                <a:lnTo>
                  <a:pt x="119576" y="373661"/>
                </a:lnTo>
                <a:lnTo>
                  <a:pt x="118871" y="374395"/>
                </a:lnTo>
                <a:lnTo>
                  <a:pt x="121919" y="372406"/>
                </a:lnTo>
                <a:close/>
              </a:path>
              <a:path w="1548383" h="851915">
                <a:moveTo>
                  <a:pt x="158495" y="352170"/>
                </a:moveTo>
                <a:lnTo>
                  <a:pt x="158495" y="351097"/>
                </a:lnTo>
                <a:lnTo>
                  <a:pt x="149351" y="361695"/>
                </a:lnTo>
                <a:lnTo>
                  <a:pt x="158495" y="352170"/>
                </a:lnTo>
                <a:close/>
              </a:path>
              <a:path w="1548383" h="851915">
                <a:moveTo>
                  <a:pt x="207263" y="326135"/>
                </a:moveTo>
                <a:lnTo>
                  <a:pt x="207263" y="324796"/>
                </a:lnTo>
                <a:lnTo>
                  <a:pt x="195071" y="336295"/>
                </a:lnTo>
                <a:lnTo>
                  <a:pt x="207263" y="326135"/>
                </a:lnTo>
                <a:close/>
              </a:path>
              <a:path w="1548383" h="851915">
                <a:moveTo>
                  <a:pt x="249935" y="301370"/>
                </a:moveTo>
                <a:lnTo>
                  <a:pt x="240791" y="310895"/>
                </a:lnTo>
                <a:lnTo>
                  <a:pt x="249935" y="301370"/>
                </a:lnTo>
                <a:close/>
              </a:path>
              <a:path w="1548383" h="851915">
                <a:moveTo>
                  <a:pt x="295655" y="277875"/>
                </a:moveTo>
                <a:lnTo>
                  <a:pt x="295655" y="275473"/>
                </a:lnTo>
                <a:lnTo>
                  <a:pt x="286511" y="285495"/>
                </a:lnTo>
                <a:lnTo>
                  <a:pt x="295655" y="277875"/>
                </a:lnTo>
                <a:close/>
              </a:path>
              <a:path w="1548383" h="851915">
                <a:moveTo>
                  <a:pt x="341375" y="251639"/>
                </a:moveTo>
                <a:lnTo>
                  <a:pt x="339181" y="252857"/>
                </a:lnTo>
                <a:lnTo>
                  <a:pt x="332231" y="260095"/>
                </a:lnTo>
                <a:lnTo>
                  <a:pt x="341375" y="251639"/>
                </a:lnTo>
                <a:close/>
              </a:path>
              <a:path w="1548383" h="851915">
                <a:moveTo>
                  <a:pt x="387095" y="227075"/>
                </a:moveTo>
                <a:lnTo>
                  <a:pt x="387095" y="226169"/>
                </a:lnTo>
                <a:lnTo>
                  <a:pt x="377951" y="234695"/>
                </a:lnTo>
                <a:lnTo>
                  <a:pt x="387095" y="227075"/>
                </a:lnTo>
                <a:close/>
              </a:path>
              <a:path w="1548383" h="851915">
                <a:moveTo>
                  <a:pt x="429767" y="202945"/>
                </a:moveTo>
                <a:lnTo>
                  <a:pt x="429767" y="201917"/>
                </a:lnTo>
                <a:lnTo>
                  <a:pt x="423671" y="209295"/>
                </a:lnTo>
                <a:lnTo>
                  <a:pt x="429767" y="202945"/>
                </a:lnTo>
                <a:close/>
              </a:path>
              <a:path w="1548383" h="851915">
                <a:moveTo>
                  <a:pt x="475487" y="178815"/>
                </a:moveTo>
                <a:lnTo>
                  <a:pt x="475487" y="176865"/>
                </a:lnTo>
                <a:lnTo>
                  <a:pt x="469391" y="183895"/>
                </a:lnTo>
                <a:lnTo>
                  <a:pt x="475487" y="178815"/>
                </a:lnTo>
                <a:close/>
              </a:path>
              <a:path w="1548383" h="851915">
                <a:moveTo>
                  <a:pt x="521207" y="152195"/>
                </a:moveTo>
                <a:lnTo>
                  <a:pt x="515111" y="158495"/>
                </a:lnTo>
                <a:lnTo>
                  <a:pt x="521207" y="152195"/>
                </a:lnTo>
                <a:close/>
              </a:path>
              <a:path w="1548383" h="851915">
                <a:moveTo>
                  <a:pt x="566927" y="128015"/>
                </a:moveTo>
                <a:lnTo>
                  <a:pt x="566927" y="127562"/>
                </a:lnTo>
                <a:lnTo>
                  <a:pt x="560831" y="133095"/>
                </a:lnTo>
                <a:lnTo>
                  <a:pt x="566927" y="128015"/>
                </a:lnTo>
                <a:close/>
              </a:path>
              <a:path w="1548383" h="851915">
                <a:moveTo>
                  <a:pt x="612647" y="102473"/>
                </a:moveTo>
                <a:lnTo>
                  <a:pt x="610252" y="103841"/>
                </a:lnTo>
                <a:lnTo>
                  <a:pt x="606551" y="107695"/>
                </a:lnTo>
                <a:lnTo>
                  <a:pt x="612647" y="102473"/>
                </a:lnTo>
                <a:close/>
              </a:path>
              <a:path w="1548383" h="851915">
                <a:moveTo>
                  <a:pt x="655319" y="79755"/>
                </a:moveTo>
                <a:lnTo>
                  <a:pt x="655319" y="78258"/>
                </a:lnTo>
                <a:lnTo>
                  <a:pt x="652271" y="82295"/>
                </a:lnTo>
                <a:lnTo>
                  <a:pt x="655319" y="79755"/>
                </a:lnTo>
                <a:close/>
              </a:path>
              <a:path w="1548383" h="851915">
                <a:moveTo>
                  <a:pt x="701039" y="53720"/>
                </a:moveTo>
                <a:lnTo>
                  <a:pt x="701039" y="52750"/>
                </a:lnTo>
                <a:lnTo>
                  <a:pt x="697991" y="56895"/>
                </a:lnTo>
                <a:lnTo>
                  <a:pt x="701039" y="53720"/>
                </a:lnTo>
                <a:close/>
              </a:path>
              <a:path w="1548383" h="851915">
                <a:moveTo>
                  <a:pt x="746759" y="28955"/>
                </a:moveTo>
                <a:lnTo>
                  <a:pt x="743711" y="31495"/>
                </a:lnTo>
                <a:lnTo>
                  <a:pt x="746759" y="28955"/>
                </a:lnTo>
                <a:close/>
              </a:path>
              <a:path w="1548383" h="851915">
                <a:moveTo>
                  <a:pt x="777239" y="12191"/>
                </a:moveTo>
                <a:lnTo>
                  <a:pt x="771143" y="12191"/>
                </a:lnTo>
                <a:lnTo>
                  <a:pt x="773756" y="14078"/>
                </a:lnTo>
                <a:lnTo>
                  <a:pt x="777239" y="12191"/>
                </a:lnTo>
                <a:close/>
              </a:path>
              <a:path w="1548383" h="851915">
                <a:moveTo>
                  <a:pt x="773756" y="14078"/>
                </a:moveTo>
                <a:lnTo>
                  <a:pt x="771143" y="12191"/>
                </a:lnTo>
                <a:lnTo>
                  <a:pt x="771143" y="15493"/>
                </a:lnTo>
                <a:lnTo>
                  <a:pt x="773756" y="14078"/>
                </a:lnTo>
                <a:close/>
              </a:path>
              <a:path w="1548383" h="851915">
                <a:moveTo>
                  <a:pt x="777239" y="16594"/>
                </a:moveTo>
                <a:lnTo>
                  <a:pt x="777239" y="12191"/>
                </a:lnTo>
                <a:lnTo>
                  <a:pt x="773756" y="14078"/>
                </a:lnTo>
                <a:lnTo>
                  <a:pt x="777239" y="16594"/>
                </a:lnTo>
                <a:close/>
              </a:path>
              <a:path w="1548383" h="851915">
                <a:moveTo>
                  <a:pt x="1548383" y="425195"/>
                </a:moveTo>
                <a:lnTo>
                  <a:pt x="807719" y="18795"/>
                </a:lnTo>
                <a:lnTo>
                  <a:pt x="789431" y="18795"/>
                </a:lnTo>
                <a:lnTo>
                  <a:pt x="798575" y="28320"/>
                </a:lnTo>
                <a:lnTo>
                  <a:pt x="798575" y="27890"/>
                </a:lnTo>
                <a:lnTo>
                  <a:pt x="804671" y="31495"/>
                </a:lnTo>
                <a:lnTo>
                  <a:pt x="819911" y="31495"/>
                </a:lnTo>
                <a:lnTo>
                  <a:pt x="819911" y="39545"/>
                </a:lnTo>
                <a:lnTo>
                  <a:pt x="829055" y="44195"/>
                </a:lnTo>
                <a:lnTo>
                  <a:pt x="835151" y="44195"/>
                </a:lnTo>
                <a:lnTo>
                  <a:pt x="850391" y="56895"/>
                </a:lnTo>
                <a:lnTo>
                  <a:pt x="865631" y="56895"/>
                </a:lnTo>
                <a:lnTo>
                  <a:pt x="880871" y="69595"/>
                </a:lnTo>
                <a:lnTo>
                  <a:pt x="890015" y="79120"/>
                </a:lnTo>
                <a:lnTo>
                  <a:pt x="890015" y="77614"/>
                </a:lnTo>
                <a:lnTo>
                  <a:pt x="896111" y="82295"/>
                </a:lnTo>
                <a:lnTo>
                  <a:pt x="911351" y="82295"/>
                </a:lnTo>
                <a:lnTo>
                  <a:pt x="911351" y="89801"/>
                </a:lnTo>
                <a:lnTo>
                  <a:pt x="920495" y="94995"/>
                </a:lnTo>
                <a:lnTo>
                  <a:pt x="926591" y="94995"/>
                </a:lnTo>
                <a:lnTo>
                  <a:pt x="941831" y="107695"/>
                </a:lnTo>
                <a:lnTo>
                  <a:pt x="957071" y="107695"/>
                </a:lnTo>
                <a:lnTo>
                  <a:pt x="972311" y="120395"/>
                </a:lnTo>
                <a:lnTo>
                  <a:pt x="979448" y="127829"/>
                </a:lnTo>
                <a:lnTo>
                  <a:pt x="990599" y="133095"/>
                </a:lnTo>
                <a:lnTo>
                  <a:pt x="1002791" y="133095"/>
                </a:lnTo>
                <a:lnTo>
                  <a:pt x="1014983" y="145795"/>
                </a:lnTo>
                <a:lnTo>
                  <a:pt x="1018031" y="145795"/>
                </a:lnTo>
                <a:lnTo>
                  <a:pt x="1028350" y="154394"/>
                </a:lnTo>
                <a:lnTo>
                  <a:pt x="1036319" y="158495"/>
                </a:lnTo>
                <a:lnTo>
                  <a:pt x="1048511" y="158495"/>
                </a:lnTo>
                <a:lnTo>
                  <a:pt x="1063751" y="171195"/>
                </a:lnTo>
                <a:lnTo>
                  <a:pt x="1069847" y="177545"/>
                </a:lnTo>
                <a:lnTo>
                  <a:pt x="1069847" y="177062"/>
                </a:lnTo>
                <a:lnTo>
                  <a:pt x="1082039" y="183895"/>
                </a:lnTo>
                <a:lnTo>
                  <a:pt x="1094231" y="183895"/>
                </a:lnTo>
                <a:lnTo>
                  <a:pt x="1106423" y="196595"/>
                </a:lnTo>
                <a:lnTo>
                  <a:pt x="1109471" y="196595"/>
                </a:lnTo>
                <a:lnTo>
                  <a:pt x="1119910" y="205294"/>
                </a:lnTo>
                <a:lnTo>
                  <a:pt x="1127759" y="209295"/>
                </a:lnTo>
                <a:lnTo>
                  <a:pt x="1139951" y="209295"/>
                </a:lnTo>
                <a:lnTo>
                  <a:pt x="1155191" y="221995"/>
                </a:lnTo>
                <a:lnTo>
                  <a:pt x="1161287" y="228345"/>
                </a:lnTo>
                <a:lnTo>
                  <a:pt x="1161287" y="226785"/>
                </a:lnTo>
                <a:lnTo>
                  <a:pt x="1173479" y="234695"/>
                </a:lnTo>
                <a:lnTo>
                  <a:pt x="1185671" y="234695"/>
                </a:lnTo>
                <a:lnTo>
                  <a:pt x="1197863" y="247395"/>
                </a:lnTo>
                <a:lnTo>
                  <a:pt x="1200911" y="247395"/>
                </a:lnTo>
                <a:lnTo>
                  <a:pt x="1207938" y="253251"/>
                </a:lnTo>
                <a:lnTo>
                  <a:pt x="1219199" y="260095"/>
                </a:lnTo>
                <a:lnTo>
                  <a:pt x="1231391" y="260095"/>
                </a:lnTo>
                <a:lnTo>
                  <a:pt x="1246631" y="272795"/>
                </a:lnTo>
                <a:lnTo>
                  <a:pt x="1250659" y="276990"/>
                </a:lnTo>
                <a:lnTo>
                  <a:pt x="1267967" y="285495"/>
                </a:lnTo>
                <a:lnTo>
                  <a:pt x="1277111" y="285495"/>
                </a:lnTo>
                <a:lnTo>
                  <a:pt x="1289303" y="298195"/>
                </a:lnTo>
                <a:lnTo>
                  <a:pt x="1292351" y="298195"/>
                </a:lnTo>
                <a:lnTo>
                  <a:pt x="1298255" y="303115"/>
                </a:lnTo>
                <a:lnTo>
                  <a:pt x="1313687" y="310895"/>
                </a:lnTo>
                <a:lnTo>
                  <a:pt x="1322831" y="310895"/>
                </a:lnTo>
                <a:lnTo>
                  <a:pt x="1338071" y="323595"/>
                </a:lnTo>
                <a:lnTo>
                  <a:pt x="1350263" y="323595"/>
                </a:lnTo>
                <a:lnTo>
                  <a:pt x="1352559" y="333159"/>
                </a:lnTo>
                <a:lnTo>
                  <a:pt x="1359407" y="336295"/>
                </a:lnTo>
                <a:lnTo>
                  <a:pt x="1368551" y="336295"/>
                </a:lnTo>
                <a:lnTo>
                  <a:pt x="1380743" y="348995"/>
                </a:lnTo>
                <a:lnTo>
                  <a:pt x="1383791" y="348995"/>
                </a:lnTo>
                <a:lnTo>
                  <a:pt x="1385525" y="350440"/>
                </a:lnTo>
                <a:lnTo>
                  <a:pt x="1405127" y="361695"/>
                </a:lnTo>
                <a:lnTo>
                  <a:pt x="1414271" y="361695"/>
                </a:lnTo>
                <a:lnTo>
                  <a:pt x="1429511" y="374395"/>
                </a:lnTo>
                <a:lnTo>
                  <a:pt x="1441703" y="374395"/>
                </a:lnTo>
                <a:lnTo>
                  <a:pt x="1443887" y="383494"/>
                </a:lnTo>
                <a:lnTo>
                  <a:pt x="1450847" y="387095"/>
                </a:lnTo>
                <a:lnTo>
                  <a:pt x="1459991" y="387095"/>
                </a:lnTo>
                <a:lnTo>
                  <a:pt x="1470167" y="397694"/>
                </a:lnTo>
                <a:lnTo>
                  <a:pt x="1475231" y="399795"/>
                </a:lnTo>
                <a:lnTo>
                  <a:pt x="1490471" y="399795"/>
                </a:lnTo>
                <a:lnTo>
                  <a:pt x="1490471" y="408389"/>
                </a:lnTo>
                <a:lnTo>
                  <a:pt x="1496567" y="412495"/>
                </a:lnTo>
                <a:lnTo>
                  <a:pt x="1505711" y="412495"/>
                </a:lnTo>
                <a:lnTo>
                  <a:pt x="1520951" y="425195"/>
                </a:lnTo>
                <a:lnTo>
                  <a:pt x="1523999" y="425195"/>
                </a:lnTo>
                <a:lnTo>
                  <a:pt x="1533143" y="420623"/>
                </a:lnTo>
                <a:lnTo>
                  <a:pt x="1533143" y="433060"/>
                </a:lnTo>
                <a:lnTo>
                  <a:pt x="1548383" y="425195"/>
                </a:lnTo>
                <a:close/>
              </a:path>
              <a:path w="1548383" h="851915">
                <a:moveTo>
                  <a:pt x="801623" y="31495"/>
                </a:moveTo>
                <a:lnTo>
                  <a:pt x="798575" y="27890"/>
                </a:lnTo>
                <a:lnTo>
                  <a:pt x="798575" y="28320"/>
                </a:lnTo>
                <a:lnTo>
                  <a:pt x="801623" y="31495"/>
                </a:lnTo>
                <a:close/>
              </a:path>
              <a:path w="1548383" h="851915">
                <a:moveTo>
                  <a:pt x="893063" y="82295"/>
                </a:moveTo>
                <a:lnTo>
                  <a:pt x="890015" y="77614"/>
                </a:lnTo>
                <a:lnTo>
                  <a:pt x="890015" y="79120"/>
                </a:lnTo>
                <a:lnTo>
                  <a:pt x="893063" y="82295"/>
                </a:lnTo>
                <a:close/>
              </a:path>
              <a:path w="1548383" h="851915">
                <a:moveTo>
                  <a:pt x="984503" y="133095"/>
                </a:moveTo>
                <a:lnTo>
                  <a:pt x="979448" y="127829"/>
                </a:lnTo>
                <a:lnTo>
                  <a:pt x="978407" y="127338"/>
                </a:lnTo>
                <a:lnTo>
                  <a:pt x="984503" y="133095"/>
                </a:lnTo>
                <a:close/>
              </a:path>
              <a:path w="1548383" h="851915">
                <a:moveTo>
                  <a:pt x="1033271" y="158495"/>
                </a:moveTo>
                <a:lnTo>
                  <a:pt x="1028350" y="154394"/>
                </a:lnTo>
                <a:lnTo>
                  <a:pt x="1024127" y="152221"/>
                </a:lnTo>
                <a:lnTo>
                  <a:pt x="1033271" y="158495"/>
                </a:lnTo>
                <a:close/>
              </a:path>
              <a:path w="1548383" h="851915">
                <a:moveTo>
                  <a:pt x="1075943" y="183895"/>
                </a:moveTo>
                <a:lnTo>
                  <a:pt x="1069847" y="177062"/>
                </a:lnTo>
                <a:lnTo>
                  <a:pt x="1069847" y="177545"/>
                </a:lnTo>
                <a:lnTo>
                  <a:pt x="1075943" y="183895"/>
                </a:lnTo>
                <a:close/>
              </a:path>
              <a:path w="1548383" h="851915">
                <a:moveTo>
                  <a:pt x="1124711" y="209295"/>
                </a:moveTo>
                <a:lnTo>
                  <a:pt x="1119910" y="205294"/>
                </a:lnTo>
                <a:lnTo>
                  <a:pt x="1112519" y="201527"/>
                </a:lnTo>
                <a:lnTo>
                  <a:pt x="1124711" y="209295"/>
                </a:lnTo>
                <a:close/>
              </a:path>
              <a:path w="1548383" h="851915">
                <a:moveTo>
                  <a:pt x="1167383" y="234695"/>
                </a:moveTo>
                <a:lnTo>
                  <a:pt x="1161287" y="226785"/>
                </a:lnTo>
                <a:lnTo>
                  <a:pt x="1161287" y="228345"/>
                </a:lnTo>
                <a:lnTo>
                  <a:pt x="1167383" y="234695"/>
                </a:lnTo>
                <a:close/>
              </a:path>
              <a:path w="1548383" h="851915">
                <a:moveTo>
                  <a:pt x="1216151" y="260095"/>
                </a:moveTo>
                <a:lnTo>
                  <a:pt x="1207938" y="253251"/>
                </a:lnTo>
                <a:lnTo>
                  <a:pt x="1203959" y="250833"/>
                </a:lnTo>
                <a:lnTo>
                  <a:pt x="1216151" y="260095"/>
                </a:lnTo>
                <a:close/>
              </a:path>
              <a:path w="1548383" h="851915">
                <a:moveTo>
                  <a:pt x="1258823" y="285495"/>
                </a:moveTo>
                <a:lnTo>
                  <a:pt x="1250659" y="276990"/>
                </a:lnTo>
                <a:lnTo>
                  <a:pt x="1249679" y="276509"/>
                </a:lnTo>
                <a:lnTo>
                  <a:pt x="1258823" y="285495"/>
                </a:lnTo>
                <a:close/>
              </a:path>
              <a:path w="1548383" h="851915">
                <a:moveTo>
                  <a:pt x="1307591" y="310895"/>
                </a:moveTo>
                <a:lnTo>
                  <a:pt x="1298255" y="303115"/>
                </a:lnTo>
                <a:lnTo>
                  <a:pt x="1292351" y="300139"/>
                </a:lnTo>
                <a:lnTo>
                  <a:pt x="1307591" y="310895"/>
                </a:lnTo>
                <a:close/>
              </a:path>
              <a:path w="1548383" h="851915">
                <a:moveTo>
                  <a:pt x="1353311" y="336295"/>
                </a:moveTo>
                <a:lnTo>
                  <a:pt x="1352559" y="333159"/>
                </a:lnTo>
                <a:lnTo>
                  <a:pt x="1350263" y="332108"/>
                </a:lnTo>
                <a:lnTo>
                  <a:pt x="1353311" y="336295"/>
                </a:lnTo>
                <a:close/>
              </a:path>
              <a:path w="1548383" h="851915">
                <a:moveTo>
                  <a:pt x="1399031" y="361695"/>
                </a:moveTo>
                <a:lnTo>
                  <a:pt x="1385525" y="350440"/>
                </a:lnTo>
                <a:lnTo>
                  <a:pt x="1383791" y="349444"/>
                </a:lnTo>
                <a:lnTo>
                  <a:pt x="1399031" y="361695"/>
                </a:lnTo>
                <a:close/>
              </a:path>
              <a:path w="1548383" h="851915">
                <a:moveTo>
                  <a:pt x="1444751" y="387095"/>
                </a:moveTo>
                <a:lnTo>
                  <a:pt x="1443887" y="383494"/>
                </a:lnTo>
                <a:lnTo>
                  <a:pt x="1441703" y="382364"/>
                </a:lnTo>
                <a:lnTo>
                  <a:pt x="1444751" y="387095"/>
                </a:lnTo>
                <a:close/>
              </a:path>
              <a:path w="1548383" h="851915">
                <a:moveTo>
                  <a:pt x="1472183" y="399795"/>
                </a:moveTo>
                <a:lnTo>
                  <a:pt x="1470167" y="397694"/>
                </a:lnTo>
                <a:lnTo>
                  <a:pt x="1469135" y="397267"/>
                </a:lnTo>
                <a:lnTo>
                  <a:pt x="1472183" y="399795"/>
                </a:lnTo>
                <a:close/>
              </a:path>
              <a:path w="1548383" h="851915">
                <a:moveTo>
                  <a:pt x="1533143" y="425195"/>
                </a:moveTo>
                <a:lnTo>
                  <a:pt x="1533143" y="420623"/>
                </a:lnTo>
                <a:lnTo>
                  <a:pt x="1523999" y="425195"/>
                </a:lnTo>
                <a:lnTo>
                  <a:pt x="1533143" y="425195"/>
                </a:lnTo>
                <a:close/>
              </a:path>
              <a:path w="1548383" h="851915">
                <a:moveTo>
                  <a:pt x="775222" y="851356"/>
                </a:moveTo>
                <a:lnTo>
                  <a:pt x="772680" y="844295"/>
                </a:lnTo>
                <a:lnTo>
                  <a:pt x="760378" y="844295"/>
                </a:lnTo>
                <a:lnTo>
                  <a:pt x="774204" y="851915"/>
                </a:lnTo>
                <a:lnTo>
                  <a:pt x="775222" y="851356"/>
                </a:lnTo>
                <a:close/>
              </a:path>
              <a:path w="1548383" h="851915">
                <a:moveTo>
                  <a:pt x="756201" y="841993"/>
                </a:moveTo>
                <a:lnTo>
                  <a:pt x="743724" y="831595"/>
                </a:lnTo>
                <a:lnTo>
                  <a:pt x="737337" y="831595"/>
                </a:lnTo>
                <a:lnTo>
                  <a:pt x="756201" y="841993"/>
                </a:lnTo>
                <a:close/>
              </a:path>
              <a:path w="1548383" h="851915">
                <a:moveTo>
                  <a:pt x="729489" y="827270"/>
                </a:moveTo>
                <a:lnTo>
                  <a:pt x="728484" y="818895"/>
                </a:lnTo>
                <a:lnTo>
                  <a:pt x="714295" y="818895"/>
                </a:lnTo>
                <a:lnTo>
                  <a:pt x="729489" y="827270"/>
                </a:lnTo>
                <a:close/>
              </a:path>
              <a:path w="1548383" h="851915">
                <a:moveTo>
                  <a:pt x="708826" y="815881"/>
                </a:moveTo>
                <a:lnTo>
                  <a:pt x="699528" y="806195"/>
                </a:lnTo>
                <a:lnTo>
                  <a:pt x="691253" y="806195"/>
                </a:lnTo>
                <a:lnTo>
                  <a:pt x="708826" y="815881"/>
                </a:lnTo>
                <a:close/>
              </a:path>
              <a:path w="1548383" h="851915">
                <a:moveTo>
                  <a:pt x="682163" y="801185"/>
                </a:moveTo>
                <a:lnTo>
                  <a:pt x="681240" y="793495"/>
                </a:lnTo>
                <a:lnTo>
                  <a:pt x="668211" y="793495"/>
                </a:lnTo>
                <a:lnTo>
                  <a:pt x="682163" y="801185"/>
                </a:lnTo>
                <a:close/>
              </a:path>
              <a:path w="1548383" h="851915">
                <a:moveTo>
                  <a:pt x="666181" y="792377"/>
                </a:moveTo>
                <a:lnTo>
                  <a:pt x="652284" y="780795"/>
                </a:lnTo>
                <a:lnTo>
                  <a:pt x="645169" y="780795"/>
                </a:lnTo>
                <a:lnTo>
                  <a:pt x="666181" y="792377"/>
                </a:lnTo>
                <a:close/>
              </a:path>
              <a:path w="1548383" h="851915">
                <a:moveTo>
                  <a:pt x="618204" y="765933"/>
                </a:moveTo>
                <a:lnTo>
                  <a:pt x="608088" y="755395"/>
                </a:lnTo>
                <a:lnTo>
                  <a:pt x="599086" y="755395"/>
                </a:lnTo>
                <a:lnTo>
                  <a:pt x="618204" y="765933"/>
                </a:lnTo>
                <a:close/>
              </a:path>
              <a:path w="1548383" h="851915">
                <a:moveTo>
                  <a:pt x="590774" y="750814"/>
                </a:moveTo>
                <a:lnTo>
                  <a:pt x="589800" y="742695"/>
                </a:lnTo>
                <a:lnTo>
                  <a:pt x="576084" y="742695"/>
                </a:lnTo>
                <a:lnTo>
                  <a:pt x="560844" y="729995"/>
                </a:lnTo>
                <a:lnTo>
                  <a:pt x="553002" y="729995"/>
                </a:lnTo>
                <a:lnTo>
                  <a:pt x="590774" y="750814"/>
                </a:lnTo>
                <a:close/>
              </a:path>
              <a:path w="1548383" h="851915">
                <a:moveTo>
                  <a:pt x="531152" y="717952"/>
                </a:moveTo>
                <a:lnTo>
                  <a:pt x="530364" y="717295"/>
                </a:lnTo>
                <a:lnTo>
                  <a:pt x="529960" y="717295"/>
                </a:lnTo>
                <a:lnTo>
                  <a:pt x="531152" y="717952"/>
                </a:lnTo>
                <a:close/>
              </a:path>
              <a:path w="1548383" h="851915">
                <a:moveTo>
                  <a:pt x="527581" y="715984"/>
                </a:moveTo>
                <a:lnTo>
                  <a:pt x="516648" y="704595"/>
                </a:lnTo>
                <a:lnTo>
                  <a:pt x="506919" y="704595"/>
                </a:lnTo>
                <a:lnTo>
                  <a:pt x="527581" y="715984"/>
                </a:lnTo>
                <a:close/>
              </a:path>
              <a:path w="1548383" h="851915">
                <a:moveTo>
                  <a:pt x="488742" y="694577"/>
                </a:moveTo>
                <a:lnTo>
                  <a:pt x="486168" y="691895"/>
                </a:lnTo>
                <a:lnTo>
                  <a:pt x="484644" y="691895"/>
                </a:lnTo>
                <a:lnTo>
                  <a:pt x="469404" y="679195"/>
                </a:lnTo>
                <a:lnTo>
                  <a:pt x="460835" y="679195"/>
                </a:lnTo>
                <a:lnTo>
                  <a:pt x="488742" y="694577"/>
                </a:lnTo>
                <a:close/>
              </a:path>
              <a:path w="1548383" h="851915">
                <a:moveTo>
                  <a:pt x="441132" y="668336"/>
                </a:moveTo>
                <a:lnTo>
                  <a:pt x="438924" y="666495"/>
                </a:lnTo>
                <a:lnTo>
                  <a:pt x="437793" y="666495"/>
                </a:lnTo>
                <a:lnTo>
                  <a:pt x="441132" y="668336"/>
                </a:lnTo>
                <a:close/>
              </a:path>
              <a:path w="1548383" h="851915">
                <a:moveTo>
                  <a:pt x="436958" y="666035"/>
                </a:moveTo>
                <a:lnTo>
                  <a:pt x="425208" y="653795"/>
                </a:lnTo>
                <a:lnTo>
                  <a:pt x="414751" y="653795"/>
                </a:lnTo>
                <a:lnTo>
                  <a:pt x="436958" y="666035"/>
                </a:lnTo>
                <a:close/>
              </a:path>
              <a:path w="1548383" h="851915">
                <a:moveTo>
                  <a:pt x="398119" y="644628"/>
                </a:moveTo>
                <a:lnTo>
                  <a:pt x="394728" y="641095"/>
                </a:lnTo>
                <a:lnTo>
                  <a:pt x="393204" y="641095"/>
                </a:lnTo>
                <a:lnTo>
                  <a:pt x="377964" y="628395"/>
                </a:lnTo>
                <a:lnTo>
                  <a:pt x="368668" y="628395"/>
                </a:lnTo>
                <a:lnTo>
                  <a:pt x="398119" y="644628"/>
                </a:lnTo>
                <a:close/>
              </a:path>
              <a:path w="1548383" h="851915">
                <a:moveTo>
                  <a:pt x="351113" y="618719"/>
                </a:moveTo>
                <a:lnTo>
                  <a:pt x="347484" y="615695"/>
                </a:lnTo>
                <a:lnTo>
                  <a:pt x="345960" y="615695"/>
                </a:lnTo>
                <a:lnTo>
                  <a:pt x="333768" y="602995"/>
                </a:lnTo>
                <a:lnTo>
                  <a:pt x="322584" y="602995"/>
                </a:lnTo>
                <a:lnTo>
                  <a:pt x="351113" y="618719"/>
                </a:lnTo>
                <a:close/>
              </a:path>
              <a:path w="1548383" h="851915">
                <a:moveTo>
                  <a:pt x="307497" y="594679"/>
                </a:moveTo>
                <a:lnTo>
                  <a:pt x="303288" y="590295"/>
                </a:lnTo>
                <a:lnTo>
                  <a:pt x="301764" y="590295"/>
                </a:lnTo>
                <a:lnTo>
                  <a:pt x="286524" y="577595"/>
                </a:lnTo>
                <a:lnTo>
                  <a:pt x="276501" y="577595"/>
                </a:lnTo>
                <a:lnTo>
                  <a:pt x="307497" y="594679"/>
                </a:lnTo>
                <a:close/>
              </a:path>
              <a:path w="1548383" h="851915">
                <a:moveTo>
                  <a:pt x="261093" y="569103"/>
                </a:moveTo>
                <a:lnTo>
                  <a:pt x="256044" y="564895"/>
                </a:lnTo>
                <a:lnTo>
                  <a:pt x="254520" y="564895"/>
                </a:lnTo>
                <a:lnTo>
                  <a:pt x="242328" y="552195"/>
                </a:lnTo>
                <a:lnTo>
                  <a:pt x="230417" y="552195"/>
                </a:lnTo>
                <a:lnTo>
                  <a:pt x="261093" y="569103"/>
                </a:lnTo>
                <a:close/>
              </a:path>
              <a:path w="1548383" h="851915">
                <a:moveTo>
                  <a:pt x="216848" y="544716"/>
                </a:moveTo>
                <a:lnTo>
                  <a:pt x="211836" y="539495"/>
                </a:lnTo>
                <a:lnTo>
                  <a:pt x="210312" y="539495"/>
                </a:lnTo>
                <a:lnTo>
                  <a:pt x="195072" y="526795"/>
                </a:lnTo>
                <a:lnTo>
                  <a:pt x="184334" y="526795"/>
                </a:lnTo>
                <a:lnTo>
                  <a:pt x="216848" y="544716"/>
                </a:lnTo>
                <a:close/>
              </a:path>
              <a:path w="1548383" h="851915">
                <a:moveTo>
                  <a:pt x="171038" y="519467"/>
                </a:moveTo>
                <a:lnTo>
                  <a:pt x="164592" y="514095"/>
                </a:lnTo>
                <a:lnTo>
                  <a:pt x="161292" y="514095"/>
                </a:lnTo>
                <a:lnTo>
                  <a:pt x="171038" y="519467"/>
                </a:lnTo>
                <a:close/>
              </a:path>
              <a:path w="1548383" h="851915">
                <a:moveTo>
                  <a:pt x="150138" y="507948"/>
                </a:moveTo>
                <a:lnTo>
                  <a:pt x="149352" y="501395"/>
                </a:lnTo>
                <a:lnTo>
                  <a:pt x="138250" y="501395"/>
                </a:lnTo>
                <a:lnTo>
                  <a:pt x="150138" y="507948"/>
                </a:lnTo>
                <a:close/>
              </a:path>
              <a:path w="1548383" h="851915">
                <a:moveTo>
                  <a:pt x="126225" y="494767"/>
                </a:moveTo>
                <a:lnTo>
                  <a:pt x="120396" y="488695"/>
                </a:lnTo>
                <a:lnTo>
                  <a:pt x="118872" y="488695"/>
                </a:lnTo>
                <a:lnTo>
                  <a:pt x="103632" y="475995"/>
                </a:lnTo>
                <a:lnTo>
                  <a:pt x="92166" y="475995"/>
                </a:lnTo>
                <a:lnTo>
                  <a:pt x="126225" y="494767"/>
                </a:lnTo>
                <a:close/>
              </a:path>
              <a:path w="1548383" h="851915">
                <a:moveTo>
                  <a:pt x="81018" y="469851"/>
                </a:moveTo>
                <a:lnTo>
                  <a:pt x="73152" y="463295"/>
                </a:lnTo>
                <a:lnTo>
                  <a:pt x="69125" y="463295"/>
                </a:lnTo>
                <a:lnTo>
                  <a:pt x="81018" y="469851"/>
                </a:lnTo>
                <a:close/>
              </a:path>
              <a:path w="1548383" h="851915">
                <a:moveTo>
                  <a:pt x="58749" y="457577"/>
                </a:moveTo>
                <a:lnTo>
                  <a:pt x="57912" y="450595"/>
                </a:lnTo>
                <a:lnTo>
                  <a:pt x="46083" y="450595"/>
                </a:lnTo>
                <a:lnTo>
                  <a:pt x="58749" y="457577"/>
                </a:lnTo>
                <a:close/>
              </a:path>
              <a:path w="1548383" h="851915">
                <a:moveTo>
                  <a:pt x="35602" y="444819"/>
                </a:moveTo>
                <a:lnTo>
                  <a:pt x="28956" y="437895"/>
                </a:lnTo>
                <a:lnTo>
                  <a:pt x="23041" y="437895"/>
                </a:lnTo>
                <a:lnTo>
                  <a:pt x="35602" y="444819"/>
                </a:lnTo>
                <a:close/>
              </a:path>
              <a:path w="1548383" h="851915">
                <a:moveTo>
                  <a:pt x="1526833" y="437895"/>
                </a:moveTo>
                <a:lnTo>
                  <a:pt x="1520964" y="437895"/>
                </a:lnTo>
                <a:lnTo>
                  <a:pt x="1509565" y="447395"/>
                </a:lnTo>
                <a:lnTo>
                  <a:pt x="1526833" y="437895"/>
                </a:lnTo>
                <a:close/>
              </a:path>
              <a:path w="1548383" h="851915">
                <a:moveTo>
                  <a:pt x="1503746" y="450595"/>
                </a:moveTo>
                <a:lnTo>
                  <a:pt x="1492008" y="450595"/>
                </a:lnTo>
                <a:lnTo>
                  <a:pt x="1491178" y="457509"/>
                </a:lnTo>
                <a:lnTo>
                  <a:pt x="1503746" y="450595"/>
                </a:lnTo>
                <a:close/>
              </a:path>
              <a:path w="1548383" h="851915">
                <a:moveTo>
                  <a:pt x="1480660" y="463295"/>
                </a:moveTo>
                <a:lnTo>
                  <a:pt x="1473720" y="463295"/>
                </a:lnTo>
                <a:lnTo>
                  <a:pt x="1465954" y="471385"/>
                </a:lnTo>
                <a:lnTo>
                  <a:pt x="1480660" y="463295"/>
                </a:lnTo>
                <a:close/>
              </a:path>
              <a:path w="1548383" h="851915">
                <a:moveTo>
                  <a:pt x="1457573" y="475995"/>
                </a:moveTo>
                <a:lnTo>
                  <a:pt x="1444764" y="475995"/>
                </a:lnTo>
                <a:lnTo>
                  <a:pt x="1443859" y="483539"/>
                </a:lnTo>
                <a:lnTo>
                  <a:pt x="1457573" y="475995"/>
                </a:lnTo>
                <a:close/>
              </a:path>
              <a:path w="1548383" h="851915">
                <a:moveTo>
                  <a:pt x="1434486" y="488695"/>
                </a:moveTo>
                <a:lnTo>
                  <a:pt x="1429524" y="488695"/>
                </a:lnTo>
                <a:lnTo>
                  <a:pt x="1419886" y="496727"/>
                </a:lnTo>
                <a:lnTo>
                  <a:pt x="1434486" y="488695"/>
                </a:lnTo>
                <a:close/>
              </a:path>
              <a:path w="1548383" h="851915">
                <a:moveTo>
                  <a:pt x="1411399" y="501395"/>
                </a:moveTo>
                <a:lnTo>
                  <a:pt x="1400568" y="501395"/>
                </a:lnTo>
                <a:lnTo>
                  <a:pt x="1399802" y="507775"/>
                </a:lnTo>
                <a:lnTo>
                  <a:pt x="1411399" y="501395"/>
                </a:lnTo>
                <a:close/>
              </a:path>
              <a:path w="1548383" h="851915">
                <a:moveTo>
                  <a:pt x="1388312" y="514095"/>
                </a:moveTo>
                <a:lnTo>
                  <a:pt x="1382280" y="514095"/>
                </a:lnTo>
                <a:lnTo>
                  <a:pt x="1375529" y="521127"/>
                </a:lnTo>
                <a:lnTo>
                  <a:pt x="1388312" y="514095"/>
                </a:lnTo>
                <a:close/>
              </a:path>
              <a:path w="1548383" h="851915">
                <a:moveTo>
                  <a:pt x="1365226" y="526795"/>
                </a:moveTo>
                <a:lnTo>
                  <a:pt x="1353324" y="526795"/>
                </a:lnTo>
                <a:lnTo>
                  <a:pt x="1352483" y="533805"/>
                </a:lnTo>
                <a:lnTo>
                  <a:pt x="1365226" y="526795"/>
                </a:lnTo>
                <a:close/>
              </a:path>
              <a:path w="1548383" h="851915">
                <a:moveTo>
                  <a:pt x="1342139" y="539495"/>
                </a:moveTo>
                <a:lnTo>
                  <a:pt x="1338084" y="539495"/>
                </a:lnTo>
                <a:lnTo>
                  <a:pt x="1330208" y="546058"/>
                </a:lnTo>
                <a:lnTo>
                  <a:pt x="1342139" y="539495"/>
                </a:lnTo>
                <a:close/>
              </a:path>
              <a:path w="1548383" h="851915">
                <a:moveTo>
                  <a:pt x="1319052" y="552195"/>
                </a:moveTo>
                <a:lnTo>
                  <a:pt x="1307604" y="552195"/>
                </a:lnTo>
                <a:lnTo>
                  <a:pt x="1292364" y="564895"/>
                </a:lnTo>
                <a:lnTo>
                  <a:pt x="1290840" y="564895"/>
                </a:lnTo>
                <a:lnTo>
                  <a:pt x="1285104" y="570870"/>
                </a:lnTo>
                <a:lnTo>
                  <a:pt x="1319052" y="552195"/>
                </a:lnTo>
                <a:close/>
              </a:path>
              <a:path w="1548383" h="851915">
                <a:moveTo>
                  <a:pt x="1272879" y="577595"/>
                </a:moveTo>
                <a:lnTo>
                  <a:pt x="1261884" y="577595"/>
                </a:lnTo>
                <a:lnTo>
                  <a:pt x="1261107" y="584071"/>
                </a:lnTo>
                <a:lnTo>
                  <a:pt x="1272879" y="577595"/>
                </a:lnTo>
                <a:close/>
              </a:path>
              <a:path w="1548383" h="851915">
                <a:moveTo>
                  <a:pt x="1249792" y="590295"/>
                </a:moveTo>
                <a:lnTo>
                  <a:pt x="1246644" y="590295"/>
                </a:lnTo>
                <a:lnTo>
                  <a:pt x="1240530" y="595390"/>
                </a:lnTo>
                <a:lnTo>
                  <a:pt x="1249792" y="590295"/>
                </a:lnTo>
                <a:close/>
              </a:path>
              <a:path w="1548383" h="851915">
                <a:moveTo>
                  <a:pt x="1226705" y="602995"/>
                </a:moveTo>
                <a:lnTo>
                  <a:pt x="1216164" y="602995"/>
                </a:lnTo>
                <a:lnTo>
                  <a:pt x="1200924" y="615695"/>
                </a:lnTo>
                <a:lnTo>
                  <a:pt x="1199400" y="615695"/>
                </a:lnTo>
                <a:lnTo>
                  <a:pt x="1194679" y="620613"/>
                </a:lnTo>
                <a:lnTo>
                  <a:pt x="1226705" y="602995"/>
                </a:lnTo>
                <a:close/>
              </a:path>
              <a:path w="1548383" h="851915">
                <a:moveTo>
                  <a:pt x="1180531" y="628395"/>
                </a:moveTo>
                <a:lnTo>
                  <a:pt x="1168920" y="628395"/>
                </a:lnTo>
                <a:lnTo>
                  <a:pt x="1156728" y="641095"/>
                </a:lnTo>
                <a:lnTo>
                  <a:pt x="1155204" y="641095"/>
                </a:lnTo>
                <a:lnTo>
                  <a:pt x="1150852" y="644722"/>
                </a:lnTo>
                <a:lnTo>
                  <a:pt x="1180531" y="628395"/>
                </a:lnTo>
                <a:close/>
              </a:path>
              <a:path w="1548383" h="851915">
                <a:moveTo>
                  <a:pt x="1134358" y="653795"/>
                </a:moveTo>
                <a:lnTo>
                  <a:pt x="1124724" y="653795"/>
                </a:lnTo>
                <a:lnTo>
                  <a:pt x="1109484" y="666495"/>
                </a:lnTo>
                <a:lnTo>
                  <a:pt x="1107960" y="666495"/>
                </a:lnTo>
                <a:lnTo>
                  <a:pt x="1104254" y="670355"/>
                </a:lnTo>
                <a:lnTo>
                  <a:pt x="1134358" y="653795"/>
                </a:lnTo>
                <a:close/>
              </a:path>
              <a:path w="1548383" h="851915">
                <a:moveTo>
                  <a:pt x="1088184" y="679195"/>
                </a:moveTo>
                <a:lnTo>
                  <a:pt x="1077480" y="679195"/>
                </a:lnTo>
                <a:lnTo>
                  <a:pt x="1065501" y="691673"/>
                </a:lnTo>
                <a:lnTo>
                  <a:pt x="1088184" y="679195"/>
                </a:lnTo>
                <a:close/>
              </a:path>
              <a:path w="1548383" h="851915">
                <a:moveTo>
                  <a:pt x="1065097" y="691895"/>
                </a:moveTo>
                <a:lnTo>
                  <a:pt x="1063764" y="691895"/>
                </a:lnTo>
                <a:lnTo>
                  <a:pt x="1061174" y="694054"/>
                </a:lnTo>
                <a:lnTo>
                  <a:pt x="1065097" y="691895"/>
                </a:lnTo>
                <a:close/>
              </a:path>
              <a:path w="1548383" h="851915">
                <a:moveTo>
                  <a:pt x="1042011" y="704595"/>
                </a:moveTo>
                <a:lnTo>
                  <a:pt x="1033284" y="704595"/>
                </a:lnTo>
                <a:lnTo>
                  <a:pt x="1018044" y="717295"/>
                </a:lnTo>
                <a:lnTo>
                  <a:pt x="1016520" y="717295"/>
                </a:lnTo>
                <a:lnTo>
                  <a:pt x="1013830" y="720098"/>
                </a:lnTo>
                <a:lnTo>
                  <a:pt x="1042011" y="704595"/>
                </a:lnTo>
                <a:close/>
              </a:path>
              <a:path w="1548383" h="851915">
                <a:moveTo>
                  <a:pt x="995837" y="729995"/>
                </a:moveTo>
                <a:lnTo>
                  <a:pt x="986040" y="729995"/>
                </a:lnTo>
                <a:lnTo>
                  <a:pt x="975076" y="741416"/>
                </a:lnTo>
                <a:lnTo>
                  <a:pt x="995837" y="729995"/>
                </a:lnTo>
                <a:close/>
              </a:path>
              <a:path w="1548383" h="851915">
                <a:moveTo>
                  <a:pt x="972750" y="742695"/>
                </a:moveTo>
                <a:lnTo>
                  <a:pt x="972324" y="742695"/>
                </a:lnTo>
                <a:lnTo>
                  <a:pt x="971496" y="743386"/>
                </a:lnTo>
                <a:lnTo>
                  <a:pt x="972750" y="742695"/>
                </a:lnTo>
                <a:close/>
              </a:path>
              <a:path w="1548383" h="851915">
                <a:moveTo>
                  <a:pt x="903490" y="780795"/>
                </a:moveTo>
                <a:lnTo>
                  <a:pt x="894600" y="780795"/>
                </a:lnTo>
                <a:lnTo>
                  <a:pt x="884651" y="791158"/>
                </a:lnTo>
                <a:lnTo>
                  <a:pt x="903490" y="780795"/>
                </a:lnTo>
                <a:close/>
              </a:path>
              <a:path w="1548383" h="851915">
                <a:moveTo>
                  <a:pt x="857316" y="806195"/>
                </a:moveTo>
                <a:lnTo>
                  <a:pt x="850404" y="806195"/>
                </a:lnTo>
                <a:lnTo>
                  <a:pt x="836978" y="817383"/>
                </a:lnTo>
                <a:lnTo>
                  <a:pt x="857316" y="806195"/>
                </a:lnTo>
                <a:close/>
              </a:path>
              <a:path w="1548383" h="851915">
                <a:moveTo>
                  <a:pt x="834230" y="818895"/>
                </a:moveTo>
                <a:lnTo>
                  <a:pt x="821448" y="818895"/>
                </a:lnTo>
                <a:lnTo>
                  <a:pt x="820544" y="826423"/>
                </a:lnTo>
                <a:lnTo>
                  <a:pt x="834230" y="818895"/>
                </a:lnTo>
                <a:close/>
              </a:path>
              <a:path w="1548383" h="851915">
                <a:moveTo>
                  <a:pt x="811143" y="831595"/>
                </a:moveTo>
                <a:lnTo>
                  <a:pt x="803160" y="831595"/>
                </a:lnTo>
                <a:lnTo>
                  <a:pt x="794226" y="840901"/>
                </a:lnTo>
                <a:lnTo>
                  <a:pt x="811143" y="831595"/>
                </a:lnTo>
                <a:close/>
              </a:path>
              <a:path w="1548383" h="851915">
                <a:moveTo>
                  <a:pt x="788056" y="844295"/>
                </a:moveTo>
                <a:lnTo>
                  <a:pt x="777252" y="844295"/>
                </a:lnTo>
                <a:lnTo>
                  <a:pt x="777252" y="850239"/>
                </a:lnTo>
                <a:lnTo>
                  <a:pt x="788056" y="844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19387" y="4876801"/>
            <a:ext cx="1524012" cy="838199"/>
          </a:xfrm>
          <a:custGeom>
            <a:avLst/>
            <a:gdLst/>
            <a:ahLst/>
            <a:cxnLst/>
            <a:rect l="l" t="t" r="r" b="b"/>
            <a:pathLst>
              <a:path w="1524012" h="838199">
                <a:moveTo>
                  <a:pt x="1524012" y="419099"/>
                </a:moveTo>
                <a:lnTo>
                  <a:pt x="762012" y="0"/>
                </a:lnTo>
                <a:lnTo>
                  <a:pt x="0" y="419099"/>
                </a:lnTo>
                <a:lnTo>
                  <a:pt x="762012" y="838199"/>
                </a:lnTo>
                <a:lnTo>
                  <a:pt x="1524012" y="419099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07195" y="4870703"/>
            <a:ext cx="1549920" cy="851915"/>
          </a:xfrm>
          <a:custGeom>
            <a:avLst/>
            <a:gdLst/>
            <a:ahLst/>
            <a:cxnLst/>
            <a:rect l="l" t="t" r="r" b="b"/>
            <a:pathLst>
              <a:path w="1549920" h="851915">
                <a:moveTo>
                  <a:pt x="1549920" y="425195"/>
                </a:moveTo>
                <a:lnTo>
                  <a:pt x="774204" y="0"/>
                </a:lnTo>
                <a:lnTo>
                  <a:pt x="0" y="425195"/>
                </a:lnTo>
                <a:lnTo>
                  <a:pt x="15239" y="433595"/>
                </a:lnTo>
                <a:lnTo>
                  <a:pt x="15239" y="420623"/>
                </a:lnTo>
                <a:lnTo>
                  <a:pt x="24938" y="425957"/>
                </a:lnTo>
                <a:lnTo>
                  <a:pt x="771156" y="15544"/>
                </a:lnTo>
                <a:lnTo>
                  <a:pt x="771156" y="12191"/>
                </a:lnTo>
                <a:lnTo>
                  <a:pt x="777252" y="12191"/>
                </a:lnTo>
                <a:lnTo>
                  <a:pt x="777252" y="15544"/>
                </a:lnTo>
                <a:lnTo>
                  <a:pt x="1523457" y="425957"/>
                </a:lnTo>
                <a:lnTo>
                  <a:pt x="1533156" y="420623"/>
                </a:lnTo>
                <a:lnTo>
                  <a:pt x="1533156" y="434417"/>
                </a:lnTo>
                <a:lnTo>
                  <a:pt x="1549920" y="425195"/>
                </a:lnTo>
                <a:close/>
              </a:path>
              <a:path w="1549920" h="851915">
                <a:moveTo>
                  <a:pt x="24938" y="425957"/>
                </a:moveTo>
                <a:lnTo>
                  <a:pt x="15239" y="420623"/>
                </a:lnTo>
                <a:lnTo>
                  <a:pt x="15239" y="431291"/>
                </a:lnTo>
                <a:lnTo>
                  <a:pt x="24938" y="425957"/>
                </a:lnTo>
                <a:close/>
              </a:path>
              <a:path w="1549920" h="851915">
                <a:moveTo>
                  <a:pt x="774204" y="838047"/>
                </a:moveTo>
                <a:lnTo>
                  <a:pt x="24938" y="425957"/>
                </a:lnTo>
                <a:lnTo>
                  <a:pt x="15239" y="431291"/>
                </a:lnTo>
                <a:lnTo>
                  <a:pt x="15239" y="433595"/>
                </a:lnTo>
                <a:lnTo>
                  <a:pt x="771156" y="850235"/>
                </a:lnTo>
                <a:lnTo>
                  <a:pt x="771156" y="839723"/>
                </a:lnTo>
                <a:lnTo>
                  <a:pt x="774204" y="838047"/>
                </a:lnTo>
                <a:close/>
              </a:path>
              <a:path w="1549920" h="851915">
                <a:moveTo>
                  <a:pt x="777252" y="12191"/>
                </a:moveTo>
                <a:lnTo>
                  <a:pt x="771156" y="12191"/>
                </a:lnTo>
                <a:lnTo>
                  <a:pt x="774204" y="13868"/>
                </a:lnTo>
                <a:lnTo>
                  <a:pt x="777252" y="12191"/>
                </a:lnTo>
                <a:close/>
              </a:path>
              <a:path w="1549920" h="851915">
                <a:moveTo>
                  <a:pt x="774204" y="13868"/>
                </a:moveTo>
                <a:lnTo>
                  <a:pt x="771156" y="12191"/>
                </a:lnTo>
                <a:lnTo>
                  <a:pt x="771156" y="15544"/>
                </a:lnTo>
                <a:lnTo>
                  <a:pt x="774204" y="13868"/>
                </a:lnTo>
                <a:close/>
              </a:path>
              <a:path w="1549920" h="851915">
                <a:moveTo>
                  <a:pt x="777252" y="839723"/>
                </a:moveTo>
                <a:lnTo>
                  <a:pt x="774204" y="838047"/>
                </a:lnTo>
                <a:lnTo>
                  <a:pt x="771156" y="839723"/>
                </a:lnTo>
                <a:lnTo>
                  <a:pt x="777252" y="839723"/>
                </a:lnTo>
                <a:close/>
              </a:path>
              <a:path w="1549920" h="851915">
                <a:moveTo>
                  <a:pt x="777252" y="850239"/>
                </a:moveTo>
                <a:lnTo>
                  <a:pt x="777252" y="839723"/>
                </a:lnTo>
                <a:lnTo>
                  <a:pt x="771156" y="839723"/>
                </a:lnTo>
                <a:lnTo>
                  <a:pt x="771156" y="850235"/>
                </a:lnTo>
                <a:lnTo>
                  <a:pt x="774204" y="851915"/>
                </a:lnTo>
                <a:lnTo>
                  <a:pt x="777252" y="850239"/>
                </a:lnTo>
                <a:close/>
              </a:path>
              <a:path w="1549920" h="851915">
                <a:moveTo>
                  <a:pt x="777252" y="15544"/>
                </a:moveTo>
                <a:lnTo>
                  <a:pt x="777252" y="12191"/>
                </a:lnTo>
                <a:lnTo>
                  <a:pt x="774204" y="13868"/>
                </a:lnTo>
                <a:lnTo>
                  <a:pt x="777252" y="15544"/>
                </a:lnTo>
                <a:close/>
              </a:path>
              <a:path w="1549920" h="851915">
                <a:moveTo>
                  <a:pt x="1533156" y="434417"/>
                </a:moveTo>
                <a:lnTo>
                  <a:pt x="1533156" y="431291"/>
                </a:lnTo>
                <a:lnTo>
                  <a:pt x="1523457" y="425957"/>
                </a:lnTo>
                <a:lnTo>
                  <a:pt x="774204" y="838047"/>
                </a:lnTo>
                <a:lnTo>
                  <a:pt x="777252" y="839723"/>
                </a:lnTo>
                <a:lnTo>
                  <a:pt x="777252" y="850239"/>
                </a:lnTo>
                <a:lnTo>
                  <a:pt x="1533156" y="434417"/>
                </a:lnTo>
                <a:close/>
              </a:path>
              <a:path w="1549920" h="851915">
                <a:moveTo>
                  <a:pt x="1533156" y="431291"/>
                </a:moveTo>
                <a:lnTo>
                  <a:pt x="1533156" y="420623"/>
                </a:lnTo>
                <a:lnTo>
                  <a:pt x="1523457" y="425957"/>
                </a:lnTo>
                <a:lnTo>
                  <a:pt x="1533156" y="431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16226" y="6089903"/>
            <a:ext cx="0" cy="775715"/>
          </a:xfrm>
          <a:custGeom>
            <a:avLst/>
            <a:gdLst/>
            <a:ahLst/>
            <a:cxnLst/>
            <a:rect l="l" t="t" r="r" b="b"/>
            <a:pathLst>
              <a:path h="775715">
                <a:moveTo>
                  <a:pt x="0" y="0"/>
                </a:moveTo>
                <a:lnTo>
                  <a:pt x="0" y="77571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19400" y="6092951"/>
            <a:ext cx="1531620" cy="0"/>
          </a:xfrm>
          <a:custGeom>
            <a:avLst/>
            <a:gdLst/>
            <a:ahLst/>
            <a:cxnLst/>
            <a:rect l="l" t="t" r="r" b="b"/>
            <a:pathLst>
              <a:path w="1531620">
                <a:moveTo>
                  <a:pt x="1531620" y="0"/>
                </a:moveTo>
                <a:lnTo>
                  <a:pt x="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19388" y="6861809"/>
            <a:ext cx="1531632" cy="0"/>
          </a:xfrm>
          <a:custGeom>
            <a:avLst/>
            <a:gdLst/>
            <a:ahLst/>
            <a:cxnLst/>
            <a:rect l="l" t="t" r="r" b="b"/>
            <a:pathLst>
              <a:path w="1531632">
                <a:moveTo>
                  <a:pt x="1531632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47209" y="60960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19387" y="6096001"/>
            <a:ext cx="1523999" cy="761999"/>
          </a:xfrm>
          <a:custGeom>
            <a:avLst/>
            <a:gdLst/>
            <a:ahLst/>
            <a:cxnLst/>
            <a:rect l="l" t="t" r="r" b="b"/>
            <a:pathLst>
              <a:path w="1523999" h="761999">
                <a:moveTo>
                  <a:pt x="0" y="0"/>
                </a:moveTo>
                <a:lnTo>
                  <a:pt x="0" y="761999"/>
                </a:lnTo>
                <a:lnTo>
                  <a:pt x="1523999" y="761999"/>
                </a:lnTo>
                <a:lnTo>
                  <a:pt x="152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13291" y="6089903"/>
            <a:ext cx="1537729" cy="775715"/>
          </a:xfrm>
          <a:custGeom>
            <a:avLst/>
            <a:gdLst/>
            <a:ahLst/>
            <a:cxnLst/>
            <a:rect l="l" t="t" r="r" b="b"/>
            <a:pathLst>
              <a:path w="1537728" h="775715">
                <a:moveTo>
                  <a:pt x="1537728" y="775715"/>
                </a:moveTo>
                <a:lnTo>
                  <a:pt x="1537728" y="0"/>
                </a:lnTo>
                <a:lnTo>
                  <a:pt x="0" y="0"/>
                </a:lnTo>
                <a:lnTo>
                  <a:pt x="0" y="775715"/>
                </a:lnTo>
                <a:lnTo>
                  <a:pt x="6095" y="77571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1524012" y="13715"/>
                </a:lnTo>
                <a:lnTo>
                  <a:pt x="1524012" y="6095"/>
                </a:lnTo>
                <a:lnTo>
                  <a:pt x="1530108" y="13715"/>
                </a:lnTo>
                <a:lnTo>
                  <a:pt x="1530108" y="775715"/>
                </a:lnTo>
                <a:lnTo>
                  <a:pt x="1537728" y="775715"/>
                </a:lnTo>
                <a:close/>
              </a:path>
              <a:path w="1537728" h="775715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1537728" h="775715">
                <a:moveTo>
                  <a:pt x="13715" y="76199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761999"/>
                </a:lnTo>
                <a:lnTo>
                  <a:pt x="13715" y="761999"/>
                </a:lnTo>
                <a:close/>
              </a:path>
              <a:path w="1537728" h="775715">
                <a:moveTo>
                  <a:pt x="1530108" y="761999"/>
                </a:moveTo>
                <a:lnTo>
                  <a:pt x="6095" y="761999"/>
                </a:lnTo>
                <a:lnTo>
                  <a:pt x="13715" y="768095"/>
                </a:lnTo>
                <a:lnTo>
                  <a:pt x="13715" y="775715"/>
                </a:lnTo>
                <a:lnTo>
                  <a:pt x="1524012" y="775715"/>
                </a:lnTo>
                <a:lnTo>
                  <a:pt x="1524012" y="768095"/>
                </a:lnTo>
                <a:lnTo>
                  <a:pt x="1530108" y="761999"/>
                </a:lnTo>
                <a:close/>
              </a:path>
              <a:path w="1537728" h="775715">
                <a:moveTo>
                  <a:pt x="13715" y="775715"/>
                </a:moveTo>
                <a:lnTo>
                  <a:pt x="13715" y="768095"/>
                </a:lnTo>
                <a:lnTo>
                  <a:pt x="6095" y="761999"/>
                </a:lnTo>
                <a:lnTo>
                  <a:pt x="6095" y="775715"/>
                </a:lnTo>
                <a:lnTo>
                  <a:pt x="13715" y="775715"/>
                </a:lnTo>
                <a:close/>
              </a:path>
              <a:path w="1537728" h="775715">
                <a:moveTo>
                  <a:pt x="1530108" y="13715"/>
                </a:moveTo>
                <a:lnTo>
                  <a:pt x="1524012" y="6095"/>
                </a:lnTo>
                <a:lnTo>
                  <a:pt x="1524012" y="13715"/>
                </a:lnTo>
                <a:lnTo>
                  <a:pt x="1530108" y="13715"/>
                </a:lnTo>
                <a:close/>
              </a:path>
              <a:path w="1537728" h="775715">
                <a:moveTo>
                  <a:pt x="1530108" y="761999"/>
                </a:moveTo>
                <a:lnTo>
                  <a:pt x="1530108" y="13715"/>
                </a:lnTo>
                <a:lnTo>
                  <a:pt x="1524012" y="13715"/>
                </a:lnTo>
                <a:lnTo>
                  <a:pt x="1524012" y="761999"/>
                </a:lnTo>
                <a:lnTo>
                  <a:pt x="1530108" y="761999"/>
                </a:lnTo>
                <a:close/>
              </a:path>
              <a:path w="1537728" h="775715">
                <a:moveTo>
                  <a:pt x="1530108" y="775715"/>
                </a:moveTo>
                <a:lnTo>
                  <a:pt x="1530108" y="761999"/>
                </a:lnTo>
                <a:lnTo>
                  <a:pt x="1524012" y="768095"/>
                </a:lnTo>
                <a:lnTo>
                  <a:pt x="1524012" y="775715"/>
                </a:lnTo>
                <a:lnTo>
                  <a:pt x="1530108" y="775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59425" y="4718304"/>
            <a:ext cx="0" cy="928115"/>
          </a:xfrm>
          <a:custGeom>
            <a:avLst/>
            <a:gdLst/>
            <a:ahLst/>
            <a:cxnLst/>
            <a:rect l="l" t="t" r="r" b="b"/>
            <a:pathLst>
              <a:path h="928115">
                <a:moveTo>
                  <a:pt x="0" y="0"/>
                </a:moveTo>
                <a:lnTo>
                  <a:pt x="0" y="92811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62601" y="4721351"/>
            <a:ext cx="2522219" cy="0"/>
          </a:xfrm>
          <a:custGeom>
            <a:avLst/>
            <a:gdLst/>
            <a:ahLst/>
            <a:cxnLst/>
            <a:rect l="l" t="t" r="r" b="b"/>
            <a:pathLst>
              <a:path w="2522219">
                <a:moveTo>
                  <a:pt x="2522219" y="0"/>
                </a:moveTo>
                <a:lnTo>
                  <a:pt x="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62601" y="5642609"/>
            <a:ext cx="2522219" cy="0"/>
          </a:xfrm>
          <a:custGeom>
            <a:avLst/>
            <a:gdLst/>
            <a:ahLst/>
            <a:cxnLst/>
            <a:rect l="l" t="t" r="r" b="b"/>
            <a:pathLst>
              <a:path w="2522219">
                <a:moveTo>
                  <a:pt x="252221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81009" y="4724398"/>
            <a:ext cx="0" cy="914401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62602" y="4724402"/>
            <a:ext cx="2514599" cy="914399"/>
          </a:xfrm>
          <a:custGeom>
            <a:avLst/>
            <a:gdLst/>
            <a:ahLst/>
            <a:cxnLst/>
            <a:rect l="l" t="t" r="r" b="b"/>
            <a:pathLst>
              <a:path w="2514599" h="914399">
                <a:moveTo>
                  <a:pt x="0" y="0"/>
                </a:moveTo>
                <a:lnTo>
                  <a:pt x="0" y="914399"/>
                </a:lnTo>
                <a:lnTo>
                  <a:pt x="2514599" y="914399"/>
                </a:lnTo>
                <a:lnTo>
                  <a:pt x="2514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56504" y="4718304"/>
            <a:ext cx="2528315" cy="928115"/>
          </a:xfrm>
          <a:custGeom>
            <a:avLst/>
            <a:gdLst/>
            <a:ahLst/>
            <a:cxnLst/>
            <a:rect l="l" t="t" r="r" b="b"/>
            <a:pathLst>
              <a:path w="2528315" h="928115">
                <a:moveTo>
                  <a:pt x="2528315" y="928115"/>
                </a:moveTo>
                <a:lnTo>
                  <a:pt x="2528315" y="0"/>
                </a:lnTo>
                <a:lnTo>
                  <a:pt x="0" y="0"/>
                </a:lnTo>
                <a:lnTo>
                  <a:pt x="0" y="928115"/>
                </a:lnTo>
                <a:lnTo>
                  <a:pt x="6095" y="92811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2514599" y="13715"/>
                </a:lnTo>
                <a:lnTo>
                  <a:pt x="2514599" y="6095"/>
                </a:lnTo>
                <a:lnTo>
                  <a:pt x="2520695" y="13715"/>
                </a:lnTo>
                <a:lnTo>
                  <a:pt x="2520695" y="928115"/>
                </a:lnTo>
                <a:lnTo>
                  <a:pt x="2528315" y="928115"/>
                </a:lnTo>
                <a:close/>
              </a:path>
              <a:path w="2528315" h="928115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2528315" h="928115">
                <a:moveTo>
                  <a:pt x="13715" y="91439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914399"/>
                </a:lnTo>
                <a:lnTo>
                  <a:pt x="13715" y="914399"/>
                </a:lnTo>
                <a:close/>
              </a:path>
              <a:path w="2528315" h="928115">
                <a:moveTo>
                  <a:pt x="2520695" y="914399"/>
                </a:moveTo>
                <a:lnTo>
                  <a:pt x="6095" y="914399"/>
                </a:lnTo>
                <a:lnTo>
                  <a:pt x="13715" y="920495"/>
                </a:lnTo>
                <a:lnTo>
                  <a:pt x="13715" y="928115"/>
                </a:lnTo>
                <a:lnTo>
                  <a:pt x="2514599" y="928115"/>
                </a:lnTo>
                <a:lnTo>
                  <a:pt x="2514599" y="920495"/>
                </a:lnTo>
                <a:lnTo>
                  <a:pt x="2520695" y="914399"/>
                </a:lnTo>
                <a:close/>
              </a:path>
              <a:path w="2528315" h="928115">
                <a:moveTo>
                  <a:pt x="13715" y="928115"/>
                </a:moveTo>
                <a:lnTo>
                  <a:pt x="13715" y="920495"/>
                </a:lnTo>
                <a:lnTo>
                  <a:pt x="6095" y="914399"/>
                </a:lnTo>
                <a:lnTo>
                  <a:pt x="6095" y="928115"/>
                </a:lnTo>
                <a:lnTo>
                  <a:pt x="13715" y="928115"/>
                </a:lnTo>
                <a:close/>
              </a:path>
              <a:path w="2528315" h="928115">
                <a:moveTo>
                  <a:pt x="2520695" y="13715"/>
                </a:moveTo>
                <a:lnTo>
                  <a:pt x="2514599" y="6095"/>
                </a:lnTo>
                <a:lnTo>
                  <a:pt x="2514599" y="13715"/>
                </a:lnTo>
                <a:lnTo>
                  <a:pt x="2520695" y="13715"/>
                </a:lnTo>
                <a:close/>
              </a:path>
              <a:path w="2528315" h="928115">
                <a:moveTo>
                  <a:pt x="2520695" y="914399"/>
                </a:moveTo>
                <a:lnTo>
                  <a:pt x="2520695" y="13715"/>
                </a:lnTo>
                <a:lnTo>
                  <a:pt x="2514599" y="13715"/>
                </a:lnTo>
                <a:lnTo>
                  <a:pt x="2514599" y="914399"/>
                </a:lnTo>
                <a:lnTo>
                  <a:pt x="2520695" y="914399"/>
                </a:lnTo>
                <a:close/>
              </a:path>
              <a:path w="2528315" h="928115">
                <a:moveTo>
                  <a:pt x="2520695" y="928115"/>
                </a:moveTo>
                <a:lnTo>
                  <a:pt x="2520695" y="914399"/>
                </a:lnTo>
                <a:lnTo>
                  <a:pt x="2514599" y="920495"/>
                </a:lnTo>
                <a:lnTo>
                  <a:pt x="2514599" y="928115"/>
                </a:lnTo>
                <a:lnTo>
                  <a:pt x="2520695" y="928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43300" y="4495801"/>
            <a:ext cx="76199" cy="380999"/>
          </a:xfrm>
          <a:custGeom>
            <a:avLst/>
            <a:gdLst/>
            <a:ahLst/>
            <a:cxnLst/>
            <a:rect l="l" t="t" r="r" b="b"/>
            <a:pathLst>
              <a:path w="76199" h="380999">
                <a:moveTo>
                  <a:pt x="76199" y="304799"/>
                </a:moveTo>
                <a:lnTo>
                  <a:pt x="0" y="304799"/>
                </a:lnTo>
                <a:lnTo>
                  <a:pt x="28955" y="362711"/>
                </a:lnTo>
                <a:lnTo>
                  <a:pt x="28955" y="318515"/>
                </a:lnTo>
                <a:lnTo>
                  <a:pt x="48767" y="318515"/>
                </a:lnTo>
                <a:lnTo>
                  <a:pt x="48767" y="359663"/>
                </a:lnTo>
                <a:lnTo>
                  <a:pt x="76199" y="304799"/>
                </a:lnTo>
                <a:close/>
              </a:path>
              <a:path w="76199" h="380999">
                <a:moveTo>
                  <a:pt x="48767" y="304799"/>
                </a:moveTo>
                <a:lnTo>
                  <a:pt x="48767" y="0"/>
                </a:lnTo>
                <a:lnTo>
                  <a:pt x="28955" y="0"/>
                </a:lnTo>
                <a:lnTo>
                  <a:pt x="28955" y="304799"/>
                </a:lnTo>
                <a:lnTo>
                  <a:pt x="48767" y="304799"/>
                </a:lnTo>
                <a:close/>
              </a:path>
              <a:path w="76199" h="380999">
                <a:moveTo>
                  <a:pt x="48767" y="359663"/>
                </a:moveTo>
                <a:lnTo>
                  <a:pt x="48767" y="318515"/>
                </a:lnTo>
                <a:lnTo>
                  <a:pt x="28955" y="318515"/>
                </a:lnTo>
                <a:lnTo>
                  <a:pt x="28955" y="362711"/>
                </a:lnTo>
                <a:lnTo>
                  <a:pt x="38099" y="380999"/>
                </a:lnTo>
                <a:lnTo>
                  <a:pt x="48767" y="3596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43300" y="5715000"/>
            <a:ext cx="76199" cy="380999"/>
          </a:xfrm>
          <a:custGeom>
            <a:avLst/>
            <a:gdLst/>
            <a:ahLst/>
            <a:cxnLst/>
            <a:rect l="l" t="t" r="r" b="b"/>
            <a:pathLst>
              <a:path w="76199" h="380999">
                <a:moveTo>
                  <a:pt x="76199" y="304799"/>
                </a:moveTo>
                <a:lnTo>
                  <a:pt x="0" y="304799"/>
                </a:lnTo>
                <a:lnTo>
                  <a:pt x="28955" y="362711"/>
                </a:lnTo>
                <a:lnTo>
                  <a:pt x="28955" y="318515"/>
                </a:lnTo>
                <a:lnTo>
                  <a:pt x="48767" y="318515"/>
                </a:lnTo>
                <a:lnTo>
                  <a:pt x="48767" y="359663"/>
                </a:lnTo>
                <a:lnTo>
                  <a:pt x="76199" y="304799"/>
                </a:lnTo>
                <a:close/>
              </a:path>
              <a:path w="76199" h="380999">
                <a:moveTo>
                  <a:pt x="48767" y="304799"/>
                </a:moveTo>
                <a:lnTo>
                  <a:pt x="48767" y="0"/>
                </a:lnTo>
                <a:lnTo>
                  <a:pt x="28955" y="0"/>
                </a:lnTo>
                <a:lnTo>
                  <a:pt x="28955" y="304799"/>
                </a:lnTo>
                <a:lnTo>
                  <a:pt x="48767" y="304799"/>
                </a:lnTo>
                <a:close/>
              </a:path>
              <a:path w="76199" h="380999">
                <a:moveTo>
                  <a:pt x="48767" y="359663"/>
                </a:moveTo>
                <a:lnTo>
                  <a:pt x="48767" y="318515"/>
                </a:lnTo>
                <a:lnTo>
                  <a:pt x="28955" y="318515"/>
                </a:lnTo>
                <a:lnTo>
                  <a:pt x="28955" y="362711"/>
                </a:lnTo>
                <a:lnTo>
                  <a:pt x="38099" y="380999"/>
                </a:lnTo>
                <a:lnTo>
                  <a:pt x="48767" y="3596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43401" y="5324856"/>
            <a:ext cx="1219199" cy="47243"/>
          </a:xfrm>
          <a:custGeom>
            <a:avLst/>
            <a:gdLst/>
            <a:ahLst/>
            <a:cxnLst/>
            <a:rect l="l" t="t" r="r" b="b"/>
            <a:pathLst>
              <a:path w="1219199" h="47243">
                <a:moveTo>
                  <a:pt x="1156715" y="19811"/>
                </a:moveTo>
                <a:lnTo>
                  <a:pt x="1156715" y="0"/>
                </a:lnTo>
                <a:lnTo>
                  <a:pt x="0" y="0"/>
                </a:lnTo>
                <a:lnTo>
                  <a:pt x="0" y="19811"/>
                </a:lnTo>
                <a:lnTo>
                  <a:pt x="1156715" y="19811"/>
                </a:lnTo>
                <a:close/>
              </a:path>
              <a:path w="1219199" h="47243">
                <a:moveTo>
                  <a:pt x="1219199" y="9143"/>
                </a:moveTo>
                <a:lnTo>
                  <a:pt x="1142999" y="-28955"/>
                </a:lnTo>
                <a:lnTo>
                  <a:pt x="1142999" y="0"/>
                </a:lnTo>
                <a:lnTo>
                  <a:pt x="1156715" y="0"/>
                </a:lnTo>
                <a:lnTo>
                  <a:pt x="1156715" y="40385"/>
                </a:lnTo>
                <a:lnTo>
                  <a:pt x="1219199" y="9143"/>
                </a:lnTo>
                <a:close/>
              </a:path>
              <a:path w="1219199" h="47243">
                <a:moveTo>
                  <a:pt x="1156715" y="40385"/>
                </a:moveTo>
                <a:lnTo>
                  <a:pt x="1156715" y="19811"/>
                </a:lnTo>
                <a:lnTo>
                  <a:pt x="1142999" y="19811"/>
                </a:lnTo>
                <a:lnTo>
                  <a:pt x="1142999" y="47243"/>
                </a:lnTo>
                <a:lnTo>
                  <a:pt x="1156715" y="4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58761" y="5638801"/>
            <a:ext cx="0" cy="228599"/>
          </a:xfrm>
          <a:custGeom>
            <a:avLst/>
            <a:gdLst/>
            <a:ahLst/>
            <a:cxnLst/>
            <a:rect l="l" t="t" r="r" b="b"/>
            <a:pathLst>
              <a:path h="228599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210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81401" y="5829301"/>
            <a:ext cx="3276599" cy="76199"/>
          </a:xfrm>
          <a:custGeom>
            <a:avLst/>
            <a:gdLst/>
            <a:ahLst/>
            <a:cxnLst/>
            <a:rect l="l" t="t" r="r" b="b"/>
            <a:pathLst>
              <a:path w="3276599" h="76199">
                <a:moveTo>
                  <a:pt x="76199" y="28955"/>
                </a:moveTo>
                <a:lnTo>
                  <a:pt x="76199" y="0"/>
                </a:lnTo>
                <a:lnTo>
                  <a:pt x="0" y="38099"/>
                </a:lnTo>
                <a:lnTo>
                  <a:pt x="64007" y="70103"/>
                </a:lnTo>
                <a:lnTo>
                  <a:pt x="64007" y="28955"/>
                </a:lnTo>
                <a:lnTo>
                  <a:pt x="76199" y="28955"/>
                </a:lnTo>
                <a:close/>
              </a:path>
              <a:path w="3276599" h="76199">
                <a:moveTo>
                  <a:pt x="3276599" y="48767"/>
                </a:moveTo>
                <a:lnTo>
                  <a:pt x="3276599" y="28955"/>
                </a:lnTo>
                <a:lnTo>
                  <a:pt x="64007" y="28955"/>
                </a:lnTo>
                <a:lnTo>
                  <a:pt x="64007" y="48767"/>
                </a:lnTo>
                <a:lnTo>
                  <a:pt x="3276599" y="48767"/>
                </a:lnTo>
                <a:close/>
              </a:path>
              <a:path w="3276599" h="76199">
                <a:moveTo>
                  <a:pt x="76199" y="76199"/>
                </a:moveTo>
                <a:lnTo>
                  <a:pt x="76199" y="48767"/>
                </a:lnTo>
                <a:lnTo>
                  <a:pt x="64007" y="48767"/>
                </a:lnTo>
                <a:lnTo>
                  <a:pt x="64007" y="70103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54" name="object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003059"/>
              </p:ext>
            </p:extLst>
          </p:nvPr>
        </p:nvGraphicFramePr>
        <p:xfrm>
          <a:off x="457188" y="457187"/>
          <a:ext cx="9143997" cy="6858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3327889"/>
                <a:gridCol w="1116497"/>
                <a:gridCol w="2764139"/>
                <a:gridCol w="1318254"/>
              </a:tblGrid>
              <a:tr h="915162">
                <a:tc>
                  <a:txBody>
                    <a:bodyPr/>
                    <a:lstStyle/>
                    <a:p>
                      <a:endParaRPr sz="2200" baseline="-23809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 baseline="-23809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lang="en-IN" sz="320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Transmission of</a:t>
                      </a:r>
                      <a:r>
                        <a:rPr lang="en-IN" sz="3200" baseline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PGP Message</a:t>
                      </a: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942850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GP</a:t>
                      </a:r>
                      <a:r>
                        <a:rPr sz="1800" spc="-4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4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070735" marR="384175" indent="120014">
                        <a:lnSpc>
                          <a:spcPts val="8100"/>
                        </a:lnSpc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</a:pP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46125" marR="681990" indent="-227329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9469">
                        <a:lnSpc>
                          <a:spcPct val="100000"/>
                        </a:lnSpc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1" y="1665262"/>
            <a:ext cx="6019800" cy="5345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9855" y="2505445"/>
            <a:ext cx="2382012" cy="1380755"/>
          </a:xfrm>
          <a:custGeom>
            <a:avLst/>
            <a:gdLst/>
            <a:ahLst/>
            <a:cxnLst/>
            <a:rect l="l" t="t" r="r" b="b"/>
            <a:pathLst>
              <a:path w="2382011" h="1380755">
                <a:moveTo>
                  <a:pt x="0" y="0"/>
                </a:moveTo>
                <a:lnTo>
                  <a:pt x="2382011" y="0"/>
                </a:lnTo>
                <a:lnTo>
                  <a:pt x="2382011" y="1380755"/>
                </a:lnTo>
                <a:lnTo>
                  <a:pt x="0" y="13807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29001" y="1752588"/>
            <a:ext cx="2362199" cy="761999"/>
          </a:xfrm>
          <a:custGeom>
            <a:avLst/>
            <a:gdLst/>
            <a:ahLst/>
            <a:cxnLst/>
            <a:rect l="l" t="t" r="r" b="b"/>
            <a:pathLst>
              <a:path w="2362199" h="761999">
                <a:moveTo>
                  <a:pt x="0" y="0"/>
                </a:moveTo>
                <a:lnTo>
                  <a:pt x="0" y="761999"/>
                </a:lnTo>
                <a:lnTo>
                  <a:pt x="2362199" y="761999"/>
                </a:lnTo>
                <a:lnTo>
                  <a:pt x="2362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19855" y="1743445"/>
            <a:ext cx="2382012" cy="781811"/>
          </a:xfrm>
          <a:custGeom>
            <a:avLst/>
            <a:gdLst/>
            <a:ahLst/>
            <a:cxnLst/>
            <a:rect l="l" t="t" r="r" b="b"/>
            <a:pathLst>
              <a:path w="2382011" h="781811">
                <a:moveTo>
                  <a:pt x="2382011" y="781811"/>
                </a:moveTo>
                <a:lnTo>
                  <a:pt x="2382011" y="0"/>
                </a:lnTo>
                <a:lnTo>
                  <a:pt x="0" y="0"/>
                </a:lnTo>
                <a:lnTo>
                  <a:pt x="0" y="781811"/>
                </a:lnTo>
                <a:lnTo>
                  <a:pt x="9143" y="781811"/>
                </a:lnTo>
                <a:lnTo>
                  <a:pt x="9143" y="19811"/>
                </a:lnTo>
                <a:lnTo>
                  <a:pt x="19811" y="9143"/>
                </a:lnTo>
                <a:lnTo>
                  <a:pt x="19811" y="19811"/>
                </a:lnTo>
                <a:lnTo>
                  <a:pt x="2362199" y="19811"/>
                </a:lnTo>
                <a:lnTo>
                  <a:pt x="2362199" y="9143"/>
                </a:lnTo>
                <a:lnTo>
                  <a:pt x="2371343" y="19811"/>
                </a:lnTo>
                <a:lnTo>
                  <a:pt x="2371343" y="781811"/>
                </a:lnTo>
                <a:lnTo>
                  <a:pt x="2382011" y="781811"/>
                </a:lnTo>
                <a:close/>
              </a:path>
              <a:path w="2382011" h="781811">
                <a:moveTo>
                  <a:pt x="19811" y="19811"/>
                </a:moveTo>
                <a:lnTo>
                  <a:pt x="19811" y="9143"/>
                </a:lnTo>
                <a:lnTo>
                  <a:pt x="9143" y="19811"/>
                </a:lnTo>
                <a:lnTo>
                  <a:pt x="19811" y="19811"/>
                </a:lnTo>
                <a:close/>
              </a:path>
              <a:path w="2382011" h="781811">
                <a:moveTo>
                  <a:pt x="19811" y="761999"/>
                </a:moveTo>
                <a:lnTo>
                  <a:pt x="19811" y="19811"/>
                </a:lnTo>
                <a:lnTo>
                  <a:pt x="9143" y="19811"/>
                </a:lnTo>
                <a:lnTo>
                  <a:pt x="9143" y="761999"/>
                </a:lnTo>
                <a:lnTo>
                  <a:pt x="19811" y="761999"/>
                </a:lnTo>
                <a:close/>
              </a:path>
              <a:path w="2382011" h="781811">
                <a:moveTo>
                  <a:pt x="2371343" y="761999"/>
                </a:moveTo>
                <a:lnTo>
                  <a:pt x="9143" y="761999"/>
                </a:lnTo>
                <a:lnTo>
                  <a:pt x="19811" y="771143"/>
                </a:lnTo>
                <a:lnTo>
                  <a:pt x="19811" y="781811"/>
                </a:lnTo>
                <a:lnTo>
                  <a:pt x="2362199" y="781811"/>
                </a:lnTo>
                <a:lnTo>
                  <a:pt x="2362199" y="771143"/>
                </a:lnTo>
                <a:lnTo>
                  <a:pt x="2371343" y="761999"/>
                </a:lnTo>
                <a:close/>
              </a:path>
              <a:path w="2382011" h="781811">
                <a:moveTo>
                  <a:pt x="19811" y="781811"/>
                </a:moveTo>
                <a:lnTo>
                  <a:pt x="19811" y="771143"/>
                </a:lnTo>
                <a:lnTo>
                  <a:pt x="9143" y="761999"/>
                </a:lnTo>
                <a:lnTo>
                  <a:pt x="9143" y="781811"/>
                </a:lnTo>
                <a:lnTo>
                  <a:pt x="19811" y="781811"/>
                </a:lnTo>
                <a:close/>
              </a:path>
              <a:path w="2382011" h="781811">
                <a:moveTo>
                  <a:pt x="2371343" y="19811"/>
                </a:moveTo>
                <a:lnTo>
                  <a:pt x="2362199" y="9143"/>
                </a:lnTo>
                <a:lnTo>
                  <a:pt x="2362199" y="19811"/>
                </a:lnTo>
                <a:lnTo>
                  <a:pt x="2371343" y="19811"/>
                </a:lnTo>
                <a:close/>
              </a:path>
              <a:path w="2382011" h="781811">
                <a:moveTo>
                  <a:pt x="2371343" y="761999"/>
                </a:moveTo>
                <a:lnTo>
                  <a:pt x="2371343" y="19811"/>
                </a:lnTo>
                <a:lnTo>
                  <a:pt x="2362199" y="19811"/>
                </a:lnTo>
                <a:lnTo>
                  <a:pt x="2362199" y="761999"/>
                </a:lnTo>
                <a:lnTo>
                  <a:pt x="2371343" y="761999"/>
                </a:lnTo>
                <a:close/>
              </a:path>
              <a:path w="2382011" h="781811">
                <a:moveTo>
                  <a:pt x="2371343" y="781811"/>
                </a:moveTo>
                <a:lnTo>
                  <a:pt x="2371343" y="761999"/>
                </a:lnTo>
                <a:lnTo>
                  <a:pt x="2362199" y="771143"/>
                </a:lnTo>
                <a:lnTo>
                  <a:pt x="2362199" y="781811"/>
                </a:lnTo>
                <a:lnTo>
                  <a:pt x="2371343" y="781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8500" y="1752588"/>
            <a:ext cx="76199" cy="761999"/>
          </a:xfrm>
          <a:custGeom>
            <a:avLst/>
            <a:gdLst/>
            <a:ahLst/>
            <a:cxnLst/>
            <a:rect l="l" t="t" r="r" b="b"/>
            <a:pathLst>
              <a:path w="76199" h="761999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2003" y="76199"/>
                </a:lnTo>
                <a:lnTo>
                  <a:pt x="32003" y="64007"/>
                </a:lnTo>
                <a:lnTo>
                  <a:pt x="45719" y="64007"/>
                </a:lnTo>
                <a:lnTo>
                  <a:pt x="45719" y="76199"/>
                </a:lnTo>
                <a:lnTo>
                  <a:pt x="76199" y="76199"/>
                </a:lnTo>
                <a:close/>
              </a:path>
              <a:path w="76199" h="761999">
                <a:moveTo>
                  <a:pt x="76199" y="685799"/>
                </a:moveTo>
                <a:lnTo>
                  <a:pt x="0" y="685799"/>
                </a:lnTo>
                <a:lnTo>
                  <a:pt x="32003" y="749807"/>
                </a:lnTo>
                <a:lnTo>
                  <a:pt x="32003" y="699515"/>
                </a:lnTo>
                <a:lnTo>
                  <a:pt x="45719" y="699515"/>
                </a:lnTo>
                <a:lnTo>
                  <a:pt x="45719" y="746759"/>
                </a:lnTo>
                <a:lnTo>
                  <a:pt x="76199" y="685799"/>
                </a:lnTo>
                <a:close/>
              </a:path>
              <a:path w="76199" h="761999">
                <a:moveTo>
                  <a:pt x="45719" y="76199"/>
                </a:moveTo>
                <a:lnTo>
                  <a:pt x="45719" y="64007"/>
                </a:lnTo>
                <a:lnTo>
                  <a:pt x="32003" y="64007"/>
                </a:lnTo>
                <a:lnTo>
                  <a:pt x="32003" y="76199"/>
                </a:lnTo>
                <a:lnTo>
                  <a:pt x="45719" y="76199"/>
                </a:lnTo>
                <a:close/>
              </a:path>
              <a:path w="76199" h="761999">
                <a:moveTo>
                  <a:pt x="45719" y="685799"/>
                </a:moveTo>
                <a:lnTo>
                  <a:pt x="45719" y="76199"/>
                </a:lnTo>
                <a:lnTo>
                  <a:pt x="32003" y="76199"/>
                </a:lnTo>
                <a:lnTo>
                  <a:pt x="32003" y="685799"/>
                </a:lnTo>
                <a:lnTo>
                  <a:pt x="45719" y="685799"/>
                </a:lnTo>
                <a:close/>
              </a:path>
              <a:path w="76199" h="761999">
                <a:moveTo>
                  <a:pt x="45719" y="746759"/>
                </a:moveTo>
                <a:lnTo>
                  <a:pt x="45719" y="699515"/>
                </a:lnTo>
                <a:lnTo>
                  <a:pt x="32003" y="699515"/>
                </a:lnTo>
                <a:lnTo>
                  <a:pt x="32003" y="749807"/>
                </a:lnTo>
                <a:lnTo>
                  <a:pt x="38099" y="761999"/>
                </a:lnTo>
                <a:lnTo>
                  <a:pt x="45719" y="746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500" y="2514588"/>
            <a:ext cx="76199" cy="1371611"/>
          </a:xfrm>
          <a:custGeom>
            <a:avLst/>
            <a:gdLst/>
            <a:ahLst/>
            <a:cxnLst/>
            <a:rect l="l" t="t" r="r" b="b"/>
            <a:pathLst>
              <a:path w="76199" h="1371611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2003" y="76199"/>
                </a:lnTo>
                <a:lnTo>
                  <a:pt x="32003" y="64007"/>
                </a:lnTo>
                <a:lnTo>
                  <a:pt x="45719" y="64007"/>
                </a:lnTo>
                <a:lnTo>
                  <a:pt x="45719" y="76199"/>
                </a:lnTo>
                <a:lnTo>
                  <a:pt x="76199" y="76199"/>
                </a:lnTo>
                <a:close/>
              </a:path>
              <a:path w="76199" h="1371611">
                <a:moveTo>
                  <a:pt x="45719" y="76199"/>
                </a:moveTo>
                <a:lnTo>
                  <a:pt x="45719" y="64007"/>
                </a:lnTo>
                <a:lnTo>
                  <a:pt x="32003" y="64007"/>
                </a:lnTo>
                <a:lnTo>
                  <a:pt x="32003" y="76199"/>
                </a:lnTo>
                <a:lnTo>
                  <a:pt x="45719" y="76199"/>
                </a:lnTo>
                <a:close/>
              </a:path>
              <a:path w="76199" h="1371611">
                <a:moveTo>
                  <a:pt x="45719" y="1371611"/>
                </a:moveTo>
                <a:lnTo>
                  <a:pt x="45719" y="76199"/>
                </a:lnTo>
                <a:lnTo>
                  <a:pt x="32003" y="76199"/>
                </a:lnTo>
                <a:lnTo>
                  <a:pt x="32003" y="1371611"/>
                </a:lnTo>
                <a:lnTo>
                  <a:pt x="45719" y="1371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9001" y="2058149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18916" y="2051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07309" y="2051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85616" y="2051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4008" y="2051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52316" y="2051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40709" y="2051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19016" y="2051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07408" y="2051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95800" y="2058149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85716" y="2051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74108" y="2051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2501" y="2058149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52416" y="2051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40808" y="2051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9200" y="2058149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19116" y="2051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07508" y="2051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85816" y="2051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74208" y="2051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52517" y="2051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40908" y="2051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29001" y="2820149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18916" y="2813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07309" y="2813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95701" y="2820149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85616" y="2813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74008" y="2813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2401" y="2820149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52316" y="2813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40709" y="2813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29101" y="2820149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19016" y="2813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07408" y="2813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95800" y="2820149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85716" y="2813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74108" y="2813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62501" y="2820149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52416" y="2813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40808" y="2813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29200" y="2820149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19116" y="2813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07508" y="2813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95901" y="2820149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85816" y="2813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74208" y="2813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62600" y="2820149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52517" y="2813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40908" y="281329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29001" y="3163061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18916" y="31562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07309" y="31562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95701" y="3163061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85616" y="31562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74008" y="31562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62401" y="3163061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52316" y="31562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40709" y="31562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29101" y="3163061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19016" y="31562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07408" y="31562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495800" y="3163061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85716" y="31562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674108" y="31562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762501" y="3163061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52416" y="31562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40808" y="31562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29200" y="3163061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19116" y="31562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207508" y="31562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295901" y="3163061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385816" y="31562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74208" y="31562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562600" y="3163061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652517" y="31562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740908" y="31562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29001" y="3505961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518916" y="34991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07309" y="34991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695701" y="3505961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785616" y="34991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74008" y="34991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962401" y="3505961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52316" y="34991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140709" y="34991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229101" y="3505961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319016" y="34991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407408" y="34991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495800" y="3505961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585716" y="34991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674108" y="34991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62501" y="3505961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52416" y="34991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940808" y="34991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029200" y="3505961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19116" y="34991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207508" y="34991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95901" y="3505961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385816" y="34991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474208" y="34991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562600" y="3505961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652517" y="34991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740908" y="3499105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943601" y="2057388"/>
            <a:ext cx="457199" cy="457199"/>
          </a:xfrm>
          <a:custGeom>
            <a:avLst/>
            <a:gdLst/>
            <a:ahLst/>
            <a:cxnLst/>
            <a:rect l="l" t="t" r="r" b="b"/>
            <a:pathLst>
              <a:path w="457199" h="457199">
                <a:moveTo>
                  <a:pt x="0" y="0"/>
                </a:move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937503" y="2051292"/>
            <a:ext cx="470916" cy="470915"/>
          </a:xfrm>
          <a:custGeom>
            <a:avLst/>
            <a:gdLst/>
            <a:ahLst/>
            <a:cxnLst/>
            <a:rect l="l" t="t" r="r" b="b"/>
            <a:pathLst>
              <a:path w="470915" h="470915">
                <a:moveTo>
                  <a:pt x="470915" y="470915"/>
                </a:moveTo>
                <a:lnTo>
                  <a:pt x="470915" y="0"/>
                </a:lnTo>
                <a:lnTo>
                  <a:pt x="0" y="0"/>
                </a:lnTo>
                <a:lnTo>
                  <a:pt x="0" y="470915"/>
                </a:lnTo>
                <a:lnTo>
                  <a:pt x="6095" y="47091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457199" y="13715"/>
                </a:lnTo>
                <a:lnTo>
                  <a:pt x="457199" y="6095"/>
                </a:lnTo>
                <a:lnTo>
                  <a:pt x="463295" y="13715"/>
                </a:lnTo>
                <a:lnTo>
                  <a:pt x="463295" y="470915"/>
                </a:lnTo>
                <a:lnTo>
                  <a:pt x="470915" y="470915"/>
                </a:lnTo>
                <a:close/>
              </a:path>
              <a:path w="470915" h="470915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470915" h="470915">
                <a:moveTo>
                  <a:pt x="13715" y="45719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457199"/>
                </a:lnTo>
                <a:lnTo>
                  <a:pt x="13715" y="457199"/>
                </a:lnTo>
                <a:close/>
              </a:path>
              <a:path w="470915" h="470915">
                <a:moveTo>
                  <a:pt x="463295" y="457199"/>
                </a:moveTo>
                <a:lnTo>
                  <a:pt x="6095" y="457199"/>
                </a:lnTo>
                <a:lnTo>
                  <a:pt x="13715" y="463295"/>
                </a:lnTo>
                <a:lnTo>
                  <a:pt x="13715" y="470915"/>
                </a:lnTo>
                <a:lnTo>
                  <a:pt x="457199" y="470915"/>
                </a:lnTo>
                <a:lnTo>
                  <a:pt x="457199" y="463295"/>
                </a:lnTo>
                <a:lnTo>
                  <a:pt x="463295" y="457199"/>
                </a:lnTo>
                <a:close/>
              </a:path>
              <a:path w="470915" h="470915">
                <a:moveTo>
                  <a:pt x="13715" y="470915"/>
                </a:moveTo>
                <a:lnTo>
                  <a:pt x="13715" y="463295"/>
                </a:lnTo>
                <a:lnTo>
                  <a:pt x="6095" y="457199"/>
                </a:lnTo>
                <a:lnTo>
                  <a:pt x="6095" y="470915"/>
                </a:lnTo>
                <a:lnTo>
                  <a:pt x="13715" y="470915"/>
                </a:lnTo>
                <a:close/>
              </a:path>
              <a:path w="470915" h="470915">
                <a:moveTo>
                  <a:pt x="463295" y="13715"/>
                </a:moveTo>
                <a:lnTo>
                  <a:pt x="457199" y="6095"/>
                </a:lnTo>
                <a:lnTo>
                  <a:pt x="457199" y="13715"/>
                </a:lnTo>
                <a:lnTo>
                  <a:pt x="463295" y="13715"/>
                </a:lnTo>
                <a:close/>
              </a:path>
              <a:path w="470915" h="470915">
                <a:moveTo>
                  <a:pt x="463295" y="457199"/>
                </a:moveTo>
                <a:lnTo>
                  <a:pt x="463295" y="13715"/>
                </a:lnTo>
                <a:lnTo>
                  <a:pt x="457199" y="13715"/>
                </a:lnTo>
                <a:lnTo>
                  <a:pt x="457199" y="457199"/>
                </a:lnTo>
                <a:lnTo>
                  <a:pt x="463295" y="457199"/>
                </a:lnTo>
                <a:close/>
              </a:path>
              <a:path w="470915" h="470915">
                <a:moveTo>
                  <a:pt x="463295" y="470915"/>
                </a:moveTo>
                <a:lnTo>
                  <a:pt x="463295" y="457199"/>
                </a:lnTo>
                <a:lnTo>
                  <a:pt x="457199" y="463295"/>
                </a:lnTo>
                <a:lnTo>
                  <a:pt x="457199" y="470915"/>
                </a:lnTo>
                <a:lnTo>
                  <a:pt x="463295" y="470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6075672" y="2106404"/>
            <a:ext cx="241300" cy="404495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12699">
              <a:lnSpc>
                <a:spcPts val="1895"/>
              </a:lnSpc>
            </a:pPr>
            <a:r>
              <a:rPr sz="2500" baseline="13888" dirty="0" smtClean="0">
                <a:latin typeface="Arial"/>
                <a:cs typeface="Arial"/>
              </a:rPr>
              <a:t>{</a:t>
            </a:r>
            <a:r>
              <a:rPr sz="2500" spc="-135" baseline="13888" dirty="0" smtClean="0">
                <a:latin typeface="Arial"/>
                <a:cs typeface="Arial"/>
              </a:rPr>
              <a:t> </a:t>
            </a:r>
            <a:r>
              <a:rPr sz="2500" spc="-14" baseline="13888" dirty="0" smtClean="0">
                <a:latin typeface="Arial"/>
                <a:cs typeface="Arial"/>
              </a:rPr>
              <a:t>}</a:t>
            </a:r>
            <a:r>
              <a:rPr sz="1000" dirty="0" smtClean="0">
                <a:latin typeface="Arial"/>
                <a:cs typeface="Arial"/>
              </a:rPr>
              <a:t>K</a:t>
            </a:r>
            <a:r>
              <a:rPr sz="1000" spc="-4" dirty="0" smtClean="0">
                <a:latin typeface="Arial"/>
                <a:cs typeface="Arial"/>
              </a:rPr>
              <a:t>r</a:t>
            </a:r>
            <a:r>
              <a:rPr sz="1000" spc="4" dirty="0" smtClean="0">
                <a:latin typeface="Arial"/>
                <a:cs typeface="Arial"/>
              </a:rPr>
              <a:t>c</a:t>
            </a:r>
            <a:r>
              <a:rPr sz="1000" dirty="0" smtClean="0">
                <a:latin typeface="Arial"/>
                <a:cs typeface="Arial"/>
              </a:rPr>
              <a:t>v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5937503" y="3499103"/>
            <a:ext cx="470916" cy="387095"/>
          </a:xfrm>
          <a:custGeom>
            <a:avLst/>
            <a:gdLst/>
            <a:ahLst/>
            <a:cxnLst/>
            <a:rect l="l" t="t" r="r" b="b"/>
            <a:pathLst>
              <a:path w="470915" h="387095">
                <a:moveTo>
                  <a:pt x="0" y="0"/>
                </a:moveTo>
                <a:lnTo>
                  <a:pt x="470915" y="0"/>
                </a:lnTo>
                <a:lnTo>
                  <a:pt x="470915" y="387095"/>
                </a:lnTo>
                <a:lnTo>
                  <a:pt x="0" y="3870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394704" y="2508492"/>
            <a:ext cx="470916" cy="1377707"/>
          </a:xfrm>
          <a:custGeom>
            <a:avLst/>
            <a:gdLst/>
            <a:ahLst/>
            <a:cxnLst/>
            <a:rect l="l" t="t" r="r" b="b"/>
            <a:pathLst>
              <a:path w="470915" h="1377707">
                <a:moveTo>
                  <a:pt x="0" y="0"/>
                </a:moveTo>
                <a:lnTo>
                  <a:pt x="470915" y="0"/>
                </a:lnTo>
                <a:lnTo>
                  <a:pt x="470915" y="1377707"/>
                </a:lnTo>
                <a:lnTo>
                  <a:pt x="0" y="13777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51904" y="2508492"/>
            <a:ext cx="470916" cy="1377707"/>
          </a:xfrm>
          <a:custGeom>
            <a:avLst/>
            <a:gdLst/>
            <a:ahLst/>
            <a:cxnLst/>
            <a:rect l="l" t="t" r="r" b="b"/>
            <a:pathLst>
              <a:path w="470915" h="1377707">
                <a:moveTo>
                  <a:pt x="0" y="0"/>
                </a:moveTo>
                <a:lnTo>
                  <a:pt x="470915" y="0"/>
                </a:lnTo>
                <a:lnTo>
                  <a:pt x="470915" y="1377707"/>
                </a:lnTo>
                <a:lnTo>
                  <a:pt x="0" y="13777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309103" y="1746492"/>
            <a:ext cx="470916" cy="2139707"/>
          </a:xfrm>
          <a:custGeom>
            <a:avLst/>
            <a:gdLst/>
            <a:ahLst/>
            <a:cxnLst/>
            <a:rect l="l" t="t" r="r" b="b"/>
            <a:pathLst>
              <a:path w="470915" h="2139707">
                <a:moveTo>
                  <a:pt x="0" y="0"/>
                </a:moveTo>
                <a:lnTo>
                  <a:pt x="470915" y="0"/>
                </a:lnTo>
                <a:lnTo>
                  <a:pt x="470915" y="2139707"/>
                </a:lnTo>
                <a:lnTo>
                  <a:pt x="0" y="21397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419855" y="3886200"/>
            <a:ext cx="2382012" cy="239268"/>
          </a:xfrm>
          <a:custGeom>
            <a:avLst/>
            <a:gdLst/>
            <a:ahLst/>
            <a:cxnLst/>
            <a:rect l="l" t="t" r="r" b="b"/>
            <a:pathLst>
              <a:path w="2382011" h="239268">
                <a:moveTo>
                  <a:pt x="2382011" y="0"/>
                </a:moveTo>
                <a:lnTo>
                  <a:pt x="2382011" y="239268"/>
                </a:lnTo>
                <a:lnTo>
                  <a:pt x="0" y="239268"/>
                </a:lnTo>
                <a:lnTo>
                  <a:pt x="0" y="0"/>
                </a:lnTo>
                <a:lnTo>
                  <a:pt x="2382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429001" y="4114800"/>
            <a:ext cx="2362199" cy="2285999"/>
          </a:xfrm>
          <a:custGeom>
            <a:avLst/>
            <a:gdLst/>
            <a:ahLst/>
            <a:cxnLst/>
            <a:rect l="l" t="t" r="r" b="b"/>
            <a:pathLst>
              <a:path w="2362199" h="2285999">
                <a:moveTo>
                  <a:pt x="0" y="0"/>
                </a:moveTo>
                <a:lnTo>
                  <a:pt x="0" y="2285999"/>
                </a:lnTo>
                <a:lnTo>
                  <a:pt x="2362199" y="2285999"/>
                </a:lnTo>
                <a:lnTo>
                  <a:pt x="2362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419855" y="4105656"/>
            <a:ext cx="2382012" cy="2305811"/>
          </a:xfrm>
          <a:custGeom>
            <a:avLst/>
            <a:gdLst/>
            <a:ahLst/>
            <a:cxnLst/>
            <a:rect l="l" t="t" r="r" b="b"/>
            <a:pathLst>
              <a:path w="2382011" h="2305811">
                <a:moveTo>
                  <a:pt x="2382011" y="2305811"/>
                </a:moveTo>
                <a:lnTo>
                  <a:pt x="2382011" y="0"/>
                </a:lnTo>
                <a:lnTo>
                  <a:pt x="0" y="0"/>
                </a:lnTo>
                <a:lnTo>
                  <a:pt x="0" y="2305811"/>
                </a:lnTo>
                <a:lnTo>
                  <a:pt x="9143" y="2305811"/>
                </a:lnTo>
                <a:lnTo>
                  <a:pt x="9143" y="19811"/>
                </a:lnTo>
                <a:lnTo>
                  <a:pt x="19811" y="9143"/>
                </a:lnTo>
                <a:lnTo>
                  <a:pt x="19811" y="19811"/>
                </a:lnTo>
                <a:lnTo>
                  <a:pt x="2362199" y="19811"/>
                </a:lnTo>
                <a:lnTo>
                  <a:pt x="2362199" y="9143"/>
                </a:lnTo>
                <a:lnTo>
                  <a:pt x="2371343" y="19811"/>
                </a:lnTo>
                <a:lnTo>
                  <a:pt x="2371343" y="2305811"/>
                </a:lnTo>
                <a:lnTo>
                  <a:pt x="2382011" y="2305811"/>
                </a:lnTo>
                <a:close/>
              </a:path>
              <a:path w="2382011" h="2305811">
                <a:moveTo>
                  <a:pt x="19811" y="19811"/>
                </a:moveTo>
                <a:lnTo>
                  <a:pt x="19811" y="9143"/>
                </a:lnTo>
                <a:lnTo>
                  <a:pt x="9143" y="19811"/>
                </a:lnTo>
                <a:lnTo>
                  <a:pt x="19811" y="19811"/>
                </a:lnTo>
                <a:close/>
              </a:path>
              <a:path w="2382011" h="2305811">
                <a:moveTo>
                  <a:pt x="19811" y="2285999"/>
                </a:moveTo>
                <a:lnTo>
                  <a:pt x="19811" y="19811"/>
                </a:lnTo>
                <a:lnTo>
                  <a:pt x="9143" y="19811"/>
                </a:lnTo>
                <a:lnTo>
                  <a:pt x="9143" y="2285999"/>
                </a:lnTo>
                <a:lnTo>
                  <a:pt x="19811" y="2285999"/>
                </a:lnTo>
                <a:close/>
              </a:path>
              <a:path w="2382011" h="2305811">
                <a:moveTo>
                  <a:pt x="2371343" y="2285999"/>
                </a:moveTo>
                <a:lnTo>
                  <a:pt x="9143" y="2285999"/>
                </a:lnTo>
                <a:lnTo>
                  <a:pt x="19811" y="2295143"/>
                </a:lnTo>
                <a:lnTo>
                  <a:pt x="19811" y="2305811"/>
                </a:lnTo>
                <a:lnTo>
                  <a:pt x="2362199" y="2305811"/>
                </a:lnTo>
                <a:lnTo>
                  <a:pt x="2362199" y="2295143"/>
                </a:lnTo>
                <a:lnTo>
                  <a:pt x="2371343" y="2285999"/>
                </a:lnTo>
                <a:close/>
              </a:path>
              <a:path w="2382011" h="2305811">
                <a:moveTo>
                  <a:pt x="19811" y="2305811"/>
                </a:moveTo>
                <a:lnTo>
                  <a:pt x="19811" y="2295143"/>
                </a:lnTo>
                <a:lnTo>
                  <a:pt x="9143" y="2285999"/>
                </a:lnTo>
                <a:lnTo>
                  <a:pt x="9143" y="2305811"/>
                </a:lnTo>
                <a:lnTo>
                  <a:pt x="19811" y="2305811"/>
                </a:lnTo>
                <a:close/>
              </a:path>
              <a:path w="2382011" h="2305811">
                <a:moveTo>
                  <a:pt x="2371343" y="19811"/>
                </a:moveTo>
                <a:lnTo>
                  <a:pt x="2362199" y="9143"/>
                </a:lnTo>
                <a:lnTo>
                  <a:pt x="2362199" y="19811"/>
                </a:lnTo>
                <a:lnTo>
                  <a:pt x="2371343" y="19811"/>
                </a:lnTo>
                <a:close/>
              </a:path>
              <a:path w="2382011" h="2305811">
                <a:moveTo>
                  <a:pt x="2371343" y="2285999"/>
                </a:moveTo>
                <a:lnTo>
                  <a:pt x="2371343" y="19811"/>
                </a:lnTo>
                <a:lnTo>
                  <a:pt x="2362199" y="19811"/>
                </a:lnTo>
                <a:lnTo>
                  <a:pt x="2362199" y="2285999"/>
                </a:lnTo>
                <a:lnTo>
                  <a:pt x="2371343" y="2285999"/>
                </a:lnTo>
                <a:close/>
              </a:path>
              <a:path w="2382011" h="2305811">
                <a:moveTo>
                  <a:pt x="2371343" y="2305811"/>
                </a:moveTo>
                <a:lnTo>
                  <a:pt x="2371343" y="2285999"/>
                </a:lnTo>
                <a:lnTo>
                  <a:pt x="2362199" y="2295143"/>
                </a:lnTo>
                <a:lnTo>
                  <a:pt x="2362199" y="2305811"/>
                </a:lnTo>
                <a:lnTo>
                  <a:pt x="2371343" y="2305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238500" y="3886199"/>
            <a:ext cx="76199" cy="228600"/>
          </a:xfrm>
          <a:custGeom>
            <a:avLst/>
            <a:gdLst/>
            <a:ahLst/>
            <a:cxnLst/>
            <a:rect l="l" t="t" r="r" b="b"/>
            <a:pathLst>
              <a:path w="76199" h="228600">
                <a:moveTo>
                  <a:pt x="76199" y="152400"/>
                </a:moveTo>
                <a:lnTo>
                  <a:pt x="0" y="152400"/>
                </a:lnTo>
                <a:lnTo>
                  <a:pt x="32003" y="216408"/>
                </a:lnTo>
                <a:lnTo>
                  <a:pt x="32003" y="166116"/>
                </a:lnTo>
                <a:lnTo>
                  <a:pt x="45719" y="166116"/>
                </a:lnTo>
                <a:lnTo>
                  <a:pt x="45719" y="213360"/>
                </a:lnTo>
                <a:lnTo>
                  <a:pt x="76199" y="152400"/>
                </a:lnTo>
                <a:close/>
              </a:path>
              <a:path w="76199" h="228600">
                <a:moveTo>
                  <a:pt x="45719" y="152400"/>
                </a:moveTo>
                <a:lnTo>
                  <a:pt x="45719" y="0"/>
                </a:lnTo>
                <a:lnTo>
                  <a:pt x="32003" y="0"/>
                </a:lnTo>
                <a:lnTo>
                  <a:pt x="32003" y="152400"/>
                </a:lnTo>
                <a:lnTo>
                  <a:pt x="45719" y="152400"/>
                </a:lnTo>
                <a:close/>
              </a:path>
              <a:path w="76199" h="228600">
                <a:moveTo>
                  <a:pt x="45719" y="213360"/>
                </a:moveTo>
                <a:lnTo>
                  <a:pt x="45719" y="166116"/>
                </a:lnTo>
                <a:lnTo>
                  <a:pt x="32003" y="166116"/>
                </a:lnTo>
                <a:lnTo>
                  <a:pt x="32003" y="216408"/>
                </a:lnTo>
                <a:lnTo>
                  <a:pt x="38099" y="228600"/>
                </a:lnTo>
                <a:lnTo>
                  <a:pt x="45719" y="213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238500" y="4114800"/>
            <a:ext cx="76199" cy="2285999"/>
          </a:xfrm>
          <a:custGeom>
            <a:avLst/>
            <a:gdLst/>
            <a:ahLst/>
            <a:cxnLst/>
            <a:rect l="l" t="t" r="r" b="b"/>
            <a:pathLst>
              <a:path w="76199" h="2285999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2003" y="76199"/>
                </a:lnTo>
                <a:lnTo>
                  <a:pt x="32003" y="64007"/>
                </a:lnTo>
                <a:lnTo>
                  <a:pt x="45719" y="64007"/>
                </a:lnTo>
                <a:lnTo>
                  <a:pt x="45719" y="76199"/>
                </a:lnTo>
                <a:lnTo>
                  <a:pt x="76199" y="76199"/>
                </a:lnTo>
                <a:close/>
              </a:path>
              <a:path w="76199" h="2285999">
                <a:moveTo>
                  <a:pt x="76199" y="2209799"/>
                </a:moveTo>
                <a:lnTo>
                  <a:pt x="0" y="2209799"/>
                </a:lnTo>
                <a:lnTo>
                  <a:pt x="32003" y="2273807"/>
                </a:lnTo>
                <a:lnTo>
                  <a:pt x="32003" y="2223515"/>
                </a:lnTo>
                <a:lnTo>
                  <a:pt x="45719" y="2223515"/>
                </a:lnTo>
                <a:lnTo>
                  <a:pt x="45719" y="2270759"/>
                </a:lnTo>
                <a:lnTo>
                  <a:pt x="76199" y="2209799"/>
                </a:lnTo>
                <a:close/>
              </a:path>
              <a:path w="76199" h="2285999">
                <a:moveTo>
                  <a:pt x="45719" y="76199"/>
                </a:moveTo>
                <a:lnTo>
                  <a:pt x="45719" y="64007"/>
                </a:lnTo>
                <a:lnTo>
                  <a:pt x="32003" y="64007"/>
                </a:lnTo>
                <a:lnTo>
                  <a:pt x="32003" y="76199"/>
                </a:lnTo>
                <a:lnTo>
                  <a:pt x="45719" y="76199"/>
                </a:lnTo>
                <a:close/>
              </a:path>
              <a:path w="76199" h="2285999">
                <a:moveTo>
                  <a:pt x="45719" y="2209799"/>
                </a:moveTo>
                <a:lnTo>
                  <a:pt x="45719" y="76199"/>
                </a:lnTo>
                <a:lnTo>
                  <a:pt x="32003" y="76199"/>
                </a:lnTo>
                <a:lnTo>
                  <a:pt x="32003" y="2209799"/>
                </a:lnTo>
                <a:lnTo>
                  <a:pt x="45719" y="2209799"/>
                </a:lnTo>
                <a:close/>
              </a:path>
              <a:path w="76199" h="2285999">
                <a:moveTo>
                  <a:pt x="45719" y="2270759"/>
                </a:moveTo>
                <a:lnTo>
                  <a:pt x="45719" y="2223515"/>
                </a:lnTo>
                <a:lnTo>
                  <a:pt x="32003" y="2223515"/>
                </a:lnTo>
                <a:lnTo>
                  <a:pt x="32003" y="2273807"/>
                </a:lnTo>
                <a:lnTo>
                  <a:pt x="38099" y="2285999"/>
                </a:lnTo>
                <a:lnTo>
                  <a:pt x="45719" y="2270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429001" y="4464557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518916" y="4457701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607309" y="4457701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695701" y="4464557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785616" y="4457701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874008" y="4457701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962401" y="4464557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052316" y="4457701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140709" y="4457701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229101" y="4464557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319016" y="4457701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407408" y="4457701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495800" y="4464557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585716" y="4457701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674108" y="4457701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762501" y="4464557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852416" y="4457701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940808" y="4457701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29200" y="4464557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119116" y="4457701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207508" y="4457701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295901" y="4464557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385816" y="4457701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474208" y="4457701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562600" y="4464557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652517" y="4457701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740908" y="4457701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429001" y="4769357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518916" y="476250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607309" y="476250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695701" y="4769357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785616" y="476250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874008" y="476250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962401" y="4769357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052316" y="476250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140709" y="476250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229101" y="4769357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319016" y="476250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407408" y="476250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495800" y="4769357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585716" y="476250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674108" y="476250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762501" y="4769357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852416" y="476250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940808" y="476250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029200" y="4769357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119116" y="476250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207508" y="476250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95901" y="4769357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385816" y="476250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474208" y="476250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562600" y="4769357"/>
            <a:ext cx="51816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652517" y="476250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740908" y="4762502"/>
            <a:ext cx="50291" cy="13714"/>
          </a:xfrm>
          <a:custGeom>
            <a:avLst/>
            <a:gdLst/>
            <a:ahLst/>
            <a:cxnLst/>
            <a:rect l="l" t="t" r="r" b="b"/>
            <a:pathLst>
              <a:path w="50291" h="13715">
                <a:moveTo>
                  <a:pt x="25145" y="0"/>
                </a:moveTo>
                <a:lnTo>
                  <a:pt x="25145" y="13715"/>
                </a:lnTo>
              </a:path>
            </a:pathLst>
          </a:custGeom>
          <a:ln w="515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937504" y="3886199"/>
            <a:ext cx="6096" cy="228600"/>
          </a:xfrm>
          <a:custGeom>
            <a:avLst/>
            <a:gdLst/>
            <a:ahLst/>
            <a:cxnLst/>
            <a:rect l="l" t="t" r="r" b="b"/>
            <a:pathLst>
              <a:path w="6096" h="228600">
                <a:moveTo>
                  <a:pt x="0" y="0"/>
                </a:moveTo>
                <a:lnTo>
                  <a:pt x="0" y="228600"/>
                </a:lnTo>
                <a:lnTo>
                  <a:pt x="6096" y="2286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937503" y="3886199"/>
            <a:ext cx="470916" cy="236220"/>
          </a:xfrm>
          <a:custGeom>
            <a:avLst/>
            <a:gdLst/>
            <a:ahLst/>
            <a:cxnLst/>
            <a:rect l="l" t="t" r="r" b="b"/>
            <a:pathLst>
              <a:path w="470915" h="236220">
                <a:moveTo>
                  <a:pt x="470915" y="0"/>
                </a:moveTo>
                <a:lnTo>
                  <a:pt x="470915" y="236220"/>
                </a:lnTo>
                <a:lnTo>
                  <a:pt x="0" y="236220"/>
                </a:lnTo>
                <a:lnTo>
                  <a:pt x="0" y="0"/>
                </a:lnTo>
                <a:lnTo>
                  <a:pt x="470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 txBox="1"/>
          <p:nvPr/>
        </p:nvSpPr>
        <p:spPr>
          <a:xfrm>
            <a:off x="6075672" y="3576929"/>
            <a:ext cx="241300" cy="535940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12699">
              <a:lnSpc>
                <a:spcPts val="1895"/>
              </a:lnSpc>
            </a:pPr>
            <a:r>
              <a:rPr sz="2500" baseline="13888" dirty="0" smtClean="0">
                <a:latin typeface="Arial"/>
                <a:cs typeface="Arial"/>
              </a:rPr>
              <a:t>{</a:t>
            </a:r>
            <a:r>
              <a:rPr sz="2500" spc="-135" baseline="13888" dirty="0" smtClean="0">
                <a:latin typeface="Arial"/>
                <a:cs typeface="Arial"/>
              </a:rPr>
              <a:t> </a:t>
            </a:r>
            <a:r>
              <a:rPr sz="2500" spc="-14" baseline="13888" dirty="0" smtClean="0">
                <a:latin typeface="Arial"/>
                <a:cs typeface="Arial"/>
              </a:rPr>
              <a:t>}</a:t>
            </a:r>
            <a:r>
              <a:rPr sz="1000" dirty="0" smtClean="0">
                <a:latin typeface="Arial"/>
                <a:cs typeface="Arial"/>
              </a:rPr>
              <a:t>K</a:t>
            </a:r>
            <a:r>
              <a:rPr sz="1000" spc="4" dirty="0" smtClean="0">
                <a:latin typeface="Arial"/>
                <a:cs typeface="Arial"/>
              </a:rPr>
              <a:t>s</a:t>
            </a:r>
            <a:r>
              <a:rPr sz="1000" dirty="0" smtClean="0">
                <a:latin typeface="Arial"/>
                <a:cs typeface="Arial"/>
              </a:rPr>
              <a:t>n</a:t>
            </a:r>
            <a:r>
              <a:rPr sz="1000" spc="4" dirty="0" smtClean="0">
                <a:latin typeface="Arial"/>
                <a:cs typeface="Arial"/>
              </a:rPr>
              <a:t>d</a:t>
            </a:r>
            <a:r>
              <a:rPr sz="1600" spc="-7" baseline="44973" dirty="0" smtClean="0">
                <a:latin typeface="Arial"/>
                <a:cs typeface="Arial"/>
              </a:rPr>
              <a:t>-</a:t>
            </a:r>
            <a:r>
              <a:rPr sz="1600" baseline="44973" dirty="0" smtClean="0">
                <a:latin typeface="Arial"/>
                <a:cs typeface="Arial"/>
              </a:rPr>
              <a:t>1</a:t>
            </a:r>
            <a:endParaRPr sz="1600" baseline="44973" dirty="0">
              <a:latin typeface="Arial"/>
              <a:cs typeface="Arial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6394704" y="3886199"/>
            <a:ext cx="6096" cy="2514588"/>
          </a:xfrm>
          <a:custGeom>
            <a:avLst/>
            <a:gdLst/>
            <a:ahLst/>
            <a:cxnLst/>
            <a:rect l="l" t="t" r="r" b="b"/>
            <a:pathLst>
              <a:path w="6096" h="2514588">
                <a:moveTo>
                  <a:pt x="0" y="0"/>
                </a:moveTo>
                <a:lnTo>
                  <a:pt x="0" y="2514588"/>
                </a:lnTo>
                <a:lnTo>
                  <a:pt x="6096" y="2514588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394704" y="3886199"/>
            <a:ext cx="470916" cy="2522220"/>
          </a:xfrm>
          <a:custGeom>
            <a:avLst/>
            <a:gdLst/>
            <a:ahLst/>
            <a:cxnLst/>
            <a:rect l="l" t="t" r="r" b="b"/>
            <a:pathLst>
              <a:path w="470915" h="2522220">
                <a:moveTo>
                  <a:pt x="470915" y="0"/>
                </a:moveTo>
                <a:lnTo>
                  <a:pt x="470915" y="2522220"/>
                </a:lnTo>
                <a:lnTo>
                  <a:pt x="0" y="2522220"/>
                </a:lnTo>
                <a:lnTo>
                  <a:pt x="0" y="0"/>
                </a:lnTo>
                <a:lnTo>
                  <a:pt x="470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851905" y="3886199"/>
            <a:ext cx="6096" cy="2514588"/>
          </a:xfrm>
          <a:custGeom>
            <a:avLst/>
            <a:gdLst/>
            <a:ahLst/>
            <a:cxnLst/>
            <a:rect l="l" t="t" r="r" b="b"/>
            <a:pathLst>
              <a:path w="6096" h="2514588">
                <a:moveTo>
                  <a:pt x="0" y="0"/>
                </a:moveTo>
                <a:lnTo>
                  <a:pt x="0" y="2514588"/>
                </a:lnTo>
                <a:lnTo>
                  <a:pt x="6096" y="2514588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851904" y="3886199"/>
            <a:ext cx="470916" cy="2522220"/>
          </a:xfrm>
          <a:custGeom>
            <a:avLst/>
            <a:gdLst/>
            <a:ahLst/>
            <a:cxnLst/>
            <a:rect l="l" t="t" r="r" b="b"/>
            <a:pathLst>
              <a:path w="470915" h="2522220">
                <a:moveTo>
                  <a:pt x="470915" y="0"/>
                </a:moveTo>
                <a:lnTo>
                  <a:pt x="470915" y="2522220"/>
                </a:lnTo>
                <a:lnTo>
                  <a:pt x="0" y="2522220"/>
                </a:lnTo>
                <a:lnTo>
                  <a:pt x="0" y="0"/>
                </a:lnTo>
                <a:lnTo>
                  <a:pt x="470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09104" y="3886199"/>
            <a:ext cx="6096" cy="2514588"/>
          </a:xfrm>
          <a:custGeom>
            <a:avLst/>
            <a:gdLst/>
            <a:ahLst/>
            <a:cxnLst/>
            <a:rect l="l" t="t" r="r" b="b"/>
            <a:pathLst>
              <a:path w="6096" h="2514588">
                <a:moveTo>
                  <a:pt x="0" y="0"/>
                </a:moveTo>
                <a:lnTo>
                  <a:pt x="0" y="2514588"/>
                </a:lnTo>
                <a:lnTo>
                  <a:pt x="6096" y="2514588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309103" y="3886199"/>
            <a:ext cx="470916" cy="2522220"/>
          </a:xfrm>
          <a:custGeom>
            <a:avLst/>
            <a:gdLst/>
            <a:ahLst/>
            <a:cxnLst/>
            <a:rect l="l" t="t" r="r" b="b"/>
            <a:pathLst>
              <a:path w="470915" h="2522220">
                <a:moveTo>
                  <a:pt x="470915" y="0"/>
                </a:moveTo>
                <a:lnTo>
                  <a:pt x="470915" y="2522220"/>
                </a:lnTo>
                <a:lnTo>
                  <a:pt x="0" y="2522220"/>
                </a:lnTo>
                <a:lnTo>
                  <a:pt x="0" y="0"/>
                </a:lnTo>
                <a:lnTo>
                  <a:pt x="470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 txBox="1"/>
          <p:nvPr/>
        </p:nvSpPr>
        <p:spPr>
          <a:xfrm>
            <a:off x="6516110" y="4445396"/>
            <a:ext cx="671195" cy="284480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12699"/>
            <a:r>
              <a:rPr sz="1600" dirty="0" smtClean="0">
                <a:latin typeface="Arial"/>
                <a:cs typeface="Arial"/>
              </a:rPr>
              <a:t>Z</a:t>
            </a:r>
            <a:r>
              <a:rPr sz="1600" spc="-4" dirty="0" smtClean="0">
                <a:latin typeface="Arial"/>
                <a:cs typeface="Arial"/>
              </a:rPr>
              <a:t>I</a:t>
            </a:r>
            <a:r>
              <a:rPr sz="1600" dirty="0" smtClean="0">
                <a:latin typeface="Arial"/>
                <a:cs typeface="Arial"/>
              </a:rPr>
              <a:t>P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99"/>
              </a:lnSpc>
              <a:spcBef>
                <a:spcPts val="80"/>
              </a:spcBef>
            </a:pPr>
            <a:endParaRPr sz="1000" dirty="0"/>
          </a:p>
          <a:p>
            <a:pPr marL="33651"/>
            <a:r>
              <a:rPr sz="1600" dirty="0" smtClean="0">
                <a:latin typeface="Arial"/>
                <a:cs typeface="Arial"/>
              </a:rPr>
              <a:t>{</a:t>
            </a:r>
            <a:r>
              <a:rPr sz="1600" spc="-90" dirty="0" smtClean="0">
                <a:latin typeface="Arial"/>
                <a:cs typeface="Arial"/>
              </a:rPr>
              <a:t> </a:t>
            </a:r>
            <a:r>
              <a:rPr sz="1600" spc="-10" dirty="0" smtClean="0">
                <a:latin typeface="Arial"/>
                <a:cs typeface="Arial"/>
              </a:rPr>
              <a:t>}</a:t>
            </a:r>
            <a:r>
              <a:rPr sz="1600" baseline="-21164" dirty="0" smtClean="0">
                <a:latin typeface="Arial"/>
                <a:cs typeface="Arial"/>
              </a:rPr>
              <a:t>k</a:t>
            </a:r>
            <a:endParaRPr sz="1600" baseline="-21164" dirty="0">
              <a:latin typeface="Arial"/>
              <a:cs typeface="Arial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7430510" y="4422626"/>
            <a:ext cx="253365" cy="331471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12699"/>
            <a:r>
              <a:rPr sz="1600" dirty="0" smtClean="0">
                <a:latin typeface="Arial"/>
                <a:cs typeface="Arial"/>
              </a:rPr>
              <a:t>R64</a:t>
            </a:r>
            <a:endParaRPr sz="1600" dirty="0">
              <a:latin typeface="Arial"/>
              <a:cs typeface="Arial"/>
            </a:endParaRPr>
          </a:p>
        </p:txBody>
      </p:sp>
      <p:graphicFrame>
        <p:nvGraphicFramePr>
          <p:cNvPr id="187" name="object 1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10575"/>
              </p:ext>
            </p:extLst>
          </p:nvPr>
        </p:nvGraphicFramePr>
        <p:xfrm>
          <a:off x="457188" y="457187"/>
          <a:ext cx="9143997" cy="6858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2348676"/>
                <a:gridCol w="1781748"/>
                <a:gridCol w="4396355"/>
              </a:tblGrid>
              <a:tr h="915162">
                <a:tc>
                  <a:txBody>
                    <a:bodyPr/>
                    <a:lstStyle/>
                    <a:p>
                      <a:endParaRPr sz="1600" baseline="44973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 baseline="4497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200" spc="-1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200" spc="-18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message</a:t>
                      </a:r>
                      <a:r>
                        <a:rPr sz="3200" spc="-18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fo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mat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942850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GP</a:t>
                      </a:r>
                      <a:r>
                        <a:rPr sz="1800" spc="-4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essa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ge</a:t>
                      </a:r>
                      <a:r>
                        <a:rPr sz="1800" spc="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fo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1228090" marR="249554" indent="-1270" algn="ctr">
                        <a:lnSpc>
                          <a:spcPct val="100000"/>
                        </a:lnSpc>
                      </a:pP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tabLst>
                          <a:tab pos="539115" algn="l"/>
                          <a:tab pos="729615" algn="l"/>
                        </a:tabLst>
                      </a:pP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895090" algn="ctr">
                        <a:lnSpc>
                          <a:spcPct val="100000"/>
                        </a:lnSpc>
                        <a:tabLst>
                          <a:tab pos="266065" algn="l"/>
                        </a:tabLst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191" name="Picture 19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469639"/>
            <a:ext cx="6781800" cy="58455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88" y="3886199"/>
            <a:ext cx="8534400" cy="3428988"/>
          </a:xfrm>
          <a:custGeom>
            <a:avLst/>
            <a:gdLst/>
            <a:ahLst/>
            <a:cxnLst/>
            <a:rect l="l" t="t" r="r" b="b"/>
            <a:pathLst>
              <a:path w="8534400" h="3428988">
                <a:moveTo>
                  <a:pt x="0" y="0"/>
                </a:moveTo>
                <a:lnTo>
                  <a:pt x="0" y="3428988"/>
                </a:lnTo>
                <a:lnTo>
                  <a:pt x="8534400" y="3428988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88" y="3886199"/>
            <a:ext cx="228599" cy="3428988"/>
          </a:xfrm>
          <a:custGeom>
            <a:avLst/>
            <a:gdLst/>
            <a:ahLst/>
            <a:cxnLst/>
            <a:rect l="l" t="t" r="r" b="b"/>
            <a:pathLst>
              <a:path w="228599" h="3428988">
                <a:moveTo>
                  <a:pt x="0" y="0"/>
                </a:moveTo>
                <a:lnTo>
                  <a:pt x="0" y="3428988"/>
                </a:lnTo>
                <a:lnTo>
                  <a:pt x="228599" y="3428988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598410"/>
              </p:ext>
            </p:extLst>
          </p:nvPr>
        </p:nvGraphicFramePr>
        <p:xfrm>
          <a:off x="457188" y="457187"/>
          <a:ext cx="9143997" cy="6858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4334259"/>
                <a:gridCol w="4192520"/>
              </a:tblGrid>
              <a:tr h="915162">
                <a:tc>
                  <a:txBody>
                    <a:bodyPr/>
                    <a:lstStyle/>
                    <a:p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Key</a:t>
                      </a:r>
                      <a:r>
                        <a:rPr sz="3200" spc="-18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IDs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42850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GP</a:t>
                      </a:r>
                      <a:r>
                        <a:rPr sz="1800" spc="-4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ke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nd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13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use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hav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seve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pub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lic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va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pa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rs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000" dirty="0" err="1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ic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1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riva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ecry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pt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sessi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key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?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000" dirty="0" err="1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ic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1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pub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1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veri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?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lvl="1" algn="just">
                        <a:lnSpc>
                          <a:spcPts val="550"/>
                        </a:lnSpc>
                        <a:spcBef>
                          <a:spcPts val="22"/>
                        </a:spcBef>
                        <a:buFont typeface="Arial"/>
                        <a:buChar char="–"/>
                      </a:pPr>
                      <a:endParaRPr sz="600" dirty="0"/>
                    </a:p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ans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mi</a:t>
                      </a:r>
                      <a:r>
                        <a:rPr sz="2400" spc="5" dirty="0" err="1" smtClean="0">
                          <a:latin typeface="Arial"/>
                          <a:cs typeface="Arial"/>
                        </a:rPr>
                        <a:t>tt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400" spc="-15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ho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le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pub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lic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ou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ld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as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algn="just"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marR="1409065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ssoc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ando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ID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pub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lic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ou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ld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esu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in 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anage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bu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de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algn="just"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sz="24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GP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eas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1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gn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can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6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4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pub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lic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dirty="0" err="1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que</a:t>
                      </a:r>
                      <a:r>
                        <a:rPr sz="2000" spc="-16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ver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gh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ili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algn="just"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algn="just"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algn="just"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algn="just"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algn="just"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4"/>
                        </a:spcBef>
                      </a:pPr>
                      <a:endParaRPr sz="1200" dirty="0"/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spc="-6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88" y="3886199"/>
            <a:ext cx="8534400" cy="3428988"/>
          </a:xfrm>
          <a:custGeom>
            <a:avLst/>
            <a:gdLst/>
            <a:ahLst/>
            <a:cxnLst/>
            <a:rect l="l" t="t" r="r" b="b"/>
            <a:pathLst>
              <a:path w="8534400" h="3428988">
                <a:moveTo>
                  <a:pt x="0" y="0"/>
                </a:moveTo>
                <a:lnTo>
                  <a:pt x="0" y="3428988"/>
                </a:lnTo>
                <a:lnTo>
                  <a:pt x="8534400" y="3428988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88" y="3886199"/>
            <a:ext cx="228599" cy="3428988"/>
          </a:xfrm>
          <a:custGeom>
            <a:avLst/>
            <a:gdLst/>
            <a:ahLst/>
            <a:cxnLst/>
            <a:rect l="l" t="t" r="r" b="b"/>
            <a:pathLst>
              <a:path w="228599" h="3428988">
                <a:moveTo>
                  <a:pt x="0" y="0"/>
                </a:moveTo>
                <a:lnTo>
                  <a:pt x="0" y="3428988"/>
                </a:lnTo>
                <a:lnTo>
                  <a:pt x="228599" y="3428988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254500"/>
              </p:ext>
            </p:extLst>
          </p:nvPr>
        </p:nvGraphicFramePr>
        <p:xfrm>
          <a:off x="457188" y="457187"/>
          <a:ext cx="9143998" cy="6914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4473706"/>
                <a:gridCol w="4053074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Random</a:t>
                      </a:r>
                      <a:r>
                        <a:rPr lang="en-IN" sz="240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24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umber</a:t>
                      </a:r>
                      <a:r>
                        <a:rPr lang="en-IN" sz="24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2400" spc="-18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4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lang="en-IN" sz="24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ne</a:t>
                      </a:r>
                      <a:r>
                        <a:rPr sz="24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atio</a:t>
                      </a:r>
                      <a:r>
                        <a:rPr lang="en-IN" sz="24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</a:pP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99141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GP</a:t>
                      </a:r>
                      <a:r>
                        <a:rPr sz="1800" spc="-4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ke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nd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ando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nu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rs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se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era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pub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sz="20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riva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air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marR="1120775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vi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de</a:t>
                      </a:r>
                      <a:r>
                        <a:rPr sz="2000" spc="-1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see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or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udo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ndom</a:t>
                      </a:r>
                      <a:r>
                        <a:rPr sz="2000" spc="-16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numb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era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or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RNG)</a:t>
                      </a: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vi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de</a:t>
                      </a:r>
                      <a:r>
                        <a:rPr sz="2000" spc="-1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16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nput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ng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udo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nd</a:t>
                      </a:r>
                      <a:r>
                        <a:rPr sz="2000" spc="-1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1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numb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era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lvl="1" algn="just">
                        <a:lnSpc>
                          <a:spcPts val="550"/>
                        </a:lnSpc>
                        <a:spcBef>
                          <a:spcPts val="22"/>
                        </a:spcBef>
                        <a:buFont typeface="Arial"/>
                        <a:buChar char="–"/>
                      </a:pPr>
                      <a:endParaRPr sz="600" dirty="0"/>
                    </a:p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seudo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ando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nu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rs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se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era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sessi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key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nd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IV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750"/>
                        </a:lnSpc>
                        <a:spcBef>
                          <a:spcPts val="6"/>
                        </a:spcBef>
                      </a:pPr>
                      <a:endParaRPr sz="8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88" y="3886199"/>
            <a:ext cx="8534400" cy="3428988"/>
          </a:xfrm>
          <a:custGeom>
            <a:avLst/>
            <a:gdLst/>
            <a:ahLst/>
            <a:cxnLst/>
            <a:rect l="l" t="t" r="r" b="b"/>
            <a:pathLst>
              <a:path w="8534400" h="3428988">
                <a:moveTo>
                  <a:pt x="0" y="0"/>
                </a:moveTo>
                <a:lnTo>
                  <a:pt x="0" y="3428988"/>
                </a:lnTo>
                <a:lnTo>
                  <a:pt x="8534400" y="3428988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88" y="3886199"/>
            <a:ext cx="228599" cy="3428988"/>
          </a:xfrm>
          <a:custGeom>
            <a:avLst/>
            <a:gdLst/>
            <a:ahLst/>
            <a:cxnLst/>
            <a:rect l="l" t="t" r="r" b="b"/>
            <a:pathLst>
              <a:path w="228599" h="3428988">
                <a:moveTo>
                  <a:pt x="0" y="0"/>
                </a:moveTo>
                <a:lnTo>
                  <a:pt x="0" y="3428988"/>
                </a:lnTo>
                <a:lnTo>
                  <a:pt x="228599" y="3428988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530422"/>
              </p:ext>
            </p:extLst>
          </p:nvPr>
        </p:nvGraphicFramePr>
        <p:xfrm>
          <a:off x="457188" y="457187"/>
          <a:ext cx="9143997" cy="6858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4330449"/>
                <a:gridCol w="4196330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ue</a:t>
                      </a:r>
                      <a:r>
                        <a:rPr sz="3200" spc="-19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andom</a:t>
                      </a:r>
                      <a:r>
                        <a:rPr sz="3200" spc="-18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numbe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42850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GP</a:t>
                      </a:r>
                      <a:r>
                        <a:rPr sz="1800" spc="-4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ke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nd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sz="24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GP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256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by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bu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ff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ando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algn="just"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ac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ime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GP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expec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keys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ok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use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r,</a:t>
                      </a:r>
                      <a:r>
                        <a:rPr sz="2400" spc="-1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it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eco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wh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ng</a:t>
                      </a:r>
                      <a:r>
                        <a:rPr sz="2000" spc="-1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3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)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wh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resse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3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)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val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8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)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lvl="1" algn="just">
                        <a:lnSpc>
                          <a:spcPts val="550"/>
                        </a:lnSpc>
                        <a:spcBef>
                          <a:spcPts val="22"/>
                        </a:spcBef>
                        <a:buFont typeface="Arial"/>
                        <a:buChar char="–"/>
                      </a:pPr>
                      <a:endParaRPr sz="600" dirty="0"/>
                    </a:p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eco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de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15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is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use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gene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algn="just"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marR="77216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gene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is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use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enc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yp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1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cu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va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 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ando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it</a:t>
                      </a:r>
                      <a:r>
                        <a:rPr sz="2400" spc="-1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bu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ff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algn="just"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algn="just"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algn="just"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algn="just"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algn="just"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200"/>
                        </a:lnSpc>
                        <a:spcBef>
                          <a:spcPts val="48"/>
                        </a:spcBef>
                      </a:pPr>
                      <a:endParaRPr sz="1200" dirty="0"/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42604" y="2604505"/>
            <a:ext cx="5516880" cy="1281695"/>
          </a:xfrm>
          <a:custGeom>
            <a:avLst/>
            <a:gdLst/>
            <a:ahLst/>
            <a:cxnLst/>
            <a:rect l="l" t="t" r="r" b="b"/>
            <a:pathLst>
              <a:path w="5516879" h="1281695">
                <a:moveTo>
                  <a:pt x="0" y="0"/>
                </a:moveTo>
                <a:lnTo>
                  <a:pt x="0" y="1281695"/>
                </a:lnTo>
                <a:lnTo>
                  <a:pt x="5516879" y="1281695"/>
                </a:lnTo>
                <a:lnTo>
                  <a:pt x="5516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47035" y="3174492"/>
            <a:ext cx="0" cy="580643"/>
          </a:xfrm>
          <a:custGeom>
            <a:avLst/>
            <a:gdLst/>
            <a:ahLst/>
            <a:cxnLst/>
            <a:rect l="l" t="t" r="r" b="b"/>
            <a:pathLst>
              <a:path h="580643">
                <a:moveTo>
                  <a:pt x="0" y="0"/>
                </a:moveTo>
                <a:lnTo>
                  <a:pt x="0" y="580643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0211" y="3177539"/>
            <a:ext cx="1134109" cy="0"/>
          </a:xfrm>
          <a:custGeom>
            <a:avLst/>
            <a:gdLst/>
            <a:ahLst/>
            <a:cxnLst/>
            <a:rect l="l" t="t" r="r" b="b"/>
            <a:pathLst>
              <a:path w="1134109">
                <a:moveTo>
                  <a:pt x="1134109" y="0"/>
                </a:moveTo>
                <a:lnTo>
                  <a:pt x="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0451" y="3752087"/>
            <a:ext cx="1133868" cy="0"/>
          </a:xfrm>
          <a:custGeom>
            <a:avLst/>
            <a:gdLst/>
            <a:ahLst/>
            <a:cxnLst/>
            <a:rect l="l" t="t" r="r" b="b"/>
            <a:pathLst>
              <a:path w="1133868">
                <a:moveTo>
                  <a:pt x="1133868" y="0"/>
                </a:moveTo>
                <a:lnTo>
                  <a:pt x="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80509" y="3180587"/>
            <a:ext cx="0" cy="568452"/>
          </a:xfrm>
          <a:custGeom>
            <a:avLst/>
            <a:gdLst/>
            <a:ahLst/>
            <a:cxnLst/>
            <a:rect l="l" t="t" r="r" b="b"/>
            <a:pathLst>
              <a:path h="568452">
                <a:moveTo>
                  <a:pt x="0" y="0"/>
                </a:moveTo>
                <a:lnTo>
                  <a:pt x="0" y="568452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50452" y="3180588"/>
            <a:ext cx="1126235" cy="568451"/>
          </a:xfrm>
          <a:custGeom>
            <a:avLst/>
            <a:gdLst/>
            <a:ahLst/>
            <a:cxnLst/>
            <a:rect l="l" t="t" r="r" b="b"/>
            <a:pathLst>
              <a:path w="1126235" h="568451">
                <a:moveTo>
                  <a:pt x="0" y="0"/>
                </a:moveTo>
                <a:lnTo>
                  <a:pt x="0" y="568451"/>
                </a:lnTo>
                <a:lnTo>
                  <a:pt x="1126235" y="568451"/>
                </a:lnTo>
                <a:lnTo>
                  <a:pt x="1126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44355" y="3174492"/>
            <a:ext cx="1139964" cy="580643"/>
          </a:xfrm>
          <a:custGeom>
            <a:avLst/>
            <a:gdLst/>
            <a:ahLst/>
            <a:cxnLst/>
            <a:rect l="l" t="t" r="r" b="b"/>
            <a:pathLst>
              <a:path w="1139964" h="580643">
                <a:moveTo>
                  <a:pt x="1139964" y="580643"/>
                </a:moveTo>
                <a:lnTo>
                  <a:pt x="1139964" y="0"/>
                </a:lnTo>
                <a:lnTo>
                  <a:pt x="0" y="0"/>
                </a:lnTo>
                <a:lnTo>
                  <a:pt x="0" y="580643"/>
                </a:lnTo>
                <a:lnTo>
                  <a:pt x="6095" y="580643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1126248" y="12191"/>
                </a:lnTo>
                <a:lnTo>
                  <a:pt x="1126248" y="6095"/>
                </a:lnTo>
                <a:lnTo>
                  <a:pt x="1132344" y="12191"/>
                </a:lnTo>
                <a:lnTo>
                  <a:pt x="1132344" y="580643"/>
                </a:lnTo>
                <a:lnTo>
                  <a:pt x="1139964" y="580643"/>
                </a:lnTo>
                <a:close/>
              </a:path>
              <a:path w="1139964" h="580643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1139964" h="580643">
                <a:moveTo>
                  <a:pt x="12191" y="568451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568451"/>
                </a:lnTo>
                <a:lnTo>
                  <a:pt x="12191" y="568451"/>
                </a:lnTo>
                <a:close/>
              </a:path>
              <a:path w="1139964" h="580643">
                <a:moveTo>
                  <a:pt x="1132344" y="568451"/>
                </a:moveTo>
                <a:lnTo>
                  <a:pt x="6095" y="568451"/>
                </a:lnTo>
                <a:lnTo>
                  <a:pt x="12191" y="574547"/>
                </a:lnTo>
                <a:lnTo>
                  <a:pt x="12191" y="580643"/>
                </a:lnTo>
                <a:lnTo>
                  <a:pt x="1126248" y="580643"/>
                </a:lnTo>
                <a:lnTo>
                  <a:pt x="1126248" y="574547"/>
                </a:lnTo>
                <a:lnTo>
                  <a:pt x="1132344" y="568451"/>
                </a:lnTo>
                <a:close/>
              </a:path>
              <a:path w="1139964" h="580643">
                <a:moveTo>
                  <a:pt x="12191" y="580643"/>
                </a:moveTo>
                <a:lnTo>
                  <a:pt x="12191" y="574547"/>
                </a:lnTo>
                <a:lnTo>
                  <a:pt x="6095" y="568451"/>
                </a:lnTo>
                <a:lnTo>
                  <a:pt x="6095" y="580643"/>
                </a:lnTo>
                <a:lnTo>
                  <a:pt x="12191" y="580643"/>
                </a:lnTo>
                <a:close/>
              </a:path>
              <a:path w="1139964" h="580643">
                <a:moveTo>
                  <a:pt x="1132344" y="12191"/>
                </a:moveTo>
                <a:lnTo>
                  <a:pt x="1126248" y="6095"/>
                </a:lnTo>
                <a:lnTo>
                  <a:pt x="1126248" y="12191"/>
                </a:lnTo>
                <a:lnTo>
                  <a:pt x="1132344" y="12191"/>
                </a:lnTo>
                <a:close/>
              </a:path>
              <a:path w="1139964" h="580643">
                <a:moveTo>
                  <a:pt x="1132344" y="568451"/>
                </a:moveTo>
                <a:lnTo>
                  <a:pt x="1132344" y="12191"/>
                </a:lnTo>
                <a:lnTo>
                  <a:pt x="1126248" y="12191"/>
                </a:lnTo>
                <a:lnTo>
                  <a:pt x="1126248" y="568451"/>
                </a:lnTo>
                <a:lnTo>
                  <a:pt x="1132344" y="568451"/>
                </a:lnTo>
                <a:close/>
              </a:path>
              <a:path w="1139964" h="580643">
                <a:moveTo>
                  <a:pt x="1132344" y="580643"/>
                </a:moveTo>
                <a:lnTo>
                  <a:pt x="1132344" y="568451"/>
                </a:lnTo>
                <a:lnTo>
                  <a:pt x="1126248" y="574547"/>
                </a:lnTo>
                <a:lnTo>
                  <a:pt x="1126248" y="580643"/>
                </a:lnTo>
                <a:lnTo>
                  <a:pt x="1132344" y="580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9009" y="3749040"/>
            <a:ext cx="0" cy="137159"/>
          </a:xfrm>
          <a:custGeom>
            <a:avLst/>
            <a:gdLst/>
            <a:ahLst/>
            <a:cxnLst/>
            <a:rect l="l" t="t" r="r" b="b"/>
            <a:pathLst>
              <a:path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210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75676" y="3459480"/>
            <a:ext cx="865631" cy="48767"/>
          </a:xfrm>
          <a:custGeom>
            <a:avLst/>
            <a:gdLst/>
            <a:ahLst/>
            <a:cxnLst/>
            <a:rect l="l" t="t" r="r" b="b"/>
            <a:pathLst>
              <a:path w="865631" h="48767">
                <a:moveTo>
                  <a:pt x="801623" y="19811"/>
                </a:moveTo>
                <a:lnTo>
                  <a:pt x="801623" y="0"/>
                </a:lnTo>
                <a:lnTo>
                  <a:pt x="0" y="0"/>
                </a:lnTo>
                <a:lnTo>
                  <a:pt x="0" y="19811"/>
                </a:lnTo>
                <a:lnTo>
                  <a:pt x="801623" y="19811"/>
                </a:lnTo>
                <a:close/>
              </a:path>
              <a:path w="865631" h="48767">
                <a:moveTo>
                  <a:pt x="865631" y="10667"/>
                </a:moveTo>
                <a:lnTo>
                  <a:pt x="789431" y="-27431"/>
                </a:lnTo>
                <a:lnTo>
                  <a:pt x="789431" y="0"/>
                </a:lnTo>
                <a:lnTo>
                  <a:pt x="801623" y="0"/>
                </a:lnTo>
                <a:lnTo>
                  <a:pt x="801623" y="42671"/>
                </a:lnTo>
                <a:lnTo>
                  <a:pt x="865631" y="10667"/>
                </a:lnTo>
                <a:close/>
              </a:path>
              <a:path w="865631" h="48767">
                <a:moveTo>
                  <a:pt x="801623" y="42671"/>
                </a:moveTo>
                <a:lnTo>
                  <a:pt x="801623" y="19811"/>
                </a:lnTo>
                <a:lnTo>
                  <a:pt x="789431" y="19811"/>
                </a:lnTo>
                <a:lnTo>
                  <a:pt x="789431" y="48767"/>
                </a:lnTo>
                <a:lnTo>
                  <a:pt x="801623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09772" y="2843771"/>
            <a:ext cx="3889247" cy="0"/>
          </a:xfrm>
          <a:custGeom>
            <a:avLst/>
            <a:gdLst/>
            <a:ahLst/>
            <a:cxnLst/>
            <a:rect l="l" t="t" r="r" b="b"/>
            <a:pathLst>
              <a:path w="3889247">
                <a:moveTo>
                  <a:pt x="3889247" y="0"/>
                </a:moveTo>
                <a:lnTo>
                  <a:pt x="0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71672" y="2834627"/>
            <a:ext cx="76199" cy="326148"/>
          </a:xfrm>
          <a:custGeom>
            <a:avLst/>
            <a:gdLst/>
            <a:ahLst/>
            <a:cxnLst/>
            <a:rect l="l" t="t" r="r" b="b"/>
            <a:pathLst>
              <a:path w="76199" h="326148">
                <a:moveTo>
                  <a:pt x="76199" y="249948"/>
                </a:moveTo>
                <a:lnTo>
                  <a:pt x="0" y="249948"/>
                </a:lnTo>
                <a:lnTo>
                  <a:pt x="27431" y="304812"/>
                </a:lnTo>
                <a:lnTo>
                  <a:pt x="27431" y="263664"/>
                </a:lnTo>
                <a:lnTo>
                  <a:pt x="47243" y="263664"/>
                </a:lnTo>
                <a:lnTo>
                  <a:pt x="47243" y="307860"/>
                </a:lnTo>
                <a:lnTo>
                  <a:pt x="76199" y="249948"/>
                </a:lnTo>
                <a:close/>
              </a:path>
              <a:path w="76199" h="326148">
                <a:moveTo>
                  <a:pt x="47243" y="249948"/>
                </a:moveTo>
                <a:lnTo>
                  <a:pt x="47243" y="0"/>
                </a:lnTo>
                <a:lnTo>
                  <a:pt x="27431" y="0"/>
                </a:lnTo>
                <a:lnTo>
                  <a:pt x="27431" y="249948"/>
                </a:lnTo>
                <a:lnTo>
                  <a:pt x="47243" y="249948"/>
                </a:lnTo>
                <a:close/>
              </a:path>
              <a:path w="76199" h="326148">
                <a:moveTo>
                  <a:pt x="47243" y="307860"/>
                </a:moveTo>
                <a:lnTo>
                  <a:pt x="47243" y="263664"/>
                </a:lnTo>
                <a:lnTo>
                  <a:pt x="27431" y="263664"/>
                </a:lnTo>
                <a:lnTo>
                  <a:pt x="27431" y="304812"/>
                </a:lnTo>
                <a:lnTo>
                  <a:pt x="38099" y="326148"/>
                </a:lnTo>
                <a:lnTo>
                  <a:pt x="47243" y="307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96733" y="2834628"/>
            <a:ext cx="0" cy="1051571"/>
          </a:xfrm>
          <a:custGeom>
            <a:avLst/>
            <a:gdLst/>
            <a:ahLst/>
            <a:cxnLst/>
            <a:rect l="l" t="t" r="r" b="b"/>
            <a:pathLst>
              <a:path h="1051571">
                <a:moveTo>
                  <a:pt x="0" y="0"/>
                </a:moveTo>
                <a:lnTo>
                  <a:pt x="0" y="1051571"/>
                </a:lnTo>
              </a:path>
            </a:pathLst>
          </a:custGeom>
          <a:ln w="210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96612" y="2381999"/>
            <a:ext cx="0" cy="1935479"/>
          </a:xfrm>
          <a:custGeom>
            <a:avLst/>
            <a:gdLst/>
            <a:ahLst/>
            <a:cxnLst/>
            <a:rect l="l" t="t" r="r" b="b"/>
            <a:pathLst>
              <a:path h="1935480">
                <a:moveTo>
                  <a:pt x="0" y="0"/>
                </a:moveTo>
                <a:lnTo>
                  <a:pt x="0" y="193548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6788" y="3886199"/>
            <a:ext cx="8534400" cy="3428988"/>
          </a:xfrm>
          <a:custGeom>
            <a:avLst/>
            <a:gdLst/>
            <a:ahLst/>
            <a:cxnLst/>
            <a:rect l="l" t="t" r="r" b="b"/>
            <a:pathLst>
              <a:path w="8534400" h="3428988">
                <a:moveTo>
                  <a:pt x="0" y="0"/>
                </a:moveTo>
                <a:lnTo>
                  <a:pt x="0" y="3428988"/>
                </a:lnTo>
                <a:lnTo>
                  <a:pt x="8534400" y="3428988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188" y="3886199"/>
            <a:ext cx="228599" cy="3428988"/>
          </a:xfrm>
          <a:custGeom>
            <a:avLst/>
            <a:gdLst/>
            <a:ahLst/>
            <a:cxnLst/>
            <a:rect l="l" t="t" r="r" b="b"/>
            <a:pathLst>
              <a:path w="228599" h="3428988">
                <a:moveTo>
                  <a:pt x="0" y="0"/>
                </a:moveTo>
                <a:lnTo>
                  <a:pt x="0" y="3428988"/>
                </a:lnTo>
                <a:lnTo>
                  <a:pt x="228599" y="3428988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42604" y="3886201"/>
            <a:ext cx="5516880" cy="2345423"/>
          </a:xfrm>
          <a:custGeom>
            <a:avLst/>
            <a:gdLst/>
            <a:ahLst/>
            <a:cxnLst/>
            <a:rect l="l" t="t" r="r" b="b"/>
            <a:pathLst>
              <a:path w="5516879" h="2345423">
                <a:moveTo>
                  <a:pt x="5516879" y="0"/>
                </a:moveTo>
                <a:lnTo>
                  <a:pt x="0" y="0"/>
                </a:lnTo>
                <a:lnTo>
                  <a:pt x="0" y="2345423"/>
                </a:lnTo>
                <a:lnTo>
                  <a:pt x="5516879" y="2345423"/>
                </a:lnTo>
                <a:lnTo>
                  <a:pt x="551687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28032" y="4317492"/>
            <a:ext cx="153923" cy="163067"/>
          </a:xfrm>
          <a:custGeom>
            <a:avLst/>
            <a:gdLst/>
            <a:ahLst/>
            <a:cxnLst/>
            <a:rect l="l" t="t" r="r" b="b"/>
            <a:pathLst>
              <a:path w="153923" h="163067">
                <a:moveTo>
                  <a:pt x="153923" y="80771"/>
                </a:moveTo>
                <a:lnTo>
                  <a:pt x="144774" y="42313"/>
                </a:lnTo>
                <a:lnTo>
                  <a:pt x="117433" y="11748"/>
                </a:lnTo>
                <a:lnTo>
                  <a:pt x="77723" y="0"/>
                </a:lnTo>
                <a:lnTo>
                  <a:pt x="65961" y="937"/>
                </a:lnTo>
                <a:lnTo>
                  <a:pt x="28758" y="18262"/>
                </a:lnTo>
                <a:lnTo>
                  <a:pt x="5080" y="52238"/>
                </a:lnTo>
                <a:lnTo>
                  <a:pt x="0" y="80771"/>
                </a:lnTo>
                <a:lnTo>
                  <a:pt x="1074" y="94506"/>
                </a:lnTo>
                <a:lnTo>
                  <a:pt x="17947" y="133380"/>
                </a:lnTo>
                <a:lnTo>
                  <a:pt x="50459" y="157853"/>
                </a:lnTo>
                <a:lnTo>
                  <a:pt x="77723" y="163067"/>
                </a:lnTo>
                <a:lnTo>
                  <a:pt x="89509" y="162118"/>
                </a:lnTo>
                <a:lnTo>
                  <a:pt x="126106" y="144656"/>
                </a:lnTo>
                <a:lnTo>
                  <a:pt x="149048" y="110108"/>
                </a:lnTo>
                <a:lnTo>
                  <a:pt x="153923" y="80771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18889" y="4308348"/>
            <a:ext cx="172211" cy="181355"/>
          </a:xfrm>
          <a:custGeom>
            <a:avLst/>
            <a:gdLst/>
            <a:ahLst/>
            <a:cxnLst/>
            <a:rect l="l" t="t" r="r" b="b"/>
            <a:pathLst>
              <a:path w="172211" h="181355">
                <a:moveTo>
                  <a:pt x="172211" y="99059"/>
                </a:moveTo>
                <a:lnTo>
                  <a:pt x="172211" y="80771"/>
                </a:lnTo>
                <a:lnTo>
                  <a:pt x="169163" y="62483"/>
                </a:lnTo>
                <a:lnTo>
                  <a:pt x="163067" y="47243"/>
                </a:lnTo>
                <a:lnTo>
                  <a:pt x="158495" y="39623"/>
                </a:lnTo>
                <a:lnTo>
                  <a:pt x="152399" y="32003"/>
                </a:lnTo>
                <a:lnTo>
                  <a:pt x="147827" y="25907"/>
                </a:lnTo>
                <a:lnTo>
                  <a:pt x="141731" y="19811"/>
                </a:lnTo>
                <a:lnTo>
                  <a:pt x="134111" y="15239"/>
                </a:lnTo>
                <a:lnTo>
                  <a:pt x="128015" y="10667"/>
                </a:lnTo>
                <a:lnTo>
                  <a:pt x="120395" y="6095"/>
                </a:lnTo>
                <a:lnTo>
                  <a:pt x="111251" y="3047"/>
                </a:lnTo>
                <a:lnTo>
                  <a:pt x="103631" y="1523"/>
                </a:lnTo>
                <a:lnTo>
                  <a:pt x="94487" y="0"/>
                </a:lnTo>
                <a:lnTo>
                  <a:pt x="77723" y="0"/>
                </a:lnTo>
                <a:lnTo>
                  <a:pt x="38099" y="15239"/>
                </a:lnTo>
                <a:lnTo>
                  <a:pt x="30479" y="21335"/>
                </a:lnTo>
                <a:lnTo>
                  <a:pt x="24383" y="25907"/>
                </a:lnTo>
                <a:lnTo>
                  <a:pt x="19811" y="33527"/>
                </a:lnTo>
                <a:lnTo>
                  <a:pt x="13715" y="39623"/>
                </a:lnTo>
                <a:lnTo>
                  <a:pt x="10667" y="47243"/>
                </a:lnTo>
                <a:lnTo>
                  <a:pt x="6095" y="54863"/>
                </a:lnTo>
                <a:lnTo>
                  <a:pt x="3047" y="64007"/>
                </a:lnTo>
                <a:lnTo>
                  <a:pt x="0" y="82295"/>
                </a:lnTo>
                <a:lnTo>
                  <a:pt x="0" y="100583"/>
                </a:lnTo>
                <a:lnTo>
                  <a:pt x="1523" y="109727"/>
                </a:lnTo>
                <a:lnTo>
                  <a:pt x="4571" y="117347"/>
                </a:lnTo>
                <a:lnTo>
                  <a:pt x="7619" y="126491"/>
                </a:lnTo>
                <a:lnTo>
                  <a:pt x="10667" y="134111"/>
                </a:lnTo>
                <a:lnTo>
                  <a:pt x="18287" y="146811"/>
                </a:lnTo>
                <a:lnTo>
                  <a:pt x="18287" y="89915"/>
                </a:lnTo>
                <a:lnTo>
                  <a:pt x="19811" y="82295"/>
                </a:lnTo>
                <a:lnTo>
                  <a:pt x="19811" y="74675"/>
                </a:lnTo>
                <a:lnTo>
                  <a:pt x="22859" y="68579"/>
                </a:lnTo>
                <a:lnTo>
                  <a:pt x="24383" y="62483"/>
                </a:lnTo>
                <a:lnTo>
                  <a:pt x="48767" y="30479"/>
                </a:lnTo>
                <a:lnTo>
                  <a:pt x="80771" y="18287"/>
                </a:lnTo>
                <a:lnTo>
                  <a:pt x="94487" y="18287"/>
                </a:lnTo>
                <a:lnTo>
                  <a:pt x="106679" y="21335"/>
                </a:lnTo>
                <a:lnTo>
                  <a:pt x="124967" y="30479"/>
                </a:lnTo>
                <a:lnTo>
                  <a:pt x="138683" y="44195"/>
                </a:lnTo>
                <a:lnTo>
                  <a:pt x="141731" y="50291"/>
                </a:lnTo>
                <a:lnTo>
                  <a:pt x="146303" y="56387"/>
                </a:lnTo>
                <a:lnTo>
                  <a:pt x="149351" y="62483"/>
                </a:lnTo>
                <a:lnTo>
                  <a:pt x="150875" y="68579"/>
                </a:lnTo>
                <a:lnTo>
                  <a:pt x="153923" y="83819"/>
                </a:lnTo>
                <a:lnTo>
                  <a:pt x="153923" y="147827"/>
                </a:lnTo>
                <a:lnTo>
                  <a:pt x="158495" y="141731"/>
                </a:lnTo>
                <a:lnTo>
                  <a:pt x="163067" y="134111"/>
                </a:lnTo>
                <a:lnTo>
                  <a:pt x="166115" y="124967"/>
                </a:lnTo>
                <a:lnTo>
                  <a:pt x="169163" y="117347"/>
                </a:lnTo>
                <a:lnTo>
                  <a:pt x="172211" y="99059"/>
                </a:lnTo>
                <a:close/>
              </a:path>
              <a:path w="172211" h="181355">
                <a:moveTo>
                  <a:pt x="153923" y="147827"/>
                </a:moveTo>
                <a:lnTo>
                  <a:pt x="153923" y="99059"/>
                </a:lnTo>
                <a:lnTo>
                  <a:pt x="152399" y="105155"/>
                </a:lnTo>
                <a:lnTo>
                  <a:pt x="150875" y="112775"/>
                </a:lnTo>
                <a:lnTo>
                  <a:pt x="138683" y="137159"/>
                </a:lnTo>
                <a:lnTo>
                  <a:pt x="129539" y="146303"/>
                </a:lnTo>
                <a:lnTo>
                  <a:pt x="123443" y="150875"/>
                </a:lnTo>
                <a:lnTo>
                  <a:pt x="111251" y="156971"/>
                </a:lnTo>
                <a:lnTo>
                  <a:pt x="106679" y="160019"/>
                </a:lnTo>
                <a:lnTo>
                  <a:pt x="99059" y="161543"/>
                </a:lnTo>
                <a:lnTo>
                  <a:pt x="92963" y="163067"/>
                </a:lnTo>
                <a:lnTo>
                  <a:pt x="79247" y="163067"/>
                </a:lnTo>
                <a:lnTo>
                  <a:pt x="73151" y="161543"/>
                </a:lnTo>
                <a:lnTo>
                  <a:pt x="65531" y="160019"/>
                </a:lnTo>
                <a:lnTo>
                  <a:pt x="59435" y="156971"/>
                </a:lnTo>
                <a:lnTo>
                  <a:pt x="54863" y="153923"/>
                </a:lnTo>
                <a:lnTo>
                  <a:pt x="48767" y="150875"/>
                </a:lnTo>
                <a:lnTo>
                  <a:pt x="42671" y="146303"/>
                </a:lnTo>
                <a:lnTo>
                  <a:pt x="38099" y="141731"/>
                </a:lnTo>
                <a:lnTo>
                  <a:pt x="35051" y="137159"/>
                </a:lnTo>
                <a:lnTo>
                  <a:pt x="30479" y="131063"/>
                </a:lnTo>
                <a:lnTo>
                  <a:pt x="24383" y="118871"/>
                </a:lnTo>
                <a:lnTo>
                  <a:pt x="21335" y="111251"/>
                </a:lnTo>
                <a:lnTo>
                  <a:pt x="19811" y="105155"/>
                </a:lnTo>
                <a:lnTo>
                  <a:pt x="19811" y="97535"/>
                </a:lnTo>
                <a:lnTo>
                  <a:pt x="18287" y="89915"/>
                </a:lnTo>
                <a:lnTo>
                  <a:pt x="18287" y="146811"/>
                </a:lnTo>
                <a:lnTo>
                  <a:pt x="19811" y="149351"/>
                </a:lnTo>
                <a:lnTo>
                  <a:pt x="53339" y="175259"/>
                </a:lnTo>
                <a:lnTo>
                  <a:pt x="70103" y="179831"/>
                </a:lnTo>
                <a:lnTo>
                  <a:pt x="77723" y="181355"/>
                </a:lnTo>
                <a:lnTo>
                  <a:pt x="96011" y="181355"/>
                </a:lnTo>
                <a:lnTo>
                  <a:pt x="105155" y="179831"/>
                </a:lnTo>
                <a:lnTo>
                  <a:pt x="112775" y="178307"/>
                </a:lnTo>
                <a:lnTo>
                  <a:pt x="120395" y="173735"/>
                </a:lnTo>
                <a:lnTo>
                  <a:pt x="128015" y="170687"/>
                </a:lnTo>
                <a:lnTo>
                  <a:pt x="135635" y="166115"/>
                </a:lnTo>
                <a:lnTo>
                  <a:pt x="153923" y="147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51833" y="4259580"/>
            <a:ext cx="144779" cy="278891"/>
          </a:xfrm>
          <a:custGeom>
            <a:avLst/>
            <a:gdLst/>
            <a:ahLst/>
            <a:cxnLst/>
            <a:rect l="l" t="t" r="r" b="b"/>
            <a:pathLst>
              <a:path w="144779" h="278891">
                <a:moveTo>
                  <a:pt x="0" y="0"/>
                </a:moveTo>
                <a:lnTo>
                  <a:pt x="0" y="278891"/>
                </a:lnTo>
                <a:lnTo>
                  <a:pt x="144779" y="278891"/>
                </a:lnTo>
                <a:lnTo>
                  <a:pt x="144779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31334" y="5041392"/>
            <a:ext cx="0" cy="580643"/>
          </a:xfrm>
          <a:custGeom>
            <a:avLst/>
            <a:gdLst/>
            <a:ahLst/>
            <a:cxnLst/>
            <a:rect l="l" t="t" r="r" b="b"/>
            <a:pathLst>
              <a:path h="580643">
                <a:moveTo>
                  <a:pt x="0" y="0"/>
                </a:moveTo>
                <a:lnTo>
                  <a:pt x="0" y="580643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34510" y="5044439"/>
            <a:ext cx="1134110" cy="0"/>
          </a:xfrm>
          <a:custGeom>
            <a:avLst/>
            <a:gdLst/>
            <a:ahLst/>
            <a:cxnLst/>
            <a:rect l="l" t="t" r="r" b="b"/>
            <a:pathLst>
              <a:path w="1134110">
                <a:moveTo>
                  <a:pt x="1134110" y="0"/>
                </a:moveTo>
                <a:lnTo>
                  <a:pt x="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34256" y="5618987"/>
            <a:ext cx="1133855" cy="0"/>
          </a:xfrm>
          <a:custGeom>
            <a:avLst/>
            <a:gdLst/>
            <a:ahLst/>
            <a:cxnLst/>
            <a:rect l="l" t="t" r="r" b="b"/>
            <a:pathLst>
              <a:path w="1133855">
                <a:moveTo>
                  <a:pt x="1133855" y="0"/>
                </a:moveTo>
                <a:lnTo>
                  <a:pt x="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65064" y="5047487"/>
            <a:ext cx="0" cy="568452"/>
          </a:xfrm>
          <a:custGeom>
            <a:avLst/>
            <a:gdLst/>
            <a:ahLst/>
            <a:cxnLst/>
            <a:rect l="l" t="t" r="r" b="b"/>
            <a:pathLst>
              <a:path h="568452">
                <a:moveTo>
                  <a:pt x="0" y="0"/>
                </a:moveTo>
                <a:lnTo>
                  <a:pt x="0" y="568452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34257" y="5047489"/>
            <a:ext cx="1127759" cy="568451"/>
          </a:xfrm>
          <a:custGeom>
            <a:avLst/>
            <a:gdLst/>
            <a:ahLst/>
            <a:cxnLst/>
            <a:rect l="l" t="t" r="r" b="b"/>
            <a:pathLst>
              <a:path w="1127759" h="568451">
                <a:moveTo>
                  <a:pt x="0" y="0"/>
                </a:moveTo>
                <a:lnTo>
                  <a:pt x="0" y="568451"/>
                </a:lnTo>
                <a:lnTo>
                  <a:pt x="1127759" y="568451"/>
                </a:lnTo>
                <a:lnTo>
                  <a:pt x="1127759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28161" y="5041392"/>
            <a:ext cx="1139951" cy="580643"/>
          </a:xfrm>
          <a:custGeom>
            <a:avLst/>
            <a:gdLst/>
            <a:ahLst/>
            <a:cxnLst/>
            <a:rect l="l" t="t" r="r" b="b"/>
            <a:pathLst>
              <a:path w="1139951" h="580643">
                <a:moveTo>
                  <a:pt x="1139951" y="580643"/>
                </a:moveTo>
                <a:lnTo>
                  <a:pt x="1139951" y="0"/>
                </a:lnTo>
                <a:lnTo>
                  <a:pt x="0" y="0"/>
                </a:lnTo>
                <a:lnTo>
                  <a:pt x="0" y="580643"/>
                </a:lnTo>
                <a:lnTo>
                  <a:pt x="6095" y="580643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1127759" y="12191"/>
                </a:lnTo>
                <a:lnTo>
                  <a:pt x="1127759" y="6095"/>
                </a:lnTo>
                <a:lnTo>
                  <a:pt x="1133855" y="12191"/>
                </a:lnTo>
                <a:lnTo>
                  <a:pt x="1133855" y="580643"/>
                </a:lnTo>
                <a:lnTo>
                  <a:pt x="1139951" y="580643"/>
                </a:lnTo>
                <a:close/>
              </a:path>
              <a:path w="1139951" h="580643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1139951" h="580643">
                <a:moveTo>
                  <a:pt x="12191" y="568451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568451"/>
                </a:lnTo>
                <a:lnTo>
                  <a:pt x="12191" y="568451"/>
                </a:lnTo>
                <a:close/>
              </a:path>
              <a:path w="1139951" h="580643">
                <a:moveTo>
                  <a:pt x="1133855" y="568451"/>
                </a:moveTo>
                <a:lnTo>
                  <a:pt x="6095" y="568451"/>
                </a:lnTo>
                <a:lnTo>
                  <a:pt x="12191" y="574547"/>
                </a:lnTo>
                <a:lnTo>
                  <a:pt x="12191" y="580643"/>
                </a:lnTo>
                <a:lnTo>
                  <a:pt x="1127759" y="580643"/>
                </a:lnTo>
                <a:lnTo>
                  <a:pt x="1127759" y="574547"/>
                </a:lnTo>
                <a:lnTo>
                  <a:pt x="1133855" y="568451"/>
                </a:lnTo>
                <a:close/>
              </a:path>
              <a:path w="1139951" h="580643">
                <a:moveTo>
                  <a:pt x="12191" y="580643"/>
                </a:moveTo>
                <a:lnTo>
                  <a:pt x="12191" y="574547"/>
                </a:lnTo>
                <a:lnTo>
                  <a:pt x="6095" y="568451"/>
                </a:lnTo>
                <a:lnTo>
                  <a:pt x="6095" y="580643"/>
                </a:lnTo>
                <a:lnTo>
                  <a:pt x="12191" y="580643"/>
                </a:lnTo>
                <a:close/>
              </a:path>
              <a:path w="1139951" h="580643">
                <a:moveTo>
                  <a:pt x="1133855" y="12191"/>
                </a:moveTo>
                <a:lnTo>
                  <a:pt x="1127759" y="6095"/>
                </a:lnTo>
                <a:lnTo>
                  <a:pt x="1127759" y="12191"/>
                </a:lnTo>
                <a:lnTo>
                  <a:pt x="1133855" y="12191"/>
                </a:lnTo>
                <a:close/>
              </a:path>
              <a:path w="1139951" h="580643">
                <a:moveTo>
                  <a:pt x="1133855" y="568451"/>
                </a:moveTo>
                <a:lnTo>
                  <a:pt x="1133855" y="12191"/>
                </a:lnTo>
                <a:lnTo>
                  <a:pt x="1127759" y="12191"/>
                </a:lnTo>
                <a:lnTo>
                  <a:pt x="1127759" y="568451"/>
                </a:lnTo>
                <a:lnTo>
                  <a:pt x="1133855" y="568451"/>
                </a:lnTo>
                <a:close/>
              </a:path>
              <a:path w="1139951" h="580643">
                <a:moveTo>
                  <a:pt x="1133855" y="580643"/>
                </a:moveTo>
                <a:lnTo>
                  <a:pt x="1133855" y="568451"/>
                </a:lnTo>
                <a:lnTo>
                  <a:pt x="1127759" y="574547"/>
                </a:lnTo>
                <a:lnTo>
                  <a:pt x="1127759" y="580643"/>
                </a:lnTo>
                <a:lnTo>
                  <a:pt x="1133855" y="580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04659" y="4073652"/>
            <a:ext cx="0" cy="582167"/>
          </a:xfrm>
          <a:custGeom>
            <a:avLst/>
            <a:gdLst/>
            <a:ahLst/>
            <a:cxnLst/>
            <a:rect l="l" t="t" r="r" b="b"/>
            <a:pathLst>
              <a:path h="582167">
                <a:moveTo>
                  <a:pt x="0" y="0"/>
                </a:moveTo>
                <a:lnTo>
                  <a:pt x="0" y="582167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07200" y="4077461"/>
            <a:ext cx="1134109" cy="0"/>
          </a:xfrm>
          <a:custGeom>
            <a:avLst/>
            <a:gdLst/>
            <a:ahLst/>
            <a:cxnLst/>
            <a:rect l="l" t="t" r="r" b="b"/>
            <a:pathLst>
              <a:path w="1134109">
                <a:moveTo>
                  <a:pt x="1134109" y="0"/>
                </a:moveTo>
                <a:lnTo>
                  <a:pt x="0" y="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07709" y="4652009"/>
            <a:ext cx="1133855" cy="0"/>
          </a:xfrm>
          <a:custGeom>
            <a:avLst/>
            <a:gdLst/>
            <a:ahLst/>
            <a:cxnLst/>
            <a:rect l="l" t="t" r="r" b="b"/>
            <a:pathLst>
              <a:path w="1133855">
                <a:moveTo>
                  <a:pt x="1133855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38516" y="4081271"/>
            <a:ext cx="0" cy="566928"/>
          </a:xfrm>
          <a:custGeom>
            <a:avLst/>
            <a:gdLst/>
            <a:ahLst/>
            <a:cxnLst/>
            <a:rect l="l" t="t" r="r" b="b"/>
            <a:pathLst>
              <a:path h="566928">
                <a:moveTo>
                  <a:pt x="0" y="0"/>
                </a:moveTo>
                <a:lnTo>
                  <a:pt x="0" y="566928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07708" y="4081272"/>
            <a:ext cx="1127759" cy="566927"/>
          </a:xfrm>
          <a:custGeom>
            <a:avLst/>
            <a:gdLst/>
            <a:ahLst/>
            <a:cxnLst/>
            <a:rect l="l" t="t" r="r" b="b"/>
            <a:pathLst>
              <a:path w="1127759" h="566927">
                <a:moveTo>
                  <a:pt x="0" y="0"/>
                </a:moveTo>
                <a:lnTo>
                  <a:pt x="0" y="566927"/>
                </a:lnTo>
                <a:lnTo>
                  <a:pt x="1127759" y="566927"/>
                </a:lnTo>
                <a:lnTo>
                  <a:pt x="1127759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01612" y="4073652"/>
            <a:ext cx="1139951" cy="582167"/>
          </a:xfrm>
          <a:custGeom>
            <a:avLst/>
            <a:gdLst/>
            <a:ahLst/>
            <a:cxnLst/>
            <a:rect l="l" t="t" r="r" b="b"/>
            <a:pathLst>
              <a:path w="1139951" h="582167">
                <a:moveTo>
                  <a:pt x="1139951" y="582167"/>
                </a:moveTo>
                <a:lnTo>
                  <a:pt x="1139951" y="0"/>
                </a:lnTo>
                <a:lnTo>
                  <a:pt x="0" y="0"/>
                </a:lnTo>
                <a:lnTo>
                  <a:pt x="0" y="582167"/>
                </a:lnTo>
                <a:lnTo>
                  <a:pt x="6095" y="582167"/>
                </a:lnTo>
                <a:lnTo>
                  <a:pt x="6095" y="13715"/>
                </a:lnTo>
                <a:lnTo>
                  <a:pt x="12191" y="7619"/>
                </a:lnTo>
                <a:lnTo>
                  <a:pt x="12191" y="13715"/>
                </a:lnTo>
                <a:lnTo>
                  <a:pt x="1127759" y="13715"/>
                </a:lnTo>
                <a:lnTo>
                  <a:pt x="1127759" y="7619"/>
                </a:lnTo>
                <a:lnTo>
                  <a:pt x="1133855" y="13715"/>
                </a:lnTo>
                <a:lnTo>
                  <a:pt x="1133855" y="582167"/>
                </a:lnTo>
                <a:lnTo>
                  <a:pt x="1139951" y="582167"/>
                </a:lnTo>
                <a:close/>
              </a:path>
              <a:path w="1139951" h="582167">
                <a:moveTo>
                  <a:pt x="12191" y="13715"/>
                </a:moveTo>
                <a:lnTo>
                  <a:pt x="12191" y="7619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1139951" h="582167">
                <a:moveTo>
                  <a:pt x="12191" y="568451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568451"/>
                </a:lnTo>
                <a:lnTo>
                  <a:pt x="12191" y="568451"/>
                </a:lnTo>
                <a:close/>
              </a:path>
              <a:path w="1139951" h="582167">
                <a:moveTo>
                  <a:pt x="1133855" y="568451"/>
                </a:moveTo>
                <a:lnTo>
                  <a:pt x="6095" y="568451"/>
                </a:lnTo>
                <a:lnTo>
                  <a:pt x="12191" y="574547"/>
                </a:lnTo>
                <a:lnTo>
                  <a:pt x="12191" y="582167"/>
                </a:lnTo>
                <a:lnTo>
                  <a:pt x="1127759" y="582167"/>
                </a:lnTo>
                <a:lnTo>
                  <a:pt x="1127759" y="574547"/>
                </a:lnTo>
                <a:lnTo>
                  <a:pt x="1133855" y="568451"/>
                </a:lnTo>
                <a:close/>
              </a:path>
              <a:path w="1139951" h="582167">
                <a:moveTo>
                  <a:pt x="12191" y="582167"/>
                </a:moveTo>
                <a:lnTo>
                  <a:pt x="12191" y="574547"/>
                </a:lnTo>
                <a:lnTo>
                  <a:pt x="6095" y="568451"/>
                </a:lnTo>
                <a:lnTo>
                  <a:pt x="6095" y="582167"/>
                </a:lnTo>
                <a:lnTo>
                  <a:pt x="12191" y="582167"/>
                </a:lnTo>
                <a:close/>
              </a:path>
              <a:path w="1139951" h="582167">
                <a:moveTo>
                  <a:pt x="1133855" y="13715"/>
                </a:moveTo>
                <a:lnTo>
                  <a:pt x="1127759" y="7619"/>
                </a:lnTo>
                <a:lnTo>
                  <a:pt x="1127759" y="13715"/>
                </a:lnTo>
                <a:lnTo>
                  <a:pt x="1133855" y="13715"/>
                </a:lnTo>
                <a:close/>
              </a:path>
              <a:path w="1139951" h="582167">
                <a:moveTo>
                  <a:pt x="1133855" y="568451"/>
                </a:moveTo>
                <a:lnTo>
                  <a:pt x="1133855" y="13715"/>
                </a:lnTo>
                <a:lnTo>
                  <a:pt x="1127759" y="13715"/>
                </a:lnTo>
                <a:lnTo>
                  <a:pt x="1127759" y="568451"/>
                </a:lnTo>
                <a:lnTo>
                  <a:pt x="1133855" y="568451"/>
                </a:lnTo>
                <a:close/>
              </a:path>
              <a:path w="1139951" h="582167">
                <a:moveTo>
                  <a:pt x="1133855" y="582167"/>
                </a:moveTo>
                <a:lnTo>
                  <a:pt x="1133855" y="568451"/>
                </a:lnTo>
                <a:lnTo>
                  <a:pt x="1127759" y="574547"/>
                </a:lnTo>
                <a:lnTo>
                  <a:pt x="1127759" y="582167"/>
                </a:lnTo>
                <a:lnTo>
                  <a:pt x="1133855" y="582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83280" y="5193791"/>
            <a:ext cx="251459" cy="230123"/>
          </a:xfrm>
          <a:custGeom>
            <a:avLst/>
            <a:gdLst/>
            <a:ahLst/>
            <a:cxnLst/>
            <a:rect l="l" t="t" r="r" b="b"/>
            <a:pathLst>
              <a:path w="251459" h="230123">
                <a:moveTo>
                  <a:pt x="251459" y="114299"/>
                </a:moveTo>
                <a:lnTo>
                  <a:pt x="241570" y="70063"/>
                </a:lnTo>
                <a:lnTo>
                  <a:pt x="218019" y="36881"/>
                </a:lnTo>
                <a:lnTo>
                  <a:pt x="183721" y="12876"/>
                </a:lnTo>
                <a:lnTo>
                  <a:pt x="141696" y="856"/>
                </a:lnTo>
                <a:lnTo>
                  <a:pt x="126491" y="0"/>
                </a:lnTo>
                <a:lnTo>
                  <a:pt x="119892" y="153"/>
                </a:lnTo>
                <a:lnTo>
                  <a:pt x="76234" y="9430"/>
                </a:lnTo>
                <a:lnTo>
                  <a:pt x="39948" y="31088"/>
                </a:lnTo>
                <a:lnTo>
                  <a:pt x="13891" y="62374"/>
                </a:lnTo>
                <a:lnTo>
                  <a:pt x="921" y="100530"/>
                </a:lnTo>
                <a:lnTo>
                  <a:pt x="0" y="114299"/>
                </a:lnTo>
                <a:lnTo>
                  <a:pt x="234" y="121422"/>
                </a:lnTo>
                <a:lnTo>
                  <a:pt x="10647" y="160977"/>
                </a:lnTo>
                <a:lnTo>
                  <a:pt x="34477" y="193877"/>
                </a:lnTo>
                <a:lnTo>
                  <a:pt x="68917" y="217516"/>
                </a:lnTo>
                <a:lnTo>
                  <a:pt x="111161" y="229287"/>
                </a:lnTo>
                <a:lnTo>
                  <a:pt x="126491" y="230123"/>
                </a:lnTo>
                <a:lnTo>
                  <a:pt x="132841" y="229975"/>
                </a:lnTo>
                <a:lnTo>
                  <a:pt x="175780" y="220698"/>
                </a:lnTo>
                <a:lnTo>
                  <a:pt x="211687" y="198903"/>
                </a:lnTo>
                <a:lnTo>
                  <a:pt x="237594" y="167249"/>
                </a:lnTo>
                <a:lnTo>
                  <a:pt x="250538" y="128393"/>
                </a:lnTo>
                <a:lnTo>
                  <a:pt x="251459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77184" y="5187697"/>
            <a:ext cx="263651" cy="242315"/>
          </a:xfrm>
          <a:custGeom>
            <a:avLst/>
            <a:gdLst/>
            <a:ahLst/>
            <a:cxnLst/>
            <a:rect l="l" t="t" r="r" b="b"/>
            <a:pathLst>
              <a:path w="263651" h="242315">
                <a:moveTo>
                  <a:pt x="263651" y="132587"/>
                </a:moveTo>
                <a:lnTo>
                  <a:pt x="263651" y="108203"/>
                </a:lnTo>
                <a:lnTo>
                  <a:pt x="257555" y="83819"/>
                </a:lnTo>
                <a:lnTo>
                  <a:pt x="233171" y="42671"/>
                </a:lnTo>
                <a:lnTo>
                  <a:pt x="193547" y="13715"/>
                </a:lnTo>
                <a:lnTo>
                  <a:pt x="144779" y="0"/>
                </a:lnTo>
                <a:lnTo>
                  <a:pt x="118871" y="0"/>
                </a:lnTo>
                <a:lnTo>
                  <a:pt x="68579" y="13715"/>
                </a:lnTo>
                <a:lnTo>
                  <a:pt x="48767" y="27431"/>
                </a:lnTo>
                <a:lnTo>
                  <a:pt x="38099" y="35051"/>
                </a:lnTo>
                <a:lnTo>
                  <a:pt x="10667" y="73151"/>
                </a:lnTo>
                <a:lnTo>
                  <a:pt x="0" y="121919"/>
                </a:lnTo>
                <a:lnTo>
                  <a:pt x="3047" y="146303"/>
                </a:lnTo>
                <a:lnTo>
                  <a:pt x="6095" y="156971"/>
                </a:lnTo>
                <a:lnTo>
                  <a:pt x="10667" y="169163"/>
                </a:lnTo>
                <a:lnTo>
                  <a:pt x="12191" y="171830"/>
                </a:lnTo>
                <a:lnTo>
                  <a:pt x="12191" y="120395"/>
                </a:lnTo>
                <a:lnTo>
                  <a:pt x="15239" y="99059"/>
                </a:lnTo>
                <a:lnTo>
                  <a:pt x="33527" y="59435"/>
                </a:lnTo>
                <a:lnTo>
                  <a:pt x="65531" y="30479"/>
                </a:lnTo>
                <a:lnTo>
                  <a:pt x="108203" y="13715"/>
                </a:lnTo>
                <a:lnTo>
                  <a:pt x="120395" y="12191"/>
                </a:lnTo>
                <a:lnTo>
                  <a:pt x="144779" y="12191"/>
                </a:lnTo>
                <a:lnTo>
                  <a:pt x="199643" y="30479"/>
                </a:lnTo>
                <a:lnTo>
                  <a:pt x="231647" y="60959"/>
                </a:lnTo>
                <a:lnTo>
                  <a:pt x="236219" y="70103"/>
                </a:lnTo>
                <a:lnTo>
                  <a:pt x="242315" y="79247"/>
                </a:lnTo>
                <a:lnTo>
                  <a:pt x="245363" y="88391"/>
                </a:lnTo>
                <a:lnTo>
                  <a:pt x="248411" y="99059"/>
                </a:lnTo>
                <a:lnTo>
                  <a:pt x="249935" y="109727"/>
                </a:lnTo>
                <a:lnTo>
                  <a:pt x="251459" y="121919"/>
                </a:lnTo>
                <a:lnTo>
                  <a:pt x="251459" y="171195"/>
                </a:lnTo>
                <a:lnTo>
                  <a:pt x="257555" y="156971"/>
                </a:lnTo>
                <a:lnTo>
                  <a:pt x="263651" y="132587"/>
                </a:lnTo>
                <a:close/>
              </a:path>
              <a:path w="263651" h="242315">
                <a:moveTo>
                  <a:pt x="251459" y="171195"/>
                </a:moveTo>
                <a:lnTo>
                  <a:pt x="251459" y="121919"/>
                </a:lnTo>
                <a:lnTo>
                  <a:pt x="248411" y="143255"/>
                </a:lnTo>
                <a:lnTo>
                  <a:pt x="245363" y="153923"/>
                </a:lnTo>
                <a:lnTo>
                  <a:pt x="242315" y="163067"/>
                </a:lnTo>
                <a:lnTo>
                  <a:pt x="224027" y="190499"/>
                </a:lnTo>
                <a:lnTo>
                  <a:pt x="216407" y="198119"/>
                </a:lnTo>
                <a:lnTo>
                  <a:pt x="207263" y="204215"/>
                </a:lnTo>
                <a:lnTo>
                  <a:pt x="198119" y="211835"/>
                </a:lnTo>
                <a:lnTo>
                  <a:pt x="188975" y="216407"/>
                </a:lnTo>
                <a:lnTo>
                  <a:pt x="167639" y="225551"/>
                </a:lnTo>
                <a:lnTo>
                  <a:pt x="131063" y="230123"/>
                </a:lnTo>
                <a:lnTo>
                  <a:pt x="118871" y="228599"/>
                </a:lnTo>
                <a:lnTo>
                  <a:pt x="74675" y="216407"/>
                </a:lnTo>
                <a:lnTo>
                  <a:pt x="39623" y="188975"/>
                </a:lnTo>
                <a:lnTo>
                  <a:pt x="15239" y="141731"/>
                </a:lnTo>
                <a:lnTo>
                  <a:pt x="12191" y="120395"/>
                </a:lnTo>
                <a:lnTo>
                  <a:pt x="12191" y="171830"/>
                </a:lnTo>
                <a:lnTo>
                  <a:pt x="39623" y="207263"/>
                </a:lnTo>
                <a:lnTo>
                  <a:pt x="80771" y="233171"/>
                </a:lnTo>
                <a:lnTo>
                  <a:pt x="105155" y="239267"/>
                </a:lnTo>
                <a:lnTo>
                  <a:pt x="118871" y="242315"/>
                </a:lnTo>
                <a:lnTo>
                  <a:pt x="146303" y="242315"/>
                </a:lnTo>
                <a:lnTo>
                  <a:pt x="182879" y="233171"/>
                </a:lnTo>
                <a:lnTo>
                  <a:pt x="216407" y="214883"/>
                </a:lnTo>
                <a:lnTo>
                  <a:pt x="248411" y="178307"/>
                </a:lnTo>
                <a:lnTo>
                  <a:pt x="251459" y="171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50280" y="4267200"/>
            <a:ext cx="251459" cy="231647"/>
          </a:xfrm>
          <a:custGeom>
            <a:avLst/>
            <a:gdLst/>
            <a:ahLst/>
            <a:cxnLst/>
            <a:rect l="l" t="t" r="r" b="b"/>
            <a:pathLst>
              <a:path w="251459" h="231647">
                <a:moveTo>
                  <a:pt x="251459" y="115823"/>
                </a:moveTo>
                <a:lnTo>
                  <a:pt x="241220" y="69952"/>
                </a:lnTo>
                <a:lnTo>
                  <a:pt x="217602" y="36688"/>
                </a:lnTo>
                <a:lnTo>
                  <a:pt x="183409" y="12767"/>
                </a:lnTo>
                <a:lnTo>
                  <a:pt x="141605" y="847"/>
                </a:lnTo>
                <a:lnTo>
                  <a:pt x="126491" y="0"/>
                </a:lnTo>
                <a:lnTo>
                  <a:pt x="118692" y="215"/>
                </a:lnTo>
                <a:lnTo>
                  <a:pt x="75429" y="9776"/>
                </a:lnTo>
                <a:lnTo>
                  <a:pt x="39507" y="31635"/>
                </a:lnTo>
                <a:lnTo>
                  <a:pt x="13732" y="63186"/>
                </a:lnTo>
                <a:lnTo>
                  <a:pt x="910" y="101821"/>
                </a:lnTo>
                <a:lnTo>
                  <a:pt x="0" y="115823"/>
                </a:lnTo>
                <a:lnTo>
                  <a:pt x="234" y="122946"/>
                </a:lnTo>
                <a:lnTo>
                  <a:pt x="10647" y="162501"/>
                </a:lnTo>
                <a:lnTo>
                  <a:pt x="34477" y="195401"/>
                </a:lnTo>
                <a:lnTo>
                  <a:pt x="68917" y="219040"/>
                </a:lnTo>
                <a:lnTo>
                  <a:pt x="111161" y="230811"/>
                </a:lnTo>
                <a:lnTo>
                  <a:pt x="126491" y="231647"/>
                </a:lnTo>
                <a:lnTo>
                  <a:pt x="132841" y="231499"/>
                </a:lnTo>
                <a:lnTo>
                  <a:pt x="175780" y="222222"/>
                </a:lnTo>
                <a:lnTo>
                  <a:pt x="211687" y="200427"/>
                </a:lnTo>
                <a:lnTo>
                  <a:pt x="237594" y="168773"/>
                </a:lnTo>
                <a:lnTo>
                  <a:pt x="250538" y="129917"/>
                </a:lnTo>
                <a:lnTo>
                  <a:pt x="251459" y="1158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44184" y="4261103"/>
            <a:ext cx="263651" cy="243839"/>
          </a:xfrm>
          <a:custGeom>
            <a:avLst/>
            <a:gdLst/>
            <a:ahLst/>
            <a:cxnLst/>
            <a:rect l="l" t="t" r="r" b="b"/>
            <a:pathLst>
              <a:path w="263651" h="243839">
                <a:moveTo>
                  <a:pt x="263651" y="134111"/>
                </a:moveTo>
                <a:lnTo>
                  <a:pt x="263651" y="109727"/>
                </a:lnTo>
                <a:lnTo>
                  <a:pt x="257555" y="85343"/>
                </a:lnTo>
                <a:lnTo>
                  <a:pt x="233171" y="44195"/>
                </a:lnTo>
                <a:lnTo>
                  <a:pt x="193547" y="15239"/>
                </a:lnTo>
                <a:lnTo>
                  <a:pt x="182879" y="9143"/>
                </a:lnTo>
                <a:lnTo>
                  <a:pt x="158495" y="3047"/>
                </a:lnTo>
                <a:lnTo>
                  <a:pt x="131063" y="0"/>
                </a:lnTo>
                <a:lnTo>
                  <a:pt x="118871" y="1523"/>
                </a:lnTo>
                <a:lnTo>
                  <a:pt x="105155" y="3047"/>
                </a:lnTo>
                <a:lnTo>
                  <a:pt x="92963" y="6095"/>
                </a:lnTo>
                <a:lnTo>
                  <a:pt x="68579" y="15239"/>
                </a:lnTo>
                <a:lnTo>
                  <a:pt x="57911" y="21335"/>
                </a:lnTo>
                <a:lnTo>
                  <a:pt x="48767" y="28955"/>
                </a:lnTo>
                <a:lnTo>
                  <a:pt x="38099" y="36575"/>
                </a:lnTo>
                <a:lnTo>
                  <a:pt x="10667" y="74675"/>
                </a:lnTo>
                <a:lnTo>
                  <a:pt x="0" y="121919"/>
                </a:lnTo>
                <a:lnTo>
                  <a:pt x="3047" y="146303"/>
                </a:lnTo>
                <a:lnTo>
                  <a:pt x="6095" y="158495"/>
                </a:lnTo>
                <a:lnTo>
                  <a:pt x="10667" y="169163"/>
                </a:lnTo>
                <a:lnTo>
                  <a:pt x="12191" y="171830"/>
                </a:lnTo>
                <a:lnTo>
                  <a:pt x="12191" y="121919"/>
                </a:lnTo>
                <a:lnTo>
                  <a:pt x="13715" y="111251"/>
                </a:lnTo>
                <a:lnTo>
                  <a:pt x="27431" y="70103"/>
                </a:lnTo>
                <a:lnTo>
                  <a:pt x="56387" y="38099"/>
                </a:lnTo>
                <a:lnTo>
                  <a:pt x="96011" y="18287"/>
                </a:lnTo>
                <a:lnTo>
                  <a:pt x="120395" y="13715"/>
                </a:lnTo>
                <a:lnTo>
                  <a:pt x="144779" y="13715"/>
                </a:lnTo>
                <a:lnTo>
                  <a:pt x="188975" y="25907"/>
                </a:lnTo>
                <a:lnTo>
                  <a:pt x="231647" y="60959"/>
                </a:lnTo>
                <a:lnTo>
                  <a:pt x="236219" y="70103"/>
                </a:lnTo>
                <a:lnTo>
                  <a:pt x="242315" y="80771"/>
                </a:lnTo>
                <a:lnTo>
                  <a:pt x="245363" y="89915"/>
                </a:lnTo>
                <a:lnTo>
                  <a:pt x="248411" y="100583"/>
                </a:lnTo>
                <a:lnTo>
                  <a:pt x="251459" y="121919"/>
                </a:lnTo>
                <a:lnTo>
                  <a:pt x="251459" y="172719"/>
                </a:lnTo>
                <a:lnTo>
                  <a:pt x="257555" y="158495"/>
                </a:lnTo>
                <a:lnTo>
                  <a:pt x="263651" y="134111"/>
                </a:lnTo>
                <a:close/>
              </a:path>
              <a:path w="263651" h="243839">
                <a:moveTo>
                  <a:pt x="251459" y="172719"/>
                </a:moveTo>
                <a:lnTo>
                  <a:pt x="251459" y="121919"/>
                </a:lnTo>
                <a:lnTo>
                  <a:pt x="249935" y="132587"/>
                </a:lnTo>
                <a:lnTo>
                  <a:pt x="248411" y="144779"/>
                </a:lnTo>
                <a:lnTo>
                  <a:pt x="245363" y="153923"/>
                </a:lnTo>
                <a:lnTo>
                  <a:pt x="224027" y="190499"/>
                </a:lnTo>
                <a:lnTo>
                  <a:pt x="188975" y="217931"/>
                </a:lnTo>
                <a:lnTo>
                  <a:pt x="143255" y="230123"/>
                </a:lnTo>
                <a:lnTo>
                  <a:pt x="118871" y="230123"/>
                </a:lnTo>
                <a:lnTo>
                  <a:pt x="74675" y="217931"/>
                </a:lnTo>
                <a:lnTo>
                  <a:pt x="39623" y="190499"/>
                </a:lnTo>
                <a:lnTo>
                  <a:pt x="18287" y="153923"/>
                </a:lnTo>
                <a:lnTo>
                  <a:pt x="12191" y="121919"/>
                </a:lnTo>
                <a:lnTo>
                  <a:pt x="12191" y="171830"/>
                </a:lnTo>
                <a:lnTo>
                  <a:pt x="39623" y="208787"/>
                </a:lnTo>
                <a:lnTo>
                  <a:pt x="80771" y="234695"/>
                </a:lnTo>
                <a:lnTo>
                  <a:pt x="132587" y="243839"/>
                </a:lnTo>
                <a:lnTo>
                  <a:pt x="146303" y="242315"/>
                </a:lnTo>
                <a:lnTo>
                  <a:pt x="195071" y="228599"/>
                </a:lnTo>
                <a:lnTo>
                  <a:pt x="233171" y="199643"/>
                </a:lnTo>
                <a:lnTo>
                  <a:pt x="248411" y="179831"/>
                </a:lnTo>
                <a:lnTo>
                  <a:pt x="251459" y="172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71672" y="3886199"/>
            <a:ext cx="76199" cy="1298448"/>
          </a:xfrm>
          <a:custGeom>
            <a:avLst/>
            <a:gdLst/>
            <a:ahLst/>
            <a:cxnLst/>
            <a:rect l="l" t="t" r="r" b="b"/>
            <a:pathLst>
              <a:path w="76199" h="1298448">
                <a:moveTo>
                  <a:pt x="76199" y="1222248"/>
                </a:moveTo>
                <a:lnTo>
                  <a:pt x="0" y="1222248"/>
                </a:lnTo>
                <a:lnTo>
                  <a:pt x="27431" y="1277112"/>
                </a:lnTo>
                <a:lnTo>
                  <a:pt x="27431" y="1234440"/>
                </a:lnTo>
                <a:lnTo>
                  <a:pt x="47243" y="1234440"/>
                </a:lnTo>
                <a:lnTo>
                  <a:pt x="47243" y="1280160"/>
                </a:lnTo>
                <a:lnTo>
                  <a:pt x="76199" y="1222248"/>
                </a:lnTo>
                <a:close/>
              </a:path>
              <a:path w="76199" h="1298448">
                <a:moveTo>
                  <a:pt x="47243" y="1222248"/>
                </a:moveTo>
                <a:lnTo>
                  <a:pt x="47243" y="0"/>
                </a:lnTo>
                <a:lnTo>
                  <a:pt x="27431" y="0"/>
                </a:lnTo>
                <a:lnTo>
                  <a:pt x="27431" y="1222248"/>
                </a:lnTo>
                <a:lnTo>
                  <a:pt x="47243" y="1222248"/>
                </a:lnTo>
                <a:close/>
              </a:path>
              <a:path w="76199" h="1298448">
                <a:moveTo>
                  <a:pt x="47243" y="1280160"/>
                </a:moveTo>
                <a:lnTo>
                  <a:pt x="47243" y="1234440"/>
                </a:lnTo>
                <a:lnTo>
                  <a:pt x="27431" y="1234440"/>
                </a:lnTo>
                <a:lnTo>
                  <a:pt x="27431" y="1277112"/>
                </a:lnTo>
                <a:lnTo>
                  <a:pt x="38099" y="1298448"/>
                </a:lnTo>
                <a:lnTo>
                  <a:pt x="47243" y="128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34740" y="5298948"/>
            <a:ext cx="691895" cy="47243"/>
          </a:xfrm>
          <a:custGeom>
            <a:avLst/>
            <a:gdLst/>
            <a:ahLst/>
            <a:cxnLst/>
            <a:rect l="l" t="t" r="r" b="b"/>
            <a:pathLst>
              <a:path w="691895" h="47243">
                <a:moveTo>
                  <a:pt x="627887" y="18287"/>
                </a:moveTo>
                <a:lnTo>
                  <a:pt x="627887" y="0"/>
                </a:lnTo>
                <a:lnTo>
                  <a:pt x="0" y="0"/>
                </a:lnTo>
                <a:lnTo>
                  <a:pt x="0" y="18287"/>
                </a:lnTo>
                <a:lnTo>
                  <a:pt x="627887" y="18287"/>
                </a:lnTo>
                <a:close/>
              </a:path>
              <a:path w="691895" h="47243">
                <a:moveTo>
                  <a:pt x="691895" y="9143"/>
                </a:moveTo>
                <a:lnTo>
                  <a:pt x="615695" y="-28955"/>
                </a:lnTo>
                <a:lnTo>
                  <a:pt x="615695" y="0"/>
                </a:lnTo>
                <a:lnTo>
                  <a:pt x="627887" y="0"/>
                </a:lnTo>
                <a:lnTo>
                  <a:pt x="627887" y="41147"/>
                </a:lnTo>
                <a:lnTo>
                  <a:pt x="691895" y="9143"/>
                </a:lnTo>
                <a:close/>
              </a:path>
              <a:path w="691895" h="47243">
                <a:moveTo>
                  <a:pt x="627887" y="41147"/>
                </a:moveTo>
                <a:lnTo>
                  <a:pt x="627887" y="18287"/>
                </a:lnTo>
                <a:lnTo>
                  <a:pt x="615695" y="18287"/>
                </a:lnTo>
                <a:lnTo>
                  <a:pt x="615695" y="47243"/>
                </a:lnTo>
                <a:lnTo>
                  <a:pt x="627887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09772" y="4375404"/>
            <a:ext cx="2531363" cy="48767"/>
          </a:xfrm>
          <a:custGeom>
            <a:avLst/>
            <a:gdLst/>
            <a:ahLst/>
            <a:cxnLst/>
            <a:rect l="l" t="t" r="r" b="b"/>
            <a:pathLst>
              <a:path w="2531363" h="48767">
                <a:moveTo>
                  <a:pt x="2467355" y="19811"/>
                </a:moveTo>
                <a:lnTo>
                  <a:pt x="2467355" y="0"/>
                </a:lnTo>
                <a:lnTo>
                  <a:pt x="0" y="0"/>
                </a:lnTo>
                <a:lnTo>
                  <a:pt x="0" y="19811"/>
                </a:lnTo>
                <a:lnTo>
                  <a:pt x="2467355" y="19811"/>
                </a:lnTo>
                <a:close/>
              </a:path>
              <a:path w="2531363" h="48767">
                <a:moveTo>
                  <a:pt x="2531363" y="10667"/>
                </a:moveTo>
                <a:lnTo>
                  <a:pt x="2455163" y="-27431"/>
                </a:lnTo>
                <a:lnTo>
                  <a:pt x="2455163" y="0"/>
                </a:lnTo>
                <a:lnTo>
                  <a:pt x="2467355" y="0"/>
                </a:lnTo>
                <a:lnTo>
                  <a:pt x="2467355" y="42671"/>
                </a:lnTo>
                <a:lnTo>
                  <a:pt x="2531363" y="10667"/>
                </a:lnTo>
                <a:close/>
              </a:path>
              <a:path w="2531363" h="48767">
                <a:moveTo>
                  <a:pt x="2467355" y="42671"/>
                </a:moveTo>
                <a:lnTo>
                  <a:pt x="2467355" y="19811"/>
                </a:lnTo>
                <a:lnTo>
                  <a:pt x="2455163" y="19811"/>
                </a:lnTo>
                <a:lnTo>
                  <a:pt x="2455163" y="48767"/>
                </a:lnTo>
                <a:lnTo>
                  <a:pt x="2467355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00217" y="4364736"/>
            <a:ext cx="492251" cy="47243"/>
          </a:xfrm>
          <a:custGeom>
            <a:avLst/>
            <a:gdLst/>
            <a:ahLst/>
            <a:cxnLst/>
            <a:rect l="l" t="t" r="r" b="b"/>
            <a:pathLst>
              <a:path w="492251" h="47243">
                <a:moveTo>
                  <a:pt x="428243" y="19811"/>
                </a:moveTo>
                <a:lnTo>
                  <a:pt x="428243" y="0"/>
                </a:lnTo>
                <a:lnTo>
                  <a:pt x="0" y="0"/>
                </a:lnTo>
                <a:lnTo>
                  <a:pt x="0" y="19811"/>
                </a:lnTo>
                <a:lnTo>
                  <a:pt x="428243" y="19811"/>
                </a:lnTo>
                <a:close/>
              </a:path>
              <a:path w="492251" h="47243">
                <a:moveTo>
                  <a:pt x="492251" y="9143"/>
                </a:moveTo>
                <a:lnTo>
                  <a:pt x="416051" y="-28955"/>
                </a:lnTo>
                <a:lnTo>
                  <a:pt x="416051" y="0"/>
                </a:lnTo>
                <a:lnTo>
                  <a:pt x="428243" y="0"/>
                </a:lnTo>
                <a:lnTo>
                  <a:pt x="428243" y="41147"/>
                </a:lnTo>
                <a:lnTo>
                  <a:pt x="492251" y="9143"/>
                </a:lnTo>
                <a:close/>
              </a:path>
              <a:path w="492251" h="47243">
                <a:moveTo>
                  <a:pt x="428243" y="41147"/>
                </a:moveTo>
                <a:lnTo>
                  <a:pt x="428243" y="19811"/>
                </a:lnTo>
                <a:lnTo>
                  <a:pt x="416051" y="19811"/>
                </a:lnTo>
                <a:lnTo>
                  <a:pt x="416051" y="47243"/>
                </a:lnTo>
                <a:lnTo>
                  <a:pt x="428243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33189" y="6067805"/>
            <a:ext cx="1242060" cy="0"/>
          </a:xfrm>
          <a:custGeom>
            <a:avLst/>
            <a:gdLst/>
            <a:ahLst/>
            <a:cxnLst/>
            <a:rect l="l" t="t" r="r" b="b"/>
            <a:pathLst>
              <a:path w="1242059">
                <a:moveTo>
                  <a:pt x="1242059" y="0"/>
                </a:moveTo>
                <a:lnTo>
                  <a:pt x="0" y="0"/>
                </a:lnTo>
              </a:path>
            </a:pathLst>
          </a:custGeom>
          <a:ln w="210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37148" y="4500372"/>
            <a:ext cx="76199" cy="1577339"/>
          </a:xfrm>
          <a:custGeom>
            <a:avLst/>
            <a:gdLst/>
            <a:ahLst/>
            <a:cxnLst/>
            <a:rect l="l" t="t" r="r" b="b"/>
            <a:pathLst>
              <a:path w="76199" h="1577339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27431" y="76199"/>
                </a:lnTo>
                <a:lnTo>
                  <a:pt x="27431" y="62483"/>
                </a:lnTo>
                <a:lnTo>
                  <a:pt x="47243" y="62483"/>
                </a:lnTo>
                <a:lnTo>
                  <a:pt x="47243" y="76199"/>
                </a:lnTo>
                <a:lnTo>
                  <a:pt x="76199" y="76199"/>
                </a:lnTo>
                <a:close/>
              </a:path>
              <a:path w="76199" h="1577339">
                <a:moveTo>
                  <a:pt x="47243" y="76199"/>
                </a:moveTo>
                <a:lnTo>
                  <a:pt x="47243" y="62483"/>
                </a:lnTo>
                <a:lnTo>
                  <a:pt x="27431" y="62483"/>
                </a:lnTo>
                <a:lnTo>
                  <a:pt x="27431" y="76199"/>
                </a:lnTo>
                <a:lnTo>
                  <a:pt x="47243" y="76199"/>
                </a:lnTo>
                <a:close/>
              </a:path>
              <a:path w="76199" h="1577339">
                <a:moveTo>
                  <a:pt x="47243" y="1577339"/>
                </a:moveTo>
                <a:lnTo>
                  <a:pt x="47243" y="76199"/>
                </a:lnTo>
                <a:lnTo>
                  <a:pt x="27431" y="76199"/>
                </a:lnTo>
                <a:lnTo>
                  <a:pt x="27431" y="1577339"/>
                </a:lnTo>
                <a:lnTo>
                  <a:pt x="47243" y="1577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85945" y="5615941"/>
            <a:ext cx="76199" cy="992123"/>
          </a:xfrm>
          <a:custGeom>
            <a:avLst/>
            <a:gdLst/>
            <a:ahLst/>
            <a:cxnLst/>
            <a:rect l="l" t="t" r="r" b="b"/>
            <a:pathLst>
              <a:path w="76199" h="992123">
                <a:moveTo>
                  <a:pt x="76199" y="915923"/>
                </a:moveTo>
                <a:lnTo>
                  <a:pt x="0" y="915923"/>
                </a:lnTo>
                <a:lnTo>
                  <a:pt x="27431" y="970787"/>
                </a:lnTo>
                <a:lnTo>
                  <a:pt x="27431" y="928115"/>
                </a:lnTo>
                <a:lnTo>
                  <a:pt x="47243" y="928115"/>
                </a:lnTo>
                <a:lnTo>
                  <a:pt x="47243" y="973835"/>
                </a:lnTo>
                <a:lnTo>
                  <a:pt x="76199" y="915923"/>
                </a:lnTo>
                <a:close/>
              </a:path>
              <a:path w="76199" h="992123">
                <a:moveTo>
                  <a:pt x="47243" y="915923"/>
                </a:moveTo>
                <a:lnTo>
                  <a:pt x="47243" y="0"/>
                </a:lnTo>
                <a:lnTo>
                  <a:pt x="27431" y="0"/>
                </a:lnTo>
                <a:lnTo>
                  <a:pt x="27431" y="915923"/>
                </a:lnTo>
                <a:lnTo>
                  <a:pt x="47243" y="915923"/>
                </a:lnTo>
                <a:close/>
              </a:path>
              <a:path w="76199" h="992123">
                <a:moveTo>
                  <a:pt x="47243" y="973835"/>
                </a:moveTo>
                <a:lnTo>
                  <a:pt x="47243" y="928115"/>
                </a:lnTo>
                <a:lnTo>
                  <a:pt x="27431" y="928115"/>
                </a:lnTo>
                <a:lnTo>
                  <a:pt x="27431" y="970787"/>
                </a:lnTo>
                <a:lnTo>
                  <a:pt x="38099" y="992123"/>
                </a:lnTo>
                <a:lnTo>
                  <a:pt x="47243" y="973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54340" y="5298948"/>
            <a:ext cx="1328940" cy="47243"/>
          </a:xfrm>
          <a:custGeom>
            <a:avLst/>
            <a:gdLst/>
            <a:ahLst/>
            <a:cxnLst/>
            <a:rect l="l" t="t" r="r" b="b"/>
            <a:pathLst>
              <a:path w="1328940" h="47243">
                <a:moveTo>
                  <a:pt x="1266456" y="18287"/>
                </a:moveTo>
                <a:lnTo>
                  <a:pt x="1266456" y="0"/>
                </a:lnTo>
                <a:lnTo>
                  <a:pt x="0" y="0"/>
                </a:lnTo>
                <a:lnTo>
                  <a:pt x="0" y="18287"/>
                </a:lnTo>
                <a:lnTo>
                  <a:pt x="1266456" y="18287"/>
                </a:lnTo>
                <a:close/>
              </a:path>
              <a:path w="1328940" h="47243">
                <a:moveTo>
                  <a:pt x="1328940" y="9143"/>
                </a:moveTo>
                <a:lnTo>
                  <a:pt x="1252740" y="-28955"/>
                </a:lnTo>
                <a:lnTo>
                  <a:pt x="1252740" y="0"/>
                </a:lnTo>
                <a:lnTo>
                  <a:pt x="1266456" y="0"/>
                </a:lnTo>
                <a:lnTo>
                  <a:pt x="1266456" y="40385"/>
                </a:lnTo>
                <a:lnTo>
                  <a:pt x="1328940" y="9143"/>
                </a:lnTo>
                <a:close/>
              </a:path>
              <a:path w="1328940" h="47243">
                <a:moveTo>
                  <a:pt x="1266456" y="40385"/>
                </a:moveTo>
                <a:lnTo>
                  <a:pt x="1266456" y="18287"/>
                </a:lnTo>
                <a:lnTo>
                  <a:pt x="1252740" y="18287"/>
                </a:lnTo>
                <a:lnTo>
                  <a:pt x="1252740" y="47243"/>
                </a:lnTo>
                <a:lnTo>
                  <a:pt x="1266456" y="4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27848" y="4343400"/>
            <a:ext cx="681227" cy="48767"/>
          </a:xfrm>
          <a:custGeom>
            <a:avLst/>
            <a:gdLst/>
            <a:ahLst/>
            <a:cxnLst/>
            <a:rect l="l" t="t" r="r" b="b"/>
            <a:pathLst>
              <a:path w="681227" h="48767">
                <a:moveTo>
                  <a:pt x="618743" y="19811"/>
                </a:moveTo>
                <a:lnTo>
                  <a:pt x="618743" y="0"/>
                </a:lnTo>
                <a:lnTo>
                  <a:pt x="0" y="0"/>
                </a:lnTo>
                <a:lnTo>
                  <a:pt x="0" y="19811"/>
                </a:lnTo>
                <a:lnTo>
                  <a:pt x="618743" y="19811"/>
                </a:lnTo>
                <a:close/>
              </a:path>
              <a:path w="681227" h="48767">
                <a:moveTo>
                  <a:pt x="681227" y="10667"/>
                </a:moveTo>
                <a:lnTo>
                  <a:pt x="605027" y="-27431"/>
                </a:lnTo>
                <a:lnTo>
                  <a:pt x="605027" y="0"/>
                </a:lnTo>
                <a:lnTo>
                  <a:pt x="618743" y="0"/>
                </a:lnTo>
                <a:lnTo>
                  <a:pt x="618743" y="41909"/>
                </a:lnTo>
                <a:lnTo>
                  <a:pt x="681227" y="10667"/>
                </a:lnTo>
                <a:close/>
              </a:path>
              <a:path w="681227" h="48767">
                <a:moveTo>
                  <a:pt x="618743" y="41909"/>
                </a:moveTo>
                <a:lnTo>
                  <a:pt x="618743" y="19811"/>
                </a:lnTo>
                <a:lnTo>
                  <a:pt x="605027" y="19811"/>
                </a:lnTo>
                <a:lnTo>
                  <a:pt x="605027" y="48767"/>
                </a:lnTo>
                <a:lnTo>
                  <a:pt x="618743" y="41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59395" y="3886199"/>
            <a:ext cx="76199" cy="179832"/>
          </a:xfrm>
          <a:custGeom>
            <a:avLst/>
            <a:gdLst/>
            <a:ahLst/>
            <a:cxnLst/>
            <a:rect l="l" t="t" r="r" b="b"/>
            <a:pathLst>
              <a:path w="76199" h="179832">
                <a:moveTo>
                  <a:pt x="76199" y="103632"/>
                </a:moveTo>
                <a:lnTo>
                  <a:pt x="0" y="103632"/>
                </a:lnTo>
                <a:lnTo>
                  <a:pt x="27431" y="158496"/>
                </a:lnTo>
                <a:lnTo>
                  <a:pt x="27431" y="117348"/>
                </a:lnTo>
                <a:lnTo>
                  <a:pt x="47243" y="117348"/>
                </a:lnTo>
                <a:lnTo>
                  <a:pt x="47243" y="161544"/>
                </a:lnTo>
                <a:lnTo>
                  <a:pt x="76199" y="103632"/>
                </a:lnTo>
                <a:close/>
              </a:path>
              <a:path w="76199" h="179832">
                <a:moveTo>
                  <a:pt x="47243" y="103632"/>
                </a:moveTo>
                <a:lnTo>
                  <a:pt x="47243" y="0"/>
                </a:lnTo>
                <a:lnTo>
                  <a:pt x="27431" y="0"/>
                </a:lnTo>
                <a:lnTo>
                  <a:pt x="27431" y="103632"/>
                </a:lnTo>
                <a:lnTo>
                  <a:pt x="47243" y="103632"/>
                </a:lnTo>
                <a:close/>
              </a:path>
              <a:path w="76199" h="179832">
                <a:moveTo>
                  <a:pt x="47243" y="161544"/>
                </a:moveTo>
                <a:lnTo>
                  <a:pt x="47243" y="117348"/>
                </a:lnTo>
                <a:lnTo>
                  <a:pt x="27431" y="117348"/>
                </a:lnTo>
                <a:lnTo>
                  <a:pt x="27431" y="158496"/>
                </a:lnTo>
                <a:lnTo>
                  <a:pt x="38099" y="179832"/>
                </a:lnTo>
                <a:lnTo>
                  <a:pt x="47243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67655" y="4471416"/>
            <a:ext cx="76199" cy="568451"/>
          </a:xfrm>
          <a:custGeom>
            <a:avLst/>
            <a:gdLst/>
            <a:ahLst/>
            <a:cxnLst/>
            <a:rect l="l" t="t" r="r" b="b"/>
            <a:pathLst>
              <a:path w="76199" h="568451">
                <a:moveTo>
                  <a:pt x="76199" y="492251"/>
                </a:moveTo>
                <a:lnTo>
                  <a:pt x="0" y="492251"/>
                </a:lnTo>
                <a:lnTo>
                  <a:pt x="28955" y="550163"/>
                </a:lnTo>
                <a:lnTo>
                  <a:pt x="28955" y="504443"/>
                </a:lnTo>
                <a:lnTo>
                  <a:pt x="47243" y="504443"/>
                </a:lnTo>
                <a:lnTo>
                  <a:pt x="47243" y="550163"/>
                </a:lnTo>
                <a:lnTo>
                  <a:pt x="76199" y="492251"/>
                </a:lnTo>
                <a:close/>
              </a:path>
              <a:path w="76199" h="568451">
                <a:moveTo>
                  <a:pt x="47243" y="492251"/>
                </a:moveTo>
                <a:lnTo>
                  <a:pt x="47243" y="0"/>
                </a:lnTo>
                <a:lnTo>
                  <a:pt x="28955" y="0"/>
                </a:lnTo>
                <a:lnTo>
                  <a:pt x="28955" y="492251"/>
                </a:lnTo>
                <a:lnTo>
                  <a:pt x="47243" y="492251"/>
                </a:lnTo>
                <a:close/>
              </a:path>
              <a:path w="76199" h="568451">
                <a:moveTo>
                  <a:pt x="47243" y="550163"/>
                </a:moveTo>
                <a:lnTo>
                  <a:pt x="47243" y="504443"/>
                </a:lnTo>
                <a:lnTo>
                  <a:pt x="28955" y="504443"/>
                </a:lnTo>
                <a:lnTo>
                  <a:pt x="28955" y="550163"/>
                </a:lnTo>
                <a:lnTo>
                  <a:pt x="38099" y="568451"/>
                </a:lnTo>
                <a:lnTo>
                  <a:pt x="47243" y="550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50" name="object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677164"/>
              </p:ext>
            </p:extLst>
          </p:nvPr>
        </p:nvGraphicFramePr>
        <p:xfrm>
          <a:off x="457188" y="457187"/>
          <a:ext cx="9143999" cy="7115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5582872"/>
                <a:gridCol w="1529644"/>
                <a:gridCol w="1414265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Pseudo-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3200" spc="-1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om</a:t>
                      </a:r>
                      <a:r>
                        <a:rPr sz="3200" spc="-21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numbe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200648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GP</a:t>
                      </a:r>
                      <a:r>
                        <a:rPr sz="1800" spc="-4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ke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nd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baseline="0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-5" baseline="0" dirty="0" err="1" smtClean="0">
                          <a:latin typeface="Arial"/>
                          <a:cs typeface="Arial"/>
                        </a:rPr>
                        <a:t>ase</a:t>
                      </a:r>
                      <a:r>
                        <a:rPr sz="2400" spc="0" baseline="0" dirty="0" err="1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1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baseline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baseline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12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baseline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400" spc="0" baseline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3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baseline="0" dirty="0" smtClean="0">
                          <a:latin typeface="Arial"/>
                          <a:cs typeface="Arial"/>
                        </a:rPr>
                        <a:t>ANS</a:t>
                      </a:r>
                      <a:r>
                        <a:rPr sz="2400" spc="0" baseline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9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baseline="0" dirty="0" smtClean="0">
                          <a:latin typeface="Arial"/>
                          <a:cs typeface="Arial"/>
                        </a:rPr>
                        <a:t>X9</a:t>
                      </a:r>
                      <a:r>
                        <a:rPr sz="2400" spc="0" baseline="0" dirty="0" smtClean="0">
                          <a:latin typeface="Arial"/>
                          <a:cs typeface="Arial"/>
                        </a:rPr>
                        <a:t>.</a:t>
                      </a:r>
                      <a:r>
                        <a:rPr sz="2400" spc="-5" baseline="0" dirty="0" smtClean="0"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0" baseline="0" dirty="0" smtClean="0">
                          <a:latin typeface="Arial"/>
                          <a:cs typeface="Arial"/>
                        </a:rPr>
                        <a:t>7</a:t>
                      </a:r>
                      <a:r>
                        <a:rPr sz="2400" spc="-95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baseline="0" dirty="0" smtClean="0">
                          <a:latin typeface="Arial"/>
                          <a:cs typeface="Arial"/>
                        </a:rPr>
                        <a:t>PRN</a:t>
                      </a:r>
                      <a:r>
                        <a:rPr sz="2400" spc="0" baseline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400" spc="-9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2400" spc="-9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baseline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5" baseline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baseline="0" dirty="0" smtClean="0">
                          <a:latin typeface="Arial"/>
                          <a:cs typeface="Arial"/>
                        </a:rPr>
                        <a:t>anda</a:t>
                      </a:r>
                      <a:r>
                        <a:rPr sz="2400" spc="0" baseline="0" dirty="0" smtClean="0">
                          <a:latin typeface="Arial"/>
                          <a:cs typeface="Arial"/>
                        </a:rPr>
                        <a:t>rd</a:t>
                      </a:r>
                      <a:endParaRPr sz="2400" baseline="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100"/>
                        </a:lnSpc>
                        <a:spcBef>
                          <a:spcPts val="28"/>
                        </a:spcBef>
                      </a:pPr>
                      <a:endParaRPr sz="1100" dirty="0"/>
                    </a:p>
                    <a:p>
                      <a:pPr marL="2045335" algn="ctr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sz="1800" spc="0" baseline="-20833" dirty="0" smtClean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sz="1800" spc="0" baseline="-20833" dirty="0" smtClean="0">
                          <a:latin typeface="Arial"/>
                          <a:cs typeface="Arial"/>
                        </a:rPr>
                        <a:t>2</a:t>
                      </a:r>
                      <a:endParaRPr sz="1800" baseline="-20833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700"/>
                        </a:lnSpc>
                        <a:spcBef>
                          <a:spcPts val="16"/>
                        </a:spcBef>
                      </a:pPr>
                      <a:endParaRPr sz="7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 smtClean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 smtClean="0"/>
                    </a:p>
                    <a:p>
                      <a:pPr marL="522605">
                        <a:lnSpc>
                          <a:spcPct val="100000"/>
                        </a:lnSpc>
                        <a:tabLst>
                          <a:tab pos="2140585" algn="l"/>
                        </a:tabLst>
                      </a:pPr>
                      <a:r>
                        <a:rPr sz="1800" spc="-5" dirty="0" err="1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1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900" spc="0" baseline="-21367" dirty="0" err="1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900" spc="0" baseline="-21367" dirty="0" smtClean="0">
                          <a:latin typeface="Arial"/>
                          <a:cs typeface="Arial"/>
                        </a:rPr>
                        <a:t>	</a:t>
                      </a:r>
                      <a:r>
                        <a:rPr sz="2700" spc="-15" baseline="1543" dirty="0" smtClean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-7" baseline="1543" dirty="0" smtClean="0">
                          <a:latin typeface="Arial"/>
                          <a:cs typeface="Arial"/>
                        </a:rPr>
                        <a:t>DE</a:t>
                      </a:r>
                      <a:r>
                        <a:rPr sz="2700" spc="0" baseline="1543" dirty="0" smtClean="0">
                          <a:latin typeface="Arial"/>
                          <a:cs typeface="Arial"/>
                        </a:rPr>
                        <a:t>S</a:t>
                      </a:r>
                      <a:endParaRPr sz="2700" baseline="1543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950"/>
                        </a:lnSpc>
                        <a:spcBef>
                          <a:spcPts val="6"/>
                        </a:spcBef>
                      </a:pPr>
                      <a:endParaRPr sz="9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R="415290" algn="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+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300"/>
                        </a:lnSpc>
                        <a:spcBef>
                          <a:spcPts val="76"/>
                        </a:spcBef>
                      </a:pPr>
                      <a:endParaRPr sz="1200" dirty="0"/>
                    </a:p>
                    <a:p>
                      <a:pPr marL="645795">
                        <a:lnSpc>
                          <a:spcPct val="100000"/>
                        </a:lnSpc>
                        <a:tabLst>
                          <a:tab pos="2366645" algn="l"/>
                          <a:tab pos="3524885" algn="l"/>
                        </a:tabLst>
                      </a:pPr>
                      <a:r>
                        <a:rPr sz="2700" spc="-7" baseline="7716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sz="1900" spc="0" baseline="-10683" dirty="0" smtClean="0">
                          <a:latin typeface="Arial"/>
                          <a:cs typeface="Arial"/>
                        </a:rPr>
                        <a:t>i	</a:t>
                      </a:r>
                      <a:r>
                        <a:rPr sz="2700" spc="0" baseline="7716" dirty="0" smtClean="0">
                          <a:latin typeface="Arial"/>
                          <a:cs typeface="Arial"/>
                        </a:rPr>
                        <a:t>+	</a:t>
                      </a:r>
                      <a:r>
                        <a:rPr sz="1800" spc="-10" dirty="0" smtClean="0">
                          <a:latin typeface="Arial"/>
                          <a:cs typeface="Arial"/>
                        </a:rPr>
                        <a:t>3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DE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S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300"/>
                        </a:lnSpc>
                        <a:spcBef>
                          <a:spcPts val="12"/>
                        </a:spcBef>
                      </a:pPr>
                      <a:endParaRPr sz="1200" dirty="0"/>
                    </a:p>
                    <a:p>
                      <a:pPr marR="1603375" algn="r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900" spc="0" baseline="-21367" dirty="0" smtClean="0">
                          <a:latin typeface="Arial"/>
                          <a:cs typeface="Arial"/>
                        </a:rPr>
                        <a:t>i</a:t>
                      </a:r>
                      <a:endParaRPr sz="1900" baseline="-21367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</a:pPr>
                      <a:endParaRPr lang="en-IN" sz="1800" spc="-10" dirty="0" smtClean="0">
                        <a:latin typeface="Arial"/>
                        <a:cs typeface="Arial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</a:pPr>
                      <a:endParaRPr lang="en-IN" sz="1800" spc="-10" dirty="0" smtClean="0">
                        <a:latin typeface="Arial"/>
                        <a:cs typeface="Arial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</a:pPr>
                      <a:endParaRPr lang="en-IN" sz="1800" spc="-10" dirty="0" smtClean="0">
                        <a:latin typeface="Arial"/>
                        <a:cs typeface="Arial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</a:pPr>
                      <a:endParaRPr lang="en-IN" sz="1800" spc="-10" dirty="0" smtClean="0">
                        <a:latin typeface="Arial"/>
                        <a:cs typeface="Arial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</a:pPr>
                      <a:endParaRPr lang="en-IN" sz="1800" spc="-10" dirty="0" smtClean="0">
                        <a:latin typeface="Arial"/>
                        <a:cs typeface="Arial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</a:pPr>
                      <a:endParaRPr lang="en-IN" sz="1800" spc="-10" dirty="0" smtClean="0">
                        <a:latin typeface="Arial"/>
                        <a:cs typeface="Arial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</a:pPr>
                      <a:endParaRPr lang="en-IN" sz="1800" spc="-10" dirty="0" smtClean="0">
                        <a:latin typeface="Arial"/>
                        <a:cs typeface="Arial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</a:pPr>
                      <a:endParaRPr lang="en-IN" sz="1800" spc="-10" dirty="0" smtClean="0">
                        <a:latin typeface="Arial"/>
                        <a:cs typeface="Arial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</a:pPr>
                      <a:endParaRPr lang="en-IN" sz="1800" spc="-10" dirty="0" smtClean="0">
                        <a:latin typeface="Arial"/>
                        <a:cs typeface="Arial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</a:pPr>
                      <a:endParaRPr lang="en-IN" sz="1800" spc="-10" dirty="0" smtClean="0">
                        <a:latin typeface="Arial"/>
                        <a:cs typeface="Arial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</a:pPr>
                      <a:r>
                        <a:rPr sz="1800" spc="-10" dirty="0" smtClean="0">
                          <a:latin typeface="Arial"/>
                          <a:cs typeface="Arial"/>
                        </a:rPr>
                        <a:t>3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DE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endParaRPr lang="en-IN" sz="2700" spc="-7" baseline="15432" dirty="0" smtClean="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endParaRPr lang="en-IN" sz="2700" spc="-7" baseline="15432" dirty="0" smtClean="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endParaRPr lang="en-IN" sz="2700" spc="-7" baseline="15432" dirty="0" smtClean="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endParaRPr lang="en-IN" sz="2700" spc="-7" baseline="15432" dirty="0" smtClean="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endParaRPr lang="en-IN" sz="2700" spc="-7" baseline="15432" dirty="0" smtClean="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endParaRPr lang="en-IN" sz="2700" spc="-7" baseline="15432" dirty="0" smtClean="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endParaRPr lang="en-IN" sz="2700" spc="-7" baseline="15432" dirty="0" smtClean="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endParaRPr lang="en-IN" sz="2700" spc="-7" baseline="15432" dirty="0" smtClean="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endParaRPr lang="en-IN" sz="2700" spc="-7" baseline="15432" dirty="0" smtClean="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endParaRPr lang="en-IN" sz="2700" spc="-7" baseline="15432" dirty="0" smtClean="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endParaRPr lang="en-IN" sz="2700" spc="-7" baseline="15432" dirty="0" smtClean="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spc="-7" baseline="15432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i+1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600"/>
                        </a:lnSpc>
                        <a:spcBef>
                          <a:spcPts val="4"/>
                        </a:spcBef>
                      </a:pPr>
                      <a:endParaRPr sz="6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L="854710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8379" y="1895844"/>
            <a:ext cx="0" cy="397763"/>
          </a:xfrm>
          <a:custGeom>
            <a:avLst/>
            <a:gdLst/>
            <a:ahLst/>
            <a:cxnLst/>
            <a:rect l="l" t="t" r="r" b="b"/>
            <a:pathLst>
              <a:path h="397763">
                <a:moveTo>
                  <a:pt x="0" y="0"/>
                </a:moveTo>
                <a:lnTo>
                  <a:pt x="0" y="397763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0920" y="1898891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401320" y="0"/>
                </a:moveTo>
                <a:lnTo>
                  <a:pt x="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1416" y="2289797"/>
            <a:ext cx="400811" cy="0"/>
          </a:xfrm>
          <a:custGeom>
            <a:avLst/>
            <a:gdLst/>
            <a:ahLst/>
            <a:cxnLst/>
            <a:rect l="l" t="t" r="r" b="b"/>
            <a:pathLst>
              <a:path w="400811">
                <a:moveTo>
                  <a:pt x="400811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79179" y="1901939"/>
            <a:ext cx="0" cy="384048"/>
          </a:xfrm>
          <a:custGeom>
            <a:avLst/>
            <a:gdLst/>
            <a:ahLst/>
            <a:cxnLst/>
            <a:rect l="l" t="t" r="r" b="b"/>
            <a:pathLst>
              <a:path h="384048">
                <a:moveTo>
                  <a:pt x="0" y="0"/>
                </a:moveTo>
                <a:lnTo>
                  <a:pt x="0" y="384048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1416" y="1901940"/>
            <a:ext cx="394715" cy="384047"/>
          </a:xfrm>
          <a:custGeom>
            <a:avLst/>
            <a:gdLst/>
            <a:ahLst/>
            <a:cxnLst/>
            <a:rect l="l" t="t" r="r" b="b"/>
            <a:pathLst>
              <a:path w="394715" h="384047">
                <a:moveTo>
                  <a:pt x="0" y="0"/>
                </a:moveTo>
                <a:lnTo>
                  <a:pt x="0" y="384047"/>
                </a:lnTo>
                <a:lnTo>
                  <a:pt x="394715" y="384047"/>
                </a:lnTo>
                <a:lnTo>
                  <a:pt x="394715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5321" y="1895844"/>
            <a:ext cx="406907" cy="397763"/>
          </a:xfrm>
          <a:custGeom>
            <a:avLst/>
            <a:gdLst/>
            <a:ahLst/>
            <a:cxnLst/>
            <a:rect l="l" t="t" r="r" b="b"/>
            <a:pathLst>
              <a:path w="406907" h="397763">
                <a:moveTo>
                  <a:pt x="406907" y="397763"/>
                </a:moveTo>
                <a:lnTo>
                  <a:pt x="406907" y="0"/>
                </a:lnTo>
                <a:lnTo>
                  <a:pt x="0" y="0"/>
                </a:lnTo>
                <a:lnTo>
                  <a:pt x="0" y="397763"/>
                </a:lnTo>
                <a:lnTo>
                  <a:pt x="6095" y="397763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394715" y="13715"/>
                </a:lnTo>
                <a:lnTo>
                  <a:pt x="394715" y="6095"/>
                </a:lnTo>
                <a:lnTo>
                  <a:pt x="400811" y="13715"/>
                </a:lnTo>
                <a:lnTo>
                  <a:pt x="400811" y="397763"/>
                </a:lnTo>
                <a:lnTo>
                  <a:pt x="406907" y="397763"/>
                </a:lnTo>
                <a:close/>
              </a:path>
              <a:path w="406907" h="397763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406907" h="397763">
                <a:moveTo>
                  <a:pt x="13715" y="384047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384047"/>
                </a:lnTo>
                <a:lnTo>
                  <a:pt x="13715" y="384047"/>
                </a:lnTo>
                <a:close/>
              </a:path>
              <a:path w="406907" h="397763">
                <a:moveTo>
                  <a:pt x="400811" y="384047"/>
                </a:moveTo>
                <a:lnTo>
                  <a:pt x="6095" y="384047"/>
                </a:lnTo>
                <a:lnTo>
                  <a:pt x="13715" y="390143"/>
                </a:lnTo>
                <a:lnTo>
                  <a:pt x="13715" y="397763"/>
                </a:lnTo>
                <a:lnTo>
                  <a:pt x="394715" y="397763"/>
                </a:lnTo>
                <a:lnTo>
                  <a:pt x="394715" y="390143"/>
                </a:lnTo>
                <a:lnTo>
                  <a:pt x="400811" y="384047"/>
                </a:lnTo>
                <a:close/>
              </a:path>
              <a:path w="406907" h="397763">
                <a:moveTo>
                  <a:pt x="13715" y="397763"/>
                </a:moveTo>
                <a:lnTo>
                  <a:pt x="13715" y="390143"/>
                </a:lnTo>
                <a:lnTo>
                  <a:pt x="6095" y="384047"/>
                </a:lnTo>
                <a:lnTo>
                  <a:pt x="6095" y="397763"/>
                </a:lnTo>
                <a:lnTo>
                  <a:pt x="13715" y="397763"/>
                </a:lnTo>
                <a:close/>
              </a:path>
              <a:path w="406907" h="397763">
                <a:moveTo>
                  <a:pt x="400811" y="13715"/>
                </a:moveTo>
                <a:lnTo>
                  <a:pt x="394715" y="6095"/>
                </a:lnTo>
                <a:lnTo>
                  <a:pt x="394715" y="13715"/>
                </a:lnTo>
                <a:lnTo>
                  <a:pt x="400811" y="13715"/>
                </a:lnTo>
                <a:close/>
              </a:path>
              <a:path w="406907" h="397763">
                <a:moveTo>
                  <a:pt x="400811" y="384047"/>
                </a:moveTo>
                <a:lnTo>
                  <a:pt x="400811" y="13715"/>
                </a:lnTo>
                <a:lnTo>
                  <a:pt x="394715" y="13715"/>
                </a:lnTo>
                <a:lnTo>
                  <a:pt x="394715" y="384047"/>
                </a:lnTo>
                <a:lnTo>
                  <a:pt x="400811" y="384047"/>
                </a:lnTo>
                <a:close/>
              </a:path>
              <a:path w="406907" h="397763">
                <a:moveTo>
                  <a:pt x="400811" y="397763"/>
                </a:moveTo>
                <a:lnTo>
                  <a:pt x="400811" y="384047"/>
                </a:lnTo>
                <a:lnTo>
                  <a:pt x="394715" y="390143"/>
                </a:lnTo>
                <a:lnTo>
                  <a:pt x="394715" y="397763"/>
                </a:lnTo>
                <a:lnTo>
                  <a:pt x="400811" y="397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74645" y="3273552"/>
            <a:ext cx="0" cy="397763"/>
          </a:xfrm>
          <a:custGeom>
            <a:avLst/>
            <a:gdLst/>
            <a:ahLst/>
            <a:cxnLst/>
            <a:rect l="l" t="t" r="r" b="b"/>
            <a:pathLst>
              <a:path h="397763">
                <a:moveTo>
                  <a:pt x="0" y="0"/>
                </a:moveTo>
                <a:lnTo>
                  <a:pt x="0" y="397763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77820" y="3277361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398780" y="0"/>
                </a:moveTo>
                <a:lnTo>
                  <a:pt x="0" y="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7299" y="3668267"/>
            <a:ext cx="399300" cy="0"/>
          </a:xfrm>
          <a:custGeom>
            <a:avLst/>
            <a:gdLst/>
            <a:ahLst/>
            <a:cxnLst/>
            <a:rect l="l" t="t" r="r" b="b"/>
            <a:pathLst>
              <a:path w="399300">
                <a:moveTo>
                  <a:pt x="399300" y="0"/>
                </a:moveTo>
                <a:lnTo>
                  <a:pt x="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3552" y="3281171"/>
            <a:ext cx="0" cy="384048"/>
          </a:xfrm>
          <a:custGeom>
            <a:avLst/>
            <a:gdLst/>
            <a:ahLst/>
            <a:cxnLst/>
            <a:rect l="l" t="t" r="r" b="b"/>
            <a:pathLst>
              <a:path h="384048">
                <a:moveTo>
                  <a:pt x="0" y="0"/>
                </a:moveTo>
                <a:lnTo>
                  <a:pt x="0" y="384048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77300" y="3281172"/>
            <a:ext cx="393191" cy="384047"/>
          </a:xfrm>
          <a:custGeom>
            <a:avLst/>
            <a:gdLst/>
            <a:ahLst/>
            <a:cxnLst/>
            <a:rect l="l" t="t" r="r" b="b"/>
            <a:pathLst>
              <a:path w="393191" h="384047">
                <a:moveTo>
                  <a:pt x="0" y="0"/>
                </a:moveTo>
                <a:lnTo>
                  <a:pt x="0" y="384047"/>
                </a:lnTo>
                <a:lnTo>
                  <a:pt x="393191" y="384047"/>
                </a:lnTo>
                <a:lnTo>
                  <a:pt x="393191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71203" y="3273552"/>
            <a:ext cx="405396" cy="397763"/>
          </a:xfrm>
          <a:custGeom>
            <a:avLst/>
            <a:gdLst/>
            <a:ahLst/>
            <a:cxnLst/>
            <a:rect l="l" t="t" r="r" b="b"/>
            <a:pathLst>
              <a:path w="405396" h="397763">
                <a:moveTo>
                  <a:pt x="405396" y="397763"/>
                </a:moveTo>
                <a:lnTo>
                  <a:pt x="405396" y="0"/>
                </a:lnTo>
                <a:lnTo>
                  <a:pt x="0" y="0"/>
                </a:lnTo>
                <a:lnTo>
                  <a:pt x="0" y="397763"/>
                </a:lnTo>
                <a:lnTo>
                  <a:pt x="6095" y="397763"/>
                </a:lnTo>
                <a:lnTo>
                  <a:pt x="6095" y="13715"/>
                </a:lnTo>
                <a:lnTo>
                  <a:pt x="12191" y="7619"/>
                </a:lnTo>
                <a:lnTo>
                  <a:pt x="12191" y="13715"/>
                </a:lnTo>
                <a:lnTo>
                  <a:pt x="393204" y="13715"/>
                </a:lnTo>
                <a:lnTo>
                  <a:pt x="393204" y="7619"/>
                </a:lnTo>
                <a:lnTo>
                  <a:pt x="399300" y="13715"/>
                </a:lnTo>
                <a:lnTo>
                  <a:pt x="399300" y="397763"/>
                </a:lnTo>
                <a:lnTo>
                  <a:pt x="405396" y="397763"/>
                </a:lnTo>
                <a:close/>
              </a:path>
              <a:path w="405396" h="397763">
                <a:moveTo>
                  <a:pt x="12191" y="13715"/>
                </a:moveTo>
                <a:lnTo>
                  <a:pt x="12191" y="7619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405396" h="397763">
                <a:moveTo>
                  <a:pt x="12191" y="384047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384047"/>
                </a:lnTo>
                <a:lnTo>
                  <a:pt x="12191" y="384047"/>
                </a:lnTo>
                <a:close/>
              </a:path>
              <a:path w="405396" h="397763">
                <a:moveTo>
                  <a:pt x="399300" y="384047"/>
                </a:moveTo>
                <a:lnTo>
                  <a:pt x="6095" y="384047"/>
                </a:lnTo>
                <a:lnTo>
                  <a:pt x="12191" y="391667"/>
                </a:lnTo>
                <a:lnTo>
                  <a:pt x="12191" y="397763"/>
                </a:lnTo>
                <a:lnTo>
                  <a:pt x="393204" y="397763"/>
                </a:lnTo>
                <a:lnTo>
                  <a:pt x="393204" y="391667"/>
                </a:lnTo>
                <a:lnTo>
                  <a:pt x="399300" y="384047"/>
                </a:lnTo>
                <a:close/>
              </a:path>
              <a:path w="405396" h="397763">
                <a:moveTo>
                  <a:pt x="12191" y="397763"/>
                </a:moveTo>
                <a:lnTo>
                  <a:pt x="12191" y="391667"/>
                </a:lnTo>
                <a:lnTo>
                  <a:pt x="6095" y="384047"/>
                </a:lnTo>
                <a:lnTo>
                  <a:pt x="6095" y="397763"/>
                </a:lnTo>
                <a:lnTo>
                  <a:pt x="12191" y="397763"/>
                </a:lnTo>
                <a:close/>
              </a:path>
              <a:path w="405396" h="397763">
                <a:moveTo>
                  <a:pt x="399300" y="13715"/>
                </a:moveTo>
                <a:lnTo>
                  <a:pt x="393204" y="7619"/>
                </a:lnTo>
                <a:lnTo>
                  <a:pt x="393204" y="13715"/>
                </a:lnTo>
                <a:lnTo>
                  <a:pt x="399300" y="13715"/>
                </a:lnTo>
                <a:close/>
              </a:path>
              <a:path w="405396" h="397763">
                <a:moveTo>
                  <a:pt x="399300" y="384047"/>
                </a:moveTo>
                <a:lnTo>
                  <a:pt x="399300" y="13715"/>
                </a:lnTo>
                <a:lnTo>
                  <a:pt x="393204" y="13715"/>
                </a:lnTo>
                <a:lnTo>
                  <a:pt x="393204" y="384047"/>
                </a:lnTo>
                <a:lnTo>
                  <a:pt x="399300" y="384047"/>
                </a:lnTo>
                <a:close/>
              </a:path>
              <a:path w="405396" h="397763">
                <a:moveTo>
                  <a:pt x="399300" y="397763"/>
                </a:moveTo>
                <a:lnTo>
                  <a:pt x="399300" y="384047"/>
                </a:lnTo>
                <a:lnTo>
                  <a:pt x="393204" y="391667"/>
                </a:lnTo>
                <a:lnTo>
                  <a:pt x="393204" y="397763"/>
                </a:lnTo>
                <a:lnTo>
                  <a:pt x="399300" y="397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45534" y="2802623"/>
            <a:ext cx="0" cy="396252"/>
          </a:xfrm>
          <a:custGeom>
            <a:avLst/>
            <a:gdLst/>
            <a:ahLst/>
            <a:cxnLst/>
            <a:rect l="l" t="t" r="r" b="b"/>
            <a:pathLst>
              <a:path h="396252">
                <a:moveTo>
                  <a:pt x="0" y="0"/>
                </a:moveTo>
                <a:lnTo>
                  <a:pt x="0" y="39625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48709" y="2805671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400050" y="0"/>
                </a:moveTo>
                <a:lnTo>
                  <a:pt x="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48456" y="3195827"/>
            <a:ext cx="400811" cy="0"/>
          </a:xfrm>
          <a:custGeom>
            <a:avLst/>
            <a:gdLst/>
            <a:ahLst/>
            <a:cxnLst/>
            <a:rect l="l" t="t" r="r" b="b"/>
            <a:pathLst>
              <a:path w="400811">
                <a:moveTo>
                  <a:pt x="400811" y="0"/>
                </a:moveTo>
                <a:lnTo>
                  <a:pt x="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46220" y="2808720"/>
            <a:ext cx="0" cy="384059"/>
          </a:xfrm>
          <a:custGeom>
            <a:avLst/>
            <a:gdLst/>
            <a:ahLst/>
            <a:cxnLst/>
            <a:rect l="l" t="t" r="r" b="b"/>
            <a:pathLst>
              <a:path h="384060">
                <a:moveTo>
                  <a:pt x="0" y="0"/>
                </a:moveTo>
                <a:lnTo>
                  <a:pt x="0" y="38406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48456" y="2808720"/>
            <a:ext cx="394715" cy="384047"/>
          </a:xfrm>
          <a:custGeom>
            <a:avLst/>
            <a:gdLst/>
            <a:ahLst/>
            <a:cxnLst/>
            <a:rect l="l" t="t" r="r" b="b"/>
            <a:pathLst>
              <a:path w="394715" h="384047">
                <a:moveTo>
                  <a:pt x="0" y="0"/>
                </a:moveTo>
                <a:lnTo>
                  <a:pt x="0" y="384047"/>
                </a:lnTo>
                <a:lnTo>
                  <a:pt x="394715" y="384047"/>
                </a:lnTo>
                <a:lnTo>
                  <a:pt x="394715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42360" y="2802623"/>
            <a:ext cx="406907" cy="396252"/>
          </a:xfrm>
          <a:custGeom>
            <a:avLst/>
            <a:gdLst/>
            <a:ahLst/>
            <a:cxnLst/>
            <a:rect l="l" t="t" r="r" b="b"/>
            <a:pathLst>
              <a:path w="406907" h="396252">
                <a:moveTo>
                  <a:pt x="406907" y="396252"/>
                </a:moveTo>
                <a:lnTo>
                  <a:pt x="406907" y="0"/>
                </a:lnTo>
                <a:lnTo>
                  <a:pt x="0" y="0"/>
                </a:lnTo>
                <a:lnTo>
                  <a:pt x="0" y="396252"/>
                </a:lnTo>
                <a:lnTo>
                  <a:pt x="6095" y="396252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393191" y="12191"/>
                </a:lnTo>
                <a:lnTo>
                  <a:pt x="393191" y="6095"/>
                </a:lnTo>
                <a:lnTo>
                  <a:pt x="400811" y="12191"/>
                </a:lnTo>
                <a:lnTo>
                  <a:pt x="400811" y="396252"/>
                </a:lnTo>
                <a:lnTo>
                  <a:pt x="406907" y="396252"/>
                </a:lnTo>
                <a:close/>
              </a:path>
              <a:path w="406907" h="396252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406907" h="396252">
                <a:moveTo>
                  <a:pt x="12191" y="384060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384060"/>
                </a:lnTo>
                <a:lnTo>
                  <a:pt x="12191" y="384060"/>
                </a:lnTo>
                <a:close/>
              </a:path>
              <a:path w="406907" h="396252">
                <a:moveTo>
                  <a:pt x="400811" y="384060"/>
                </a:moveTo>
                <a:lnTo>
                  <a:pt x="6095" y="384060"/>
                </a:lnTo>
                <a:lnTo>
                  <a:pt x="12191" y="390156"/>
                </a:lnTo>
                <a:lnTo>
                  <a:pt x="12191" y="396252"/>
                </a:lnTo>
                <a:lnTo>
                  <a:pt x="393191" y="396252"/>
                </a:lnTo>
                <a:lnTo>
                  <a:pt x="393191" y="390156"/>
                </a:lnTo>
                <a:lnTo>
                  <a:pt x="400811" y="384060"/>
                </a:lnTo>
                <a:close/>
              </a:path>
              <a:path w="406907" h="396252">
                <a:moveTo>
                  <a:pt x="12191" y="396252"/>
                </a:moveTo>
                <a:lnTo>
                  <a:pt x="12191" y="390156"/>
                </a:lnTo>
                <a:lnTo>
                  <a:pt x="6095" y="384060"/>
                </a:lnTo>
                <a:lnTo>
                  <a:pt x="6095" y="396252"/>
                </a:lnTo>
                <a:lnTo>
                  <a:pt x="12191" y="396252"/>
                </a:lnTo>
                <a:close/>
              </a:path>
              <a:path w="406907" h="396252">
                <a:moveTo>
                  <a:pt x="400811" y="12191"/>
                </a:moveTo>
                <a:lnTo>
                  <a:pt x="393191" y="6095"/>
                </a:lnTo>
                <a:lnTo>
                  <a:pt x="393191" y="12191"/>
                </a:lnTo>
                <a:lnTo>
                  <a:pt x="400811" y="12191"/>
                </a:lnTo>
                <a:close/>
              </a:path>
              <a:path w="406907" h="396252">
                <a:moveTo>
                  <a:pt x="400811" y="384060"/>
                </a:moveTo>
                <a:lnTo>
                  <a:pt x="400811" y="12191"/>
                </a:lnTo>
                <a:lnTo>
                  <a:pt x="393191" y="12191"/>
                </a:lnTo>
                <a:lnTo>
                  <a:pt x="393191" y="384060"/>
                </a:lnTo>
                <a:lnTo>
                  <a:pt x="400811" y="384060"/>
                </a:lnTo>
                <a:close/>
              </a:path>
              <a:path w="406907" h="396252">
                <a:moveTo>
                  <a:pt x="400811" y="396252"/>
                </a:moveTo>
                <a:lnTo>
                  <a:pt x="400811" y="384060"/>
                </a:lnTo>
                <a:lnTo>
                  <a:pt x="393191" y="390156"/>
                </a:lnTo>
                <a:lnTo>
                  <a:pt x="393191" y="396252"/>
                </a:lnTo>
                <a:lnTo>
                  <a:pt x="400811" y="396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05555" y="2909303"/>
            <a:ext cx="204215" cy="182892"/>
          </a:xfrm>
          <a:custGeom>
            <a:avLst/>
            <a:gdLst/>
            <a:ahLst/>
            <a:cxnLst/>
            <a:rect l="l" t="t" r="r" b="b"/>
            <a:pathLst>
              <a:path w="204215" h="182892">
                <a:moveTo>
                  <a:pt x="204215" y="89915"/>
                </a:moveTo>
                <a:lnTo>
                  <a:pt x="201167" y="71627"/>
                </a:lnTo>
                <a:lnTo>
                  <a:pt x="198119" y="64007"/>
                </a:lnTo>
                <a:lnTo>
                  <a:pt x="195071" y="54863"/>
                </a:lnTo>
                <a:lnTo>
                  <a:pt x="166115" y="19811"/>
                </a:lnTo>
                <a:lnTo>
                  <a:pt x="149351" y="10667"/>
                </a:lnTo>
                <a:lnTo>
                  <a:pt x="141731" y="6095"/>
                </a:lnTo>
                <a:lnTo>
                  <a:pt x="131063" y="3047"/>
                </a:lnTo>
                <a:lnTo>
                  <a:pt x="121919" y="1523"/>
                </a:lnTo>
                <a:lnTo>
                  <a:pt x="111251" y="0"/>
                </a:lnTo>
                <a:lnTo>
                  <a:pt x="91439" y="0"/>
                </a:lnTo>
                <a:lnTo>
                  <a:pt x="53339" y="10667"/>
                </a:lnTo>
                <a:lnTo>
                  <a:pt x="18287" y="39623"/>
                </a:lnTo>
                <a:lnTo>
                  <a:pt x="12191" y="47243"/>
                </a:lnTo>
                <a:lnTo>
                  <a:pt x="7619" y="54863"/>
                </a:lnTo>
                <a:lnTo>
                  <a:pt x="4571" y="64007"/>
                </a:lnTo>
                <a:lnTo>
                  <a:pt x="0" y="91439"/>
                </a:lnTo>
                <a:lnTo>
                  <a:pt x="4571" y="118871"/>
                </a:lnTo>
                <a:lnTo>
                  <a:pt x="9143" y="126491"/>
                </a:lnTo>
                <a:lnTo>
                  <a:pt x="13715" y="135635"/>
                </a:lnTo>
                <a:lnTo>
                  <a:pt x="13715" y="82295"/>
                </a:lnTo>
                <a:lnTo>
                  <a:pt x="16763" y="67055"/>
                </a:lnTo>
                <a:lnTo>
                  <a:pt x="39623" y="35051"/>
                </a:lnTo>
                <a:lnTo>
                  <a:pt x="76199" y="15239"/>
                </a:lnTo>
                <a:lnTo>
                  <a:pt x="92963" y="12191"/>
                </a:lnTo>
                <a:lnTo>
                  <a:pt x="111251" y="12191"/>
                </a:lnTo>
                <a:lnTo>
                  <a:pt x="120395" y="13715"/>
                </a:lnTo>
                <a:lnTo>
                  <a:pt x="129539" y="16763"/>
                </a:lnTo>
                <a:lnTo>
                  <a:pt x="137159" y="18287"/>
                </a:lnTo>
                <a:lnTo>
                  <a:pt x="144779" y="22859"/>
                </a:lnTo>
                <a:lnTo>
                  <a:pt x="152399" y="25907"/>
                </a:lnTo>
                <a:lnTo>
                  <a:pt x="158495" y="30479"/>
                </a:lnTo>
                <a:lnTo>
                  <a:pt x="164591" y="36575"/>
                </a:lnTo>
                <a:lnTo>
                  <a:pt x="170687" y="41147"/>
                </a:lnTo>
                <a:lnTo>
                  <a:pt x="176783" y="47243"/>
                </a:lnTo>
                <a:lnTo>
                  <a:pt x="179831" y="54863"/>
                </a:lnTo>
                <a:lnTo>
                  <a:pt x="184403" y="60959"/>
                </a:lnTo>
                <a:lnTo>
                  <a:pt x="187451" y="68579"/>
                </a:lnTo>
                <a:lnTo>
                  <a:pt x="190499" y="83819"/>
                </a:lnTo>
                <a:lnTo>
                  <a:pt x="190499" y="136020"/>
                </a:lnTo>
                <a:lnTo>
                  <a:pt x="192023" y="134111"/>
                </a:lnTo>
                <a:lnTo>
                  <a:pt x="195071" y="126491"/>
                </a:lnTo>
                <a:lnTo>
                  <a:pt x="199643" y="117347"/>
                </a:lnTo>
                <a:lnTo>
                  <a:pt x="201167" y="109727"/>
                </a:lnTo>
                <a:lnTo>
                  <a:pt x="202691" y="100583"/>
                </a:lnTo>
                <a:lnTo>
                  <a:pt x="204215" y="89915"/>
                </a:lnTo>
                <a:close/>
              </a:path>
              <a:path w="204215" h="182892">
                <a:moveTo>
                  <a:pt x="190499" y="136020"/>
                </a:moveTo>
                <a:lnTo>
                  <a:pt x="190499" y="99059"/>
                </a:lnTo>
                <a:lnTo>
                  <a:pt x="187451" y="114299"/>
                </a:lnTo>
                <a:lnTo>
                  <a:pt x="184403" y="121919"/>
                </a:lnTo>
                <a:lnTo>
                  <a:pt x="179831" y="128015"/>
                </a:lnTo>
                <a:lnTo>
                  <a:pt x="175259" y="135635"/>
                </a:lnTo>
                <a:lnTo>
                  <a:pt x="170687" y="141744"/>
                </a:lnTo>
                <a:lnTo>
                  <a:pt x="158495" y="150888"/>
                </a:lnTo>
                <a:lnTo>
                  <a:pt x="152399" y="156984"/>
                </a:lnTo>
                <a:lnTo>
                  <a:pt x="137159" y="163080"/>
                </a:lnTo>
                <a:lnTo>
                  <a:pt x="128015" y="166128"/>
                </a:lnTo>
                <a:lnTo>
                  <a:pt x="120395" y="167652"/>
                </a:lnTo>
                <a:lnTo>
                  <a:pt x="111251" y="169176"/>
                </a:lnTo>
                <a:lnTo>
                  <a:pt x="92963" y="169176"/>
                </a:lnTo>
                <a:lnTo>
                  <a:pt x="44195" y="150888"/>
                </a:lnTo>
                <a:lnTo>
                  <a:pt x="33527" y="140220"/>
                </a:lnTo>
                <a:lnTo>
                  <a:pt x="27431" y="134111"/>
                </a:lnTo>
                <a:lnTo>
                  <a:pt x="22859" y="128015"/>
                </a:lnTo>
                <a:lnTo>
                  <a:pt x="19811" y="120395"/>
                </a:lnTo>
                <a:lnTo>
                  <a:pt x="16763" y="114299"/>
                </a:lnTo>
                <a:lnTo>
                  <a:pt x="13715" y="99059"/>
                </a:lnTo>
                <a:lnTo>
                  <a:pt x="13715" y="135635"/>
                </a:lnTo>
                <a:lnTo>
                  <a:pt x="45719" y="167652"/>
                </a:lnTo>
                <a:lnTo>
                  <a:pt x="82295" y="179844"/>
                </a:lnTo>
                <a:lnTo>
                  <a:pt x="91439" y="181368"/>
                </a:lnTo>
                <a:lnTo>
                  <a:pt x="102107" y="182892"/>
                </a:lnTo>
                <a:lnTo>
                  <a:pt x="112775" y="181368"/>
                </a:lnTo>
                <a:lnTo>
                  <a:pt x="121919" y="179844"/>
                </a:lnTo>
                <a:lnTo>
                  <a:pt x="132587" y="178320"/>
                </a:lnTo>
                <a:lnTo>
                  <a:pt x="173735" y="155460"/>
                </a:lnTo>
                <a:lnTo>
                  <a:pt x="179831" y="149364"/>
                </a:lnTo>
                <a:lnTo>
                  <a:pt x="190499" y="136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89619" y="3387852"/>
            <a:ext cx="204215" cy="182879"/>
          </a:xfrm>
          <a:custGeom>
            <a:avLst/>
            <a:gdLst/>
            <a:ahLst/>
            <a:cxnLst/>
            <a:rect l="l" t="t" r="r" b="b"/>
            <a:pathLst>
              <a:path w="204215" h="182879">
                <a:moveTo>
                  <a:pt x="204215" y="91439"/>
                </a:moveTo>
                <a:lnTo>
                  <a:pt x="190499" y="47243"/>
                </a:lnTo>
                <a:lnTo>
                  <a:pt x="158495" y="15239"/>
                </a:lnTo>
                <a:lnTo>
                  <a:pt x="149351" y="12191"/>
                </a:lnTo>
                <a:lnTo>
                  <a:pt x="141731" y="7619"/>
                </a:lnTo>
                <a:lnTo>
                  <a:pt x="131063" y="4571"/>
                </a:lnTo>
                <a:lnTo>
                  <a:pt x="121919" y="3047"/>
                </a:lnTo>
                <a:lnTo>
                  <a:pt x="111251" y="1523"/>
                </a:lnTo>
                <a:lnTo>
                  <a:pt x="102107" y="0"/>
                </a:lnTo>
                <a:lnTo>
                  <a:pt x="62483" y="7619"/>
                </a:lnTo>
                <a:lnTo>
                  <a:pt x="45719" y="16763"/>
                </a:lnTo>
                <a:lnTo>
                  <a:pt x="36575" y="21335"/>
                </a:lnTo>
                <a:lnTo>
                  <a:pt x="30479" y="27431"/>
                </a:lnTo>
                <a:lnTo>
                  <a:pt x="22859" y="33527"/>
                </a:lnTo>
                <a:lnTo>
                  <a:pt x="18287" y="41147"/>
                </a:lnTo>
                <a:lnTo>
                  <a:pt x="12191" y="48767"/>
                </a:lnTo>
                <a:lnTo>
                  <a:pt x="7619" y="56387"/>
                </a:lnTo>
                <a:lnTo>
                  <a:pt x="4571" y="65531"/>
                </a:lnTo>
                <a:lnTo>
                  <a:pt x="1523" y="73151"/>
                </a:lnTo>
                <a:lnTo>
                  <a:pt x="0" y="82295"/>
                </a:lnTo>
                <a:lnTo>
                  <a:pt x="0" y="92963"/>
                </a:lnTo>
                <a:lnTo>
                  <a:pt x="3047" y="111251"/>
                </a:lnTo>
                <a:lnTo>
                  <a:pt x="4571" y="118871"/>
                </a:lnTo>
                <a:lnTo>
                  <a:pt x="9143" y="128015"/>
                </a:lnTo>
                <a:lnTo>
                  <a:pt x="12191" y="135635"/>
                </a:lnTo>
                <a:lnTo>
                  <a:pt x="13715" y="137540"/>
                </a:lnTo>
                <a:lnTo>
                  <a:pt x="13715" y="83819"/>
                </a:lnTo>
                <a:lnTo>
                  <a:pt x="16763" y="68579"/>
                </a:lnTo>
                <a:lnTo>
                  <a:pt x="19811" y="60959"/>
                </a:lnTo>
                <a:lnTo>
                  <a:pt x="24383" y="54863"/>
                </a:lnTo>
                <a:lnTo>
                  <a:pt x="27431" y="48767"/>
                </a:lnTo>
                <a:lnTo>
                  <a:pt x="59435" y="22859"/>
                </a:lnTo>
                <a:lnTo>
                  <a:pt x="92963" y="13715"/>
                </a:lnTo>
                <a:lnTo>
                  <a:pt x="111251" y="13715"/>
                </a:lnTo>
                <a:lnTo>
                  <a:pt x="152399" y="27431"/>
                </a:lnTo>
                <a:lnTo>
                  <a:pt x="179831" y="54863"/>
                </a:lnTo>
                <a:lnTo>
                  <a:pt x="190499" y="83819"/>
                </a:lnTo>
                <a:lnTo>
                  <a:pt x="190499" y="135635"/>
                </a:lnTo>
                <a:lnTo>
                  <a:pt x="195071" y="128015"/>
                </a:lnTo>
                <a:lnTo>
                  <a:pt x="199643" y="118871"/>
                </a:lnTo>
                <a:lnTo>
                  <a:pt x="204215" y="91439"/>
                </a:lnTo>
                <a:close/>
              </a:path>
              <a:path w="204215" h="182879">
                <a:moveTo>
                  <a:pt x="190499" y="135635"/>
                </a:moveTo>
                <a:lnTo>
                  <a:pt x="190499" y="100583"/>
                </a:lnTo>
                <a:lnTo>
                  <a:pt x="187451" y="115823"/>
                </a:lnTo>
                <a:lnTo>
                  <a:pt x="184403" y="121919"/>
                </a:lnTo>
                <a:lnTo>
                  <a:pt x="158495" y="152399"/>
                </a:lnTo>
                <a:lnTo>
                  <a:pt x="150875" y="156971"/>
                </a:lnTo>
                <a:lnTo>
                  <a:pt x="144779" y="161543"/>
                </a:lnTo>
                <a:lnTo>
                  <a:pt x="137159" y="164591"/>
                </a:lnTo>
                <a:lnTo>
                  <a:pt x="128015" y="167639"/>
                </a:lnTo>
                <a:lnTo>
                  <a:pt x="120395" y="169163"/>
                </a:lnTo>
                <a:lnTo>
                  <a:pt x="111251" y="170687"/>
                </a:lnTo>
                <a:lnTo>
                  <a:pt x="92963" y="170687"/>
                </a:lnTo>
                <a:lnTo>
                  <a:pt x="83819" y="169163"/>
                </a:lnTo>
                <a:lnTo>
                  <a:pt x="74675" y="166115"/>
                </a:lnTo>
                <a:lnTo>
                  <a:pt x="67055" y="164591"/>
                </a:lnTo>
                <a:lnTo>
                  <a:pt x="59435" y="160019"/>
                </a:lnTo>
                <a:lnTo>
                  <a:pt x="51815" y="156971"/>
                </a:lnTo>
                <a:lnTo>
                  <a:pt x="44195" y="152399"/>
                </a:lnTo>
                <a:lnTo>
                  <a:pt x="38099" y="146303"/>
                </a:lnTo>
                <a:lnTo>
                  <a:pt x="32003" y="141731"/>
                </a:lnTo>
                <a:lnTo>
                  <a:pt x="22859" y="129539"/>
                </a:lnTo>
                <a:lnTo>
                  <a:pt x="16763" y="114299"/>
                </a:lnTo>
                <a:lnTo>
                  <a:pt x="13715" y="99059"/>
                </a:lnTo>
                <a:lnTo>
                  <a:pt x="13715" y="137540"/>
                </a:lnTo>
                <a:lnTo>
                  <a:pt x="53339" y="172211"/>
                </a:lnTo>
                <a:lnTo>
                  <a:pt x="82295" y="181355"/>
                </a:lnTo>
                <a:lnTo>
                  <a:pt x="91439" y="182879"/>
                </a:lnTo>
                <a:lnTo>
                  <a:pt x="112775" y="182879"/>
                </a:lnTo>
                <a:lnTo>
                  <a:pt x="121919" y="181355"/>
                </a:lnTo>
                <a:lnTo>
                  <a:pt x="166115" y="163067"/>
                </a:lnTo>
                <a:lnTo>
                  <a:pt x="179831" y="149351"/>
                </a:lnTo>
                <a:lnTo>
                  <a:pt x="185927" y="143255"/>
                </a:lnTo>
                <a:lnTo>
                  <a:pt x="190499" y="135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89264" y="3465577"/>
            <a:ext cx="271271" cy="45719"/>
          </a:xfrm>
          <a:custGeom>
            <a:avLst/>
            <a:gdLst/>
            <a:ahLst/>
            <a:cxnLst/>
            <a:rect l="l" t="t" r="r" b="b"/>
            <a:pathLst>
              <a:path w="271271" h="45719">
                <a:moveTo>
                  <a:pt x="207263" y="13715"/>
                </a:moveTo>
                <a:lnTo>
                  <a:pt x="207263" y="0"/>
                </a:lnTo>
                <a:lnTo>
                  <a:pt x="0" y="0"/>
                </a:lnTo>
                <a:lnTo>
                  <a:pt x="0" y="13715"/>
                </a:lnTo>
                <a:lnTo>
                  <a:pt x="207263" y="13715"/>
                </a:lnTo>
                <a:close/>
              </a:path>
              <a:path w="271271" h="45719">
                <a:moveTo>
                  <a:pt x="271271" y="7619"/>
                </a:moveTo>
                <a:lnTo>
                  <a:pt x="195071" y="-30479"/>
                </a:lnTo>
                <a:lnTo>
                  <a:pt x="195071" y="0"/>
                </a:lnTo>
                <a:lnTo>
                  <a:pt x="207263" y="0"/>
                </a:lnTo>
                <a:lnTo>
                  <a:pt x="207263" y="39623"/>
                </a:lnTo>
                <a:lnTo>
                  <a:pt x="271271" y="7619"/>
                </a:lnTo>
                <a:close/>
              </a:path>
              <a:path w="271271" h="45719">
                <a:moveTo>
                  <a:pt x="207263" y="39623"/>
                </a:moveTo>
                <a:lnTo>
                  <a:pt x="207263" y="13715"/>
                </a:lnTo>
                <a:lnTo>
                  <a:pt x="195071" y="13715"/>
                </a:lnTo>
                <a:lnTo>
                  <a:pt x="195071" y="45719"/>
                </a:lnTo>
                <a:lnTo>
                  <a:pt x="207263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80003" y="3654551"/>
            <a:ext cx="0" cy="231647"/>
          </a:xfrm>
          <a:custGeom>
            <a:avLst/>
            <a:gdLst/>
            <a:ahLst/>
            <a:cxnLst/>
            <a:rect l="l" t="t" r="r" b="b"/>
            <a:pathLst>
              <a:path h="231647">
                <a:moveTo>
                  <a:pt x="0" y="0"/>
                </a:moveTo>
                <a:lnTo>
                  <a:pt x="0" y="231647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80003" y="3858767"/>
            <a:ext cx="327659" cy="0"/>
          </a:xfrm>
          <a:custGeom>
            <a:avLst/>
            <a:gdLst/>
            <a:ahLst/>
            <a:cxnLst/>
            <a:rect l="l" t="t" r="r" b="b"/>
            <a:pathLst>
              <a:path w="327659">
                <a:moveTo>
                  <a:pt x="327659" y="0"/>
                </a:moveTo>
                <a:lnTo>
                  <a:pt x="0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69564" y="3089147"/>
            <a:ext cx="76199" cy="769619"/>
          </a:xfrm>
          <a:custGeom>
            <a:avLst/>
            <a:gdLst/>
            <a:ahLst/>
            <a:cxnLst/>
            <a:rect l="l" t="t" r="r" b="b"/>
            <a:pathLst>
              <a:path w="76199" h="769619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2003" y="76199"/>
                </a:lnTo>
                <a:lnTo>
                  <a:pt x="32003" y="62483"/>
                </a:lnTo>
                <a:lnTo>
                  <a:pt x="44195" y="62483"/>
                </a:lnTo>
                <a:lnTo>
                  <a:pt x="44195" y="76199"/>
                </a:lnTo>
                <a:lnTo>
                  <a:pt x="76199" y="76199"/>
                </a:lnTo>
                <a:close/>
              </a:path>
              <a:path w="76199" h="769619">
                <a:moveTo>
                  <a:pt x="44195" y="76199"/>
                </a:moveTo>
                <a:lnTo>
                  <a:pt x="44195" y="62483"/>
                </a:lnTo>
                <a:lnTo>
                  <a:pt x="32003" y="62483"/>
                </a:lnTo>
                <a:lnTo>
                  <a:pt x="32003" y="76199"/>
                </a:lnTo>
                <a:lnTo>
                  <a:pt x="44195" y="76199"/>
                </a:lnTo>
                <a:close/>
              </a:path>
              <a:path w="76199" h="769619">
                <a:moveTo>
                  <a:pt x="44195" y="769619"/>
                </a:moveTo>
                <a:lnTo>
                  <a:pt x="44195" y="76199"/>
                </a:lnTo>
                <a:lnTo>
                  <a:pt x="32003" y="76199"/>
                </a:lnTo>
                <a:lnTo>
                  <a:pt x="32003" y="769619"/>
                </a:lnTo>
                <a:lnTo>
                  <a:pt x="44195" y="769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02396" y="2472677"/>
            <a:ext cx="4226052" cy="0"/>
          </a:xfrm>
          <a:custGeom>
            <a:avLst/>
            <a:gdLst/>
            <a:ahLst/>
            <a:cxnLst/>
            <a:rect l="l" t="t" r="r" b="b"/>
            <a:pathLst>
              <a:path w="4226051">
                <a:moveTo>
                  <a:pt x="4226051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55152" y="2289036"/>
            <a:ext cx="76199" cy="1097292"/>
          </a:xfrm>
          <a:custGeom>
            <a:avLst/>
            <a:gdLst/>
            <a:ahLst/>
            <a:cxnLst/>
            <a:rect l="l" t="t" r="r" b="b"/>
            <a:pathLst>
              <a:path w="76199" h="1097292">
                <a:moveTo>
                  <a:pt x="76199" y="1021092"/>
                </a:moveTo>
                <a:lnTo>
                  <a:pt x="0" y="1021092"/>
                </a:lnTo>
                <a:lnTo>
                  <a:pt x="32003" y="1085100"/>
                </a:lnTo>
                <a:lnTo>
                  <a:pt x="32003" y="1034808"/>
                </a:lnTo>
                <a:lnTo>
                  <a:pt x="44195" y="1034808"/>
                </a:lnTo>
                <a:lnTo>
                  <a:pt x="44195" y="1085100"/>
                </a:lnTo>
                <a:lnTo>
                  <a:pt x="76199" y="1021092"/>
                </a:lnTo>
                <a:close/>
              </a:path>
              <a:path w="76199" h="1097292">
                <a:moveTo>
                  <a:pt x="44195" y="1021092"/>
                </a:moveTo>
                <a:lnTo>
                  <a:pt x="44195" y="0"/>
                </a:lnTo>
                <a:lnTo>
                  <a:pt x="32003" y="0"/>
                </a:lnTo>
                <a:lnTo>
                  <a:pt x="32003" y="1021092"/>
                </a:lnTo>
                <a:lnTo>
                  <a:pt x="44195" y="1021092"/>
                </a:lnTo>
                <a:close/>
              </a:path>
              <a:path w="76199" h="1097292">
                <a:moveTo>
                  <a:pt x="44195" y="1085100"/>
                </a:moveTo>
                <a:lnTo>
                  <a:pt x="44195" y="1034808"/>
                </a:lnTo>
                <a:lnTo>
                  <a:pt x="32003" y="1034808"/>
                </a:lnTo>
                <a:lnTo>
                  <a:pt x="32003" y="1085100"/>
                </a:lnTo>
                <a:lnTo>
                  <a:pt x="38099" y="1097292"/>
                </a:lnTo>
                <a:lnTo>
                  <a:pt x="44195" y="1085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84108" y="2994648"/>
            <a:ext cx="838212" cy="44195"/>
          </a:xfrm>
          <a:custGeom>
            <a:avLst/>
            <a:gdLst/>
            <a:ahLst/>
            <a:cxnLst/>
            <a:rect l="l" t="t" r="r" b="b"/>
            <a:pathLst>
              <a:path w="838212" h="44195">
                <a:moveTo>
                  <a:pt x="774204" y="12191"/>
                </a:moveTo>
                <a:lnTo>
                  <a:pt x="774204" y="0"/>
                </a:lnTo>
                <a:lnTo>
                  <a:pt x="0" y="0"/>
                </a:lnTo>
                <a:lnTo>
                  <a:pt x="0" y="12191"/>
                </a:lnTo>
                <a:lnTo>
                  <a:pt x="774204" y="12191"/>
                </a:lnTo>
                <a:close/>
              </a:path>
              <a:path w="838212" h="44195">
                <a:moveTo>
                  <a:pt x="838212" y="6095"/>
                </a:moveTo>
                <a:lnTo>
                  <a:pt x="762012" y="-32003"/>
                </a:lnTo>
                <a:lnTo>
                  <a:pt x="762012" y="0"/>
                </a:lnTo>
                <a:lnTo>
                  <a:pt x="774204" y="0"/>
                </a:lnTo>
                <a:lnTo>
                  <a:pt x="774204" y="38099"/>
                </a:lnTo>
                <a:lnTo>
                  <a:pt x="838212" y="6095"/>
                </a:lnTo>
                <a:close/>
              </a:path>
              <a:path w="838212" h="44195">
                <a:moveTo>
                  <a:pt x="774204" y="38099"/>
                </a:moveTo>
                <a:lnTo>
                  <a:pt x="774204" y="12191"/>
                </a:lnTo>
                <a:lnTo>
                  <a:pt x="762012" y="12191"/>
                </a:lnTo>
                <a:lnTo>
                  <a:pt x="762012" y="44195"/>
                </a:lnTo>
                <a:lnTo>
                  <a:pt x="774204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03678" y="2994648"/>
            <a:ext cx="144779" cy="44195"/>
          </a:xfrm>
          <a:custGeom>
            <a:avLst/>
            <a:gdLst/>
            <a:ahLst/>
            <a:cxnLst/>
            <a:rect l="l" t="t" r="r" b="b"/>
            <a:pathLst>
              <a:path w="144779" h="44195">
                <a:moveTo>
                  <a:pt x="82295" y="12191"/>
                </a:moveTo>
                <a:lnTo>
                  <a:pt x="82295" y="0"/>
                </a:lnTo>
                <a:lnTo>
                  <a:pt x="0" y="0"/>
                </a:lnTo>
                <a:lnTo>
                  <a:pt x="0" y="12191"/>
                </a:lnTo>
                <a:lnTo>
                  <a:pt x="82295" y="12191"/>
                </a:lnTo>
                <a:close/>
              </a:path>
              <a:path w="144779" h="44195">
                <a:moveTo>
                  <a:pt x="144779" y="6095"/>
                </a:moveTo>
                <a:lnTo>
                  <a:pt x="68579" y="-32003"/>
                </a:lnTo>
                <a:lnTo>
                  <a:pt x="68579" y="0"/>
                </a:lnTo>
                <a:lnTo>
                  <a:pt x="82295" y="0"/>
                </a:lnTo>
                <a:lnTo>
                  <a:pt x="82295" y="37337"/>
                </a:lnTo>
                <a:lnTo>
                  <a:pt x="144779" y="6095"/>
                </a:lnTo>
                <a:close/>
              </a:path>
              <a:path w="144779" h="44195">
                <a:moveTo>
                  <a:pt x="82295" y="37337"/>
                </a:moveTo>
                <a:lnTo>
                  <a:pt x="82295" y="12191"/>
                </a:lnTo>
                <a:lnTo>
                  <a:pt x="68579" y="12191"/>
                </a:lnTo>
                <a:lnTo>
                  <a:pt x="68579" y="44195"/>
                </a:lnTo>
                <a:lnTo>
                  <a:pt x="82295" y="37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6440" y="2468867"/>
            <a:ext cx="4511674" cy="1424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31481" y="2089392"/>
            <a:ext cx="240791" cy="44195"/>
          </a:xfrm>
          <a:custGeom>
            <a:avLst/>
            <a:gdLst/>
            <a:ahLst/>
            <a:cxnLst/>
            <a:rect l="l" t="t" r="r" b="b"/>
            <a:pathLst>
              <a:path w="240791" h="44195">
                <a:moveTo>
                  <a:pt x="176783" y="13715"/>
                </a:moveTo>
                <a:lnTo>
                  <a:pt x="176783" y="0"/>
                </a:lnTo>
                <a:lnTo>
                  <a:pt x="0" y="0"/>
                </a:lnTo>
                <a:lnTo>
                  <a:pt x="0" y="13715"/>
                </a:lnTo>
                <a:lnTo>
                  <a:pt x="176783" y="13715"/>
                </a:lnTo>
                <a:close/>
              </a:path>
              <a:path w="240791" h="44195">
                <a:moveTo>
                  <a:pt x="240791" y="6095"/>
                </a:moveTo>
                <a:lnTo>
                  <a:pt x="164591" y="-32003"/>
                </a:lnTo>
                <a:lnTo>
                  <a:pt x="164591" y="0"/>
                </a:lnTo>
                <a:lnTo>
                  <a:pt x="176783" y="0"/>
                </a:lnTo>
                <a:lnTo>
                  <a:pt x="176783" y="38099"/>
                </a:lnTo>
                <a:lnTo>
                  <a:pt x="240791" y="6095"/>
                </a:lnTo>
                <a:close/>
              </a:path>
              <a:path w="240791" h="44195">
                <a:moveTo>
                  <a:pt x="176783" y="38099"/>
                </a:moveTo>
                <a:lnTo>
                  <a:pt x="176783" y="13715"/>
                </a:lnTo>
                <a:lnTo>
                  <a:pt x="164591" y="13715"/>
                </a:lnTo>
                <a:lnTo>
                  <a:pt x="164591" y="44195"/>
                </a:lnTo>
                <a:lnTo>
                  <a:pt x="176783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19288" y="3476244"/>
            <a:ext cx="365759" cy="44195"/>
          </a:xfrm>
          <a:custGeom>
            <a:avLst/>
            <a:gdLst/>
            <a:ahLst/>
            <a:cxnLst/>
            <a:rect l="l" t="t" r="r" b="b"/>
            <a:pathLst>
              <a:path w="365759" h="44195">
                <a:moveTo>
                  <a:pt x="301751" y="12191"/>
                </a:moveTo>
                <a:lnTo>
                  <a:pt x="301751" y="0"/>
                </a:lnTo>
                <a:lnTo>
                  <a:pt x="0" y="0"/>
                </a:lnTo>
                <a:lnTo>
                  <a:pt x="0" y="12191"/>
                </a:lnTo>
                <a:lnTo>
                  <a:pt x="301751" y="12191"/>
                </a:lnTo>
                <a:close/>
              </a:path>
              <a:path w="365759" h="44195">
                <a:moveTo>
                  <a:pt x="365759" y="6095"/>
                </a:moveTo>
                <a:lnTo>
                  <a:pt x="289559" y="-32003"/>
                </a:lnTo>
                <a:lnTo>
                  <a:pt x="289559" y="0"/>
                </a:lnTo>
                <a:lnTo>
                  <a:pt x="301751" y="0"/>
                </a:lnTo>
                <a:lnTo>
                  <a:pt x="301751" y="38099"/>
                </a:lnTo>
                <a:lnTo>
                  <a:pt x="365759" y="6095"/>
                </a:lnTo>
                <a:close/>
              </a:path>
              <a:path w="365759" h="44195">
                <a:moveTo>
                  <a:pt x="301751" y="38099"/>
                </a:moveTo>
                <a:lnTo>
                  <a:pt x="301751" y="12191"/>
                </a:lnTo>
                <a:lnTo>
                  <a:pt x="289559" y="12191"/>
                </a:lnTo>
                <a:lnTo>
                  <a:pt x="289559" y="44195"/>
                </a:lnTo>
                <a:lnTo>
                  <a:pt x="301751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66788" y="3886199"/>
            <a:ext cx="8534400" cy="3428988"/>
          </a:xfrm>
          <a:custGeom>
            <a:avLst/>
            <a:gdLst/>
            <a:ahLst/>
            <a:cxnLst/>
            <a:rect l="l" t="t" r="r" b="b"/>
            <a:pathLst>
              <a:path w="8534400" h="3428988">
                <a:moveTo>
                  <a:pt x="0" y="0"/>
                </a:moveTo>
                <a:lnTo>
                  <a:pt x="0" y="3428988"/>
                </a:lnTo>
                <a:lnTo>
                  <a:pt x="8534400" y="3428988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7188" y="3886199"/>
            <a:ext cx="228599" cy="3428988"/>
          </a:xfrm>
          <a:custGeom>
            <a:avLst/>
            <a:gdLst/>
            <a:ahLst/>
            <a:cxnLst/>
            <a:rect l="l" t="t" r="r" b="b"/>
            <a:pathLst>
              <a:path w="228599" h="3428988">
                <a:moveTo>
                  <a:pt x="0" y="0"/>
                </a:moveTo>
                <a:lnTo>
                  <a:pt x="0" y="3428988"/>
                </a:lnTo>
                <a:lnTo>
                  <a:pt x="228599" y="3428988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95315" y="4328159"/>
            <a:ext cx="0" cy="173735"/>
          </a:xfrm>
          <a:custGeom>
            <a:avLst/>
            <a:gdLst/>
            <a:ahLst/>
            <a:cxnLst/>
            <a:rect l="l" t="t" r="r" b="b"/>
            <a:pathLst>
              <a:path h="173735">
                <a:moveTo>
                  <a:pt x="0" y="0"/>
                </a:moveTo>
                <a:lnTo>
                  <a:pt x="0" y="173735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57216" y="4664964"/>
            <a:ext cx="76199" cy="249935"/>
          </a:xfrm>
          <a:custGeom>
            <a:avLst/>
            <a:gdLst/>
            <a:ahLst/>
            <a:cxnLst/>
            <a:rect l="l" t="t" r="r" b="b"/>
            <a:pathLst>
              <a:path w="76199" h="249935">
                <a:moveTo>
                  <a:pt x="76199" y="173735"/>
                </a:moveTo>
                <a:lnTo>
                  <a:pt x="0" y="173735"/>
                </a:lnTo>
                <a:lnTo>
                  <a:pt x="32003" y="237743"/>
                </a:lnTo>
                <a:lnTo>
                  <a:pt x="32003" y="187451"/>
                </a:lnTo>
                <a:lnTo>
                  <a:pt x="44195" y="187451"/>
                </a:lnTo>
                <a:lnTo>
                  <a:pt x="44195" y="237743"/>
                </a:lnTo>
                <a:lnTo>
                  <a:pt x="76199" y="173735"/>
                </a:lnTo>
                <a:close/>
              </a:path>
              <a:path w="76199" h="249935">
                <a:moveTo>
                  <a:pt x="44195" y="173735"/>
                </a:moveTo>
                <a:lnTo>
                  <a:pt x="44195" y="0"/>
                </a:lnTo>
                <a:lnTo>
                  <a:pt x="32003" y="0"/>
                </a:lnTo>
                <a:lnTo>
                  <a:pt x="32003" y="173735"/>
                </a:lnTo>
                <a:lnTo>
                  <a:pt x="44195" y="173735"/>
                </a:lnTo>
                <a:close/>
              </a:path>
              <a:path w="76199" h="249935">
                <a:moveTo>
                  <a:pt x="44195" y="237743"/>
                </a:moveTo>
                <a:lnTo>
                  <a:pt x="44195" y="187451"/>
                </a:lnTo>
                <a:lnTo>
                  <a:pt x="32003" y="187451"/>
                </a:lnTo>
                <a:lnTo>
                  <a:pt x="32003" y="237743"/>
                </a:lnTo>
                <a:lnTo>
                  <a:pt x="38099" y="249935"/>
                </a:lnTo>
                <a:lnTo>
                  <a:pt x="44195" y="237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17592" y="4518660"/>
            <a:ext cx="153923" cy="163067"/>
          </a:xfrm>
          <a:custGeom>
            <a:avLst/>
            <a:gdLst/>
            <a:ahLst/>
            <a:cxnLst/>
            <a:rect l="l" t="t" r="r" b="b"/>
            <a:pathLst>
              <a:path w="153923" h="163067">
                <a:moveTo>
                  <a:pt x="153923" y="82295"/>
                </a:moveTo>
                <a:lnTo>
                  <a:pt x="143648" y="41354"/>
                </a:lnTo>
                <a:lnTo>
                  <a:pt x="115651" y="11384"/>
                </a:lnTo>
                <a:lnTo>
                  <a:pt x="76199" y="0"/>
                </a:lnTo>
                <a:lnTo>
                  <a:pt x="64414" y="949"/>
                </a:lnTo>
                <a:lnTo>
                  <a:pt x="27817" y="18411"/>
                </a:lnTo>
                <a:lnTo>
                  <a:pt x="4875" y="52959"/>
                </a:lnTo>
                <a:lnTo>
                  <a:pt x="0" y="82295"/>
                </a:lnTo>
                <a:lnTo>
                  <a:pt x="712" y="93388"/>
                </a:lnTo>
                <a:lnTo>
                  <a:pt x="16524" y="132600"/>
                </a:lnTo>
                <a:lnTo>
                  <a:pt x="48644" y="157673"/>
                </a:lnTo>
                <a:lnTo>
                  <a:pt x="76199" y="163067"/>
                </a:lnTo>
                <a:lnTo>
                  <a:pt x="87962" y="162130"/>
                </a:lnTo>
                <a:lnTo>
                  <a:pt x="125165" y="144805"/>
                </a:lnTo>
                <a:lnTo>
                  <a:pt x="148843" y="110829"/>
                </a:lnTo>
                <a:lnTo>
                  <a:pt x="153923" y="822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11496" y="4512564"/>
            <a:ext cx="166115" cy="176783"/>
          </a:xfrm>
          <a:custGeom>
            <a:avLst/>
            <a:gdLst/>
            <a:ahLst/>
            <a:cxnLst/>
            <a:rect l="l" t="t" r="r" b="b"/>
            <a:pathLst>
              <a:path w="166115" h="176783">
                <a:moveTo>
                  <a:pt x="166115" y="96011"/>
                </a:moveTo>
                <a:lnTo>
                  <a:pt x="166115" y="79247"/>
                </a:lnTo>
                <a:lnTo>
                  <a:pt x="163067" y="60959"/>
                </a:lnTo>
                <a:lnTo>
                  <a:pt x="160019" y="53339"/>
                </a:lnTo>
                <a:lnTo>
                  <a:pt x="155447" y="45719"/>
                </a:lnTo>
                <a:lnTo>
                  <a:pt x="152399" y="38099"/>
                </a:lnTo>
                <a:lnTo>
                  <a:pt x="146303" y="32003"/>
                </a:lnTo>
                <a:lnTo>
                  <a:pt x="141731" y="25907"/>
                </a:lnTo>
                <a:lnTo>
                  <a:pt x="135635" y="19811"/>
                </a:lnTo>
                <a:lnTo>
                  <a:pt x="129539" y="15239"/>
                </a:lnTo>
                <a:lnTo>
                  <a:pt x="114299" y="6095"/>
                </a:lnTo>
                <a:lnTo>
                  <a:pt x="106679" y="4571"/>
                </a:lnTo>
                <a:lnTo>
                  <a:pt x="99059" y="1523"/>
                </a:lnTo>
                <a:lnTo>
                  <a:pt x="91439" y="0"/>
                </a:lnTo>
                <a:lnTo>
                  <a:pt x="73151" y="0"/>
                </a:lnTo>
                <a:lnTo>
                  <a:pt x="35051" y="15239"/>
                </a:lnTo>
                <a:lnTo>
                  <a:pt x="13715" y="39623"/>
                </a:lnTo>
                <a:lnTo>
                  <a:pt x="9143" y="45719"/>
                </a:lnTo>
                <a:lnTo>
                  <a:pt x="6095" y="53339"/>
                </a:lnTo>
                <a:lnTo>
                  <a:pt x="3047" y="62483"/>
                </a:lnTo>
                <a:lnTo>
                  <a:pt x="1523" y="70103"/>
                </a:lnTo>
                <a:lnTo>
                  <a:pt x="0" y="79247"/>
                </a:lnTo>
                <a:lnTo>
                  <a:pt x="0" y="97535"/>
                </a:lnTo>
                <a:lnTo>
                  <a:pt x="1523" y="106679"/>
                </a:lnTo>
                <a:lnTo>
                  <a:pt x="3047" y="114299"/>
                </a:lnTo>
                <a:lnTo>
                  <a:pt x="9143" y="129539"/>
                </a:lnTo>
                <a:lnTo>
                  <a:pt x="12191" y="134619"/>
                </a:lnTo>
                <a:lnTo>
                  <a:pt x="12191" y="79247"/>
                </a:lnTo>
                <a:lnTo>
                  <a:pt x="13715" y="71627"/>
                </a:lnTo>
                <a:lnTo>
                  <a:pt x="33527" y="33527"/>
                </a:lnTo>
                <a:lnTo>
                  <a:pt x="56387" y="18287"/>
                </a:lnTo>
                <a:lnTo>
                  <a:pt x="62483" y="15239"/>
                </a:lnTo>
                <a:lnTo>
                  <a:pt x="68579" y="13715"/>
                </a:lnTo>
                <a:lnTo>
                  <a:pt x="76199" y="12191"/>
                </a:lnTo>
                <a:lnTo>
                  <a:pt x="82295" y="12191"/>
                </a:lnTo>
                <a:lnTo>
                  <a:pt x="89915" y="13715"/>
                </a:lnTo>
                <a:lnTo>
                  <a:pt x="97535" y="13715"/>
                </a:lnTo>
                <a:lnTo>
                  <a:pt x="103631" y="16763"/>
                </a:lnTo>
                <a:lnTo>
                  <a:pt x="109727" y="18287"/>
                </a:lnTo>
                <a:lnTo>
                  <a:pt x="115823" y="21335"/>
                </a:lnTo>
                <a:lnTo>
                  <a:pt x="144779" y="51815"/>
                </a:lnTo>
                <a:lnTo>
                  <a:pt x="147827" y="59435"/>
                </a:lnTo>
                <a:lnTo>
                  <a:pt x="150875" y="65531"/>
                </a:lnTo>
                <a:lnTo>
                  <a:pt x="152399" y="73151"/>
                </a:lnTo>
                <a:lnTo>
                  <a:pt x="152399" y="80771"/>
                </a:lnTo>
                <a:lnTo>
                  <a:pt x="153923" y="88391"/>
                </a:lnTo>
                <a:lnTo>
                  <a:pt x="153923" y="134619"/>
                </a:lnTo>
                <a:lnTo>
                  <a:pt x="156971" y="129539"/>
                </a:lnTo>
                <a:lnTo>
                  <a:pt x="163067" y="114299"/>
                </a:lnTo>
                <a:lnTo>
                  <a:pt x="166115" y="96011"/>
                </a:lnTo>
                <a:close/>
              </a:path>
              <a:path w="166115" h="176783">
                <a:moveTo>
                  <a:pt x="153923" y="134619"/>
                </a:moveTo>
                <a:lnTo>
                  <a:pt x="153923" y="88391"/>
                </a:lnTo>
                <a:lnTo>
                  <a:pt x="152399" y="96011"/>
                </a:lnTo>
                <a:lnTo>
                  <a:pt x="152399" y="103631"/>
                </a:lnTo>
                <a:lnTo>
                  <a:pt x="150875" y="111251"/>
                </a:lnTo>
                <a:lnTo>
                  <a:pt x="147827" y="117347"/>
                </a:lnTo>
                <a:lnTo>
                  <a:pt x="144779" y="124967"/>
                </a:lnTo>
                <a:lnTo>
                  <a:pt x="141731" y="131063"/>
                </a:lnTo>
                <a:lnTo>
                  <a:pt x="137159" y="135635"/>
                </a:lnTo>
                <a:lnTo>
                  <a:pt x="132587" y="141731"/>
                </a:lnTo>
                <a:lnTo>
                  <a:pt x="128015" y="146303"/>
                </a:lnTo>
                <a:lnTo>
                  <a:pt x="121919" y="150875"/>
                </a:lnTo>
                <a:lnTo>
                  <a:pt x="103631" y="160019"/>
                </a:lnTo>
                <a:lnTo>
                  <a:pt x="96011" y="161543"/>
                </a:lnTo>
                <a:lnTo>
                  <a:pt x="89915" y="163067"/>
                </a:lnTo>
                <a:lnTo>
                  <a:pt x="74675" y="163067"/>
                </a:lnTo>
                <a:lnTo>
                  <a:pt x="68579" y="161543"/>
                </a:lnTo>
                <a:lnTo>
                  <a:pt x="60959" y="160019"/>
                </a:lnTo>
                <a:lnTo>
                  <a:pt x="42671" y="150875"/>
                </a:lnTo>
                <a:lnTo>
                  <a:pt x="38099" y="146303"/>
                </a:lnTo>
                <a:lnTo>
                  <a:pt x="32003" y="141731"/>
                </a:lnTo>
                <a:lnTo>
                  <a:pt x="28955" y="135635"/>
                </a:lnTo>
                <a:lnTo>
                  <a:pt x="24383" y="129539"/>
                </a:lnTo>
                <a:lnTo>
                  <a:pt x="18287" y="117347"/>
                </a:lnTo>
                <a:lnTo>
                  <a:pt x="15239" y="109727"/>
                </a:lnTo>
                <a:lnTo>
                  <a:pt x="13715" y="103631"/>
                </a:lnTo>
                <a:lnTo>
                  <a:pt x="12191" y="96011"/>
                </a:lnTo>
                <a:lnTo>
                  <a:pt x="12191" y="134619"/>
                </a:lnTo>
                <a:lnTo>
                  <a:pt x="18287" y="144779"/>
                </a:lnTo>
                <a:lnTo>
                  <a:pt x="24383" y="150875"/>
                </a:lnTo>
                <a:lnTo>
                  <a:pt x="30479" y="155447"/>
                </a:lnTo>
                <a:lnTo>
                  <a:pt x="36575" y="161543"/>
                </a:lnTo>
                <a:lnTo>
                  <a:pt x="42671" y="166115"/>
                </a:lnTo>
                <a:lnTo>
                  <a:pt x="57911" y="172211"/>
                </a:lnTo>
                <a:lnTo>
                  <a:pt x="65531" y="173735"/>
                </a:lnTo>
                <a:lnTo>
                  <a:pt x="74675" y="175259"/>
                </a:lnTo>
                <a:lnTo>
                  <a:pt x="82295" y="176783"/>
                </a:lnTo>
                <a:lnTo>
                  <a:pt x="123443" y="164591"/>
                </a:lnTo>
                <a:lnTo>
                  <a:pt x="152399" y="137159"/>
                </a:lnTo>
                <a:lnTo>
                  <a:pt x="153923" y="134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41392" y="4462271"/>
            <a:ext cx="144779" cy="277367"/>
          </a:xfrm>
          <a:custGeom>
            <a:avLst/>
            <a:gdLst/>
            <a:ahLst/>
            <a:cxnLst/>
            <a:rect l="l" t="t" r="r" b="b"/>
            <a:pathLst>
              <a:path w="144779" h="277367">
                <a:moveTo>
                  <a:pt x="0" y="0"/>
                </a:moveTo>
                <a:lnTo>
                  <a:pt x="0" y="277367"/>
                </a:lnTo>
                <a:lnTo>
                  <a:pt x="144779" y="277367"/>
                </a:lnTo>
                <a:lnTo>
                  <a:pt x="1447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35296" y="4454652"/>
            <a:ext cx="156971" cy="291083"/>
          </a:xfrm>
          <a:custGeom>
            <a:avLst/>
            <a:gdLst/>
            <a:ahLst/>
            <a:cxnLst/>
            <a:rect l="l" t="t" r="r" b="b"/>
            <a:pathLst>
              <a:path w="156971" h="291083">
                <a:moveTo>
                  <a:pt x="156971" y="291083"/>
                </a:moveTo>
                <a:lnTo>
                  <a:pt x="156971" y="0"/>
                </a:lnTo>
                <a:lnTo>
                  <a:pt x="0" y="0"/>
                </a:lnTo>
                <a:lnTo>
                  <a:pt x="0" y="291083"/>
                </a:lnTo>
                <a:lnTo>
                  <a:pt x="6095" y="291083"/>
                </a:lnTo>
                <a:lnTo>
                  <a:pt x="6095" y="13715"/>
                </a:lnTo>
                <a:lnTo>
                  <a:pt x="12191" y="7619"/>
                </a:lnTo>
                <a:lnTo>
                  <a:pt x="12191" y="13715"/>
                </a:lnTo>
                <a:lnTo>
                  <a:pt x="143255" y="13715"/>
                </a:lnTo>
                <a:lnTo>
                  <a:pt x="143255" y="7619"/>
                </a:lnTo>
                <a:lnTo>
                  <a:pt x="150875" y="13715"/>
                </a:lnTo>
                <a:lnTo>
                  <a:pt x="150875" y="291083"/>
                </a:lnTo>
                <a:lnTo>
                  <a:pt x="156971" y="291083"/>
                </a:lnTo>
                <a:close/>
              </a:path>
              <a:path w="156971" h="291083">
                <a:moveTo>
                  <a:pt x="12191" y="13715"/>
                </a:moveTo>
                <a:lnTo>
                  <a:pt x="12191" y="7619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156971" h="291083">
                <a:moveTo>
                  <a:pt x="12191" y="278891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278891"/>
                </a:lnTo>
                <a:lnTo>
                  <a:pt x="12191" y="278891"/>
                </a:lnTo>
                <a:close/>
              </a:path>
              <a:path w="156971" h="291083">
                <a:moveTo>
                  <a:pt x="150875" y="278891"/>
                </a:moveTo>
                <a:lnTo>
                  <a:pt x="6095" y="278891"/>
                </a:lnTo>
                <a:lnTo>
                  <a:pt x="12191" y="284987"/>
                </a:lnTo>
                <a:lnTo>
                  <a:pt x="12191" y="291083"/>
                </a:lnTo>
                <a:lnTo>
                  <a:pt x="143255" y="291083"/>
                </a:lnTo>
                <a:lnTo>
                  <a:pt x="143255" y="284987"/>
                </a:lnTo>
                <a:lnTo>
                  <a:pt x="150875" y="278891"/>
                </a:lnTo>
                <a:close/>
              </a:path>
              <a:path w="156971" h="291083">
                <a:moveTo>
                  <a:pt x="12191" y="291083"/>
                </a:moveTo>
                <a:lnTo>
                  <a:pt x="12191" y="284987"/>
                </a:lnTo>
                <a:lnTo>
                  <a:pt x="6095" y="278891"/>
                </a:lnTo>
                <a:lnTo>
                  <a:pt x="6095" y="291083"/>
                </a:lnTo>
                <a:lnTo>
                  <a:pt x="12191" y="291083"/>
                </a:lnTo>
                <a:close/>
              </a:path>
              <a:path w="156971" h="291083">
                <a:moveTo>
                  <a:pt x="150875" y="13715"/>
                </a:moveTo>
                <a:lnTo>
                  <a:pt x="143255" y="7619"/>
                </a:lnTo>
                <a:lnTo>
                  <a:pt x="143255" y="13715"/>
                </a:lnTo>
                <a:lnTo>
                  <a:pt x="150875" y="13715"/>
                </a:lnTo>
                <a:close/>
              </a:path>
              <a:path w="156971" h="291083">
                <a:moveTo>
                  <a:pt x="150875" y="278891"/>
                </a:moveTo>
                <a:lnTo>
                  <a:pt x="150875" y="13715"/>
                </a:lnTo>
                <a:lnTo>
                  <a:pt x="143255" y="13715"/>
                </a:lnTo>
                <a:lnTo>
                  <a:pt x="143255" y="278891"/>
                </a:lnTo>
                <a:lnTo>
                  <a:pt x="150875" y="278891"/>
                </a:lnTo>
                <a:close/>
              </a:path>
              <a:path w="156971" h="291083">
                <a:moveTo>
                  <a:pt x="150875" y="291083"/>
                </a:moveTo>
                <a:lnTo>
                  <a:pt x="150875" y="278891"/>
                </a:lnTo>
                <a:lnTo>
                  <a:pt x="143255" y="284987"/>
                </a:lnTo>
                <a:lnTo>
                  <a:pt x="143255" y="291083"/>
                </a:lnTo>
                <a:lnTo>
                  <a:pt x="150875" y="2910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00743" y="4501897"/>
            <a:ext cx="153936" cy="163067"/>
          </a:xfrm>
          <a:custGeom>
            <a:avLst/>
            <a:gdLst/>
            <a:ahLst/>
            <a:cxnLst/>
            <a:rect l="l" t="t" r="r" b="b"/>
            <a:pathLst>
              <a:path w="153936" h="163067">
                <a:moveTo>
                  <a:pt x="153936" y="80771"/>
                </a:moveTo>
                <a:lnTo>
                  <a:pt x="144786" y="42313"/>
                </a:lnTo>
                <a:lnTo>
                  <a:pt x="117445" y="11748"/>
                </a:lnTo>
                <a:lnTo>
                  <a:pt x="77736" y="0"/>
                </a:lnTo>
                <a:lnTo>
                  <a:pt x="65962" y="939"/>
                </a:lnTo>
                <a:lnTo>
                  <a:pt x="28756" y="18265"/>
                </a:lnTo>
                <a:lnTo>
                  <a:pt x="5079" y="52240"/>
                </a:lnTo>
                <a:lnTo>
                  <a:pt x="0" y="80771"/>
                </a:lnTo>
                <a:lnTo>
                  <a:pt x="1075" y="94515"/>
                </a:lnTo>
                <a:lnTo>
                  <a:pt x="17951" y="133384"/>
                </a:lnTo>
                <a:lnTo>
                  <a:pt x="50467" y="157853"/>
                </a:lnTo>
                <a:lnTo>
                  <a:pt x="77736" y="163067"/>
                </a:lnTo>
                <a:lnTo>
                  <a:pt x="89522" y="162118"/>
                </a:lnTo>
                <a:lnTo>
                  <a:pt x="126119" y="144656"/>
                </a:lnTo>
                <a:lnTo>
                  <a:pt x="149060" y="110108"/>
                </a:lnTo>
                <a:lnTo>
                  <a:pt x="153936" y="807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94648" y="4494277"/>
            <a:ext cx="166128" cy="176783"/>
          </a:xfrm>
          <a:custGeom>
            <a:avLst/>
            <a:gdLst/>
            <a:ahLst/>
            <a:cxnLst/>
            <a:rect l="l" t="t" r="r" b="b"/>
            <a:pathLst>
              <a:path w="166128" h="176783">
                <a:moveTo>
                  <a:pt x="166128" y="97535"/>
                </a:moveTo>
                <a:lnTo>
                  <a:pt x="166128" y="79247"/>
                </a:lnTo>
                <a:lnTo>
                  <a:pt x="164604" y="70103"/>
                </a:lnTo>
                <a:lnTo>
                  <a:pt x="147840" y="32003"/>
                </a:lnTo>
                <a:lnTo>
                  <a:pt x="135648" y="21335"/>
                </a:lnTo>
                <a:lnTo>
                  <a:pt x="129552" y="15239"/>
                </a:lnTo>
                <a:lnTo>
                  <a:pt x="123456" y="10667"/>
                </a:lnTo>
                <a:lnTo>
                  <a:pt x="108216" y="4571"/>
                </a:lnTo>
                <a:lnTo>
                  <a:pt x="100596" y="3047"/>
                </a:lnTo>
                <a:lnTo>
                  <a:pt x="91452" y="1523"/>
                </a:lnTo>
                <a:lnTo>
                  <a:pt x="83832" y="0"/>
                </a:lnTo>
                <a:lnTo>
                  <a:pt x="65544" y="3047"/>
                </a:lnTo>
                <a:lnTo>
                  <a:pt x="57924" y="4571"/>
                </a:lnTo>
                <a:lnTo>
                  <a:pt x="50291" y="7619"/>
                </a:lnTo>
                <a:lnTo>
                  <a:pt x="42671" y="12191"/>
                </a:lnTo>
                <a:lnTo>
                  <a:pt x="36575" y="15239"/>
                </a:lnTo>
                <a:lnTo>
                  <a:pt x="18287" y="33527"/>
                </a:lnTo>
                <a:lnTo>
                  <a:pt x="13715" y="39623"/>
                </a:lnTo>
                <a:lnTo>
                  <a:pt x="10667" y="47243"/>
                </a:lnTo>
                <a:lnTo>
                  <a:pt x="6095" y="54863"/>
                </a:lnTo>
                <a:lnTo>
                  <a:pt x="3047" y="62483"/>
                </a:lnTo>
                <a:lnTo>
                  <a:pt x="0" y="80771"/>
                </a:lnTo>
                <a:lnTo>
                  <a:pt x="0" y="97535"/>
                </a:lnTo>
                <a:lnTo>
                  <a:pt x="1523" y="106679"/>
                </a:lnTo>
                <a:lnTo>
                  <a:pt x="4571" y="115823"/>
                </a:lnTo>
                <a:lnTo>
                  <a:pt x="6095" y="123443"/>
                </a:lnTo>
                <a:lnTo>
                  <a:pt x="10667" y="131063"/>
                </a:lnTo>
                <a:lnTo>
                  <a:pt x="12191" y="134873"/>
                </a:lnTo>
                <a:lnTo>
                  <a:pt x="12191" y="88391"/>
                </a:lnTo>
                <a:lnTo>
                  <a:pt x="13715" y="80771"/>
                </a:lnTo>
                <a:lnTo>
                  <a:pt x="13715" y="73151"/>
                </a:lnTo>
                <a:lnTo>
                  <a:pt x="16763" y="65531"/>
                </a:lnTo>
                <a:lnTo>
                  <a:pt x="18287" y="59435"/>
                </a:lnTo>
                <a:lnTo>
                  <a:pt x="21335" y="51815"/>
                </a:lnTo>
                <a:lnTo>
                  <a:pt x="24383" y="45719"/>
                </a:lnTo>
                <a:lnTo>
                  <a:pt x="28955" y="41147"/>
                </a:lnTo>
                <a:lnTo>
                  <a:pt x="33527" y="35051"/>
                </a:lnTo>
                <a:lnTo>
                  <a:pt x="39623" y="30479"/>
                </a:lnTo>
                <a:lnTo>
                  <a:pt x="44195" y="25907"/>
                </a:lnTo>
                <a:lnTo>
                  <a:pt x="62496" y="16763"/>
                </a:lnTo>
                <a:lnTo>
                  <a:pt x="70116" y="15239"/>
                </a:lnTo>
                <a:lnTo>
                  <a:pt x="76212" y="13715"/>
                </a:lnTo>
                <a:lnTo>
                  <a:pt x="91452" y="13715"/>
                </a:lnTo>
                <a:lnTo>
                  <a:pt x="97548" y="15239"/>
                </a:lnTo>
                <a:lnTo>
                  <a:pt x="105168" y="16763"/>
                </a:lnTo>
                <a:lnTo>
                  <a:pt x="123456" y="25907"/>
                </a:lnTo>
                <a:lnTo>
                  <a:pt x="128028" y="30479"/>
                </a:lnTo>
                <a:lnTo>
                  <a:pt x="134124" y="35051"/>
                </a:lnTo>
                <a:lnTo>
                  <a:pt x="138696" y="41147"/>
                </a:lnTo>
                <a:lnTo>
                  <a:pt x="141744" y="47243"/>
                </a:lnTo>
                <a:lnTo>
                  <a:pt x="146316" y="53339"/>
                </a:lnTo>
                <a:lnTo>
                  <a:pt x="147840" y="59435"/>
                </a:lnTo>
                <a:lnTo>
                  <a:pt x="150888" y="67055"/>
                </a:lnTo>
                <a:lnTo>
                  <a:pt x="152412" y="73151"/>
                </a:lnTo>
                <a:lnTo>
                  <a:pt x="153936" y="80771"/>
                </a:lnTo>
                <a:lnTo>
                  <a:pt x="153936" y="135127"/>
                </a:lnTo>
                <a:lnTo>
                  <a:pt x="156984" y="131063"/>
                </a:lnTo>
                <a:lnTo>
                  <a:pt x="160032" y="123443"/>
                </a:lnTo>
                <a:lnTo>
                  <a:pt x="163080" y="114299"/>
                </a:lnTo>
                <a:lnTo>
                  <a:pt x="164604" y="106679"/>
                </a:lnTo>
                <a:lnTo>
                  <a:pt x="166128" y="97535"/>
                </a:lnTo>
                <a:close/>
              </a:path>
              <a:path w="166128" h="176783">
                <a:moveTo>
                  <a:pt x="153936" y="135127"/>
                </a:moveTo>
                <a:lnTo>
                  <a:pt x="153936" y="97535"/>
                </a:lnTo>
                <a:lnTo>
                  <a:pt x="152412" y="105155"/>
                </a:lnTo>
                <a:lnTo>
                  <a:pt x="150888" y="111251"/>
                </a:lnTo>
                <a:lnTo>
                  <a:pt x="128028" y="147827"/>
                </a:lnTo>
                <a:lnTo>
                  <a:pt x="121932" y="150875"/>
                </a:lnTo>
                <a:lnTo>
                  <a:pt x="117360" y="155447"/>
                </a:lnTo>
                <a:lnTo>
                  <a:pt x="109740" y="158495"/>
                </a:lnTo>
                <a:lnTo>
                  <a:pt x="103644" y="161543"/>
                </a:lnTo>
                <a:lnTo>
                  <a:pt x="97548" y="163067"/>
                </a:lnTo>
                <a:lnTo>
                  <a:pt x="89928" y="164591"/>
                </a:lnTo>
                <a:lnTo>
                  <a:pt x="83832" y="164591"/>
                </a:lnTo>
                <a:lnTo>
                  <a:pt x="76212" y="163067"/>
                </a:lnTo>
                <a:lnTo>
                  <a:pt x="68592" y="163067"/>
                </a:lnTo>
                <a:lnTo>
                  <a:pt x="62496" y="160019"/>
                </a:lnTo>
                <a:lnTo>
                  <a:pt x="56400" y="158495"/>
                </a:lnTo>
                <a:lnTo>
                  <a:pt x="50291" y="155447"/>
                </a:lnTo>
                <a:lnTo>
                  <a:pt x="21335" y="124967"/>
                </a:lnTo>
                <a:lnTo>
                  <a:pt x="18287" y="117347"/>
                </a:lnTo>
                <a:lnTo>
                  <a:pt x="15239" y="111251"/>
                </a:lnTo>
                <a:lnTo>
                  <a:pt x="13715" y="103631"/>
                </a:lnTo>
                <a:lnTo>
                  <a:pt x="13715" y="96011"/>
                </a:lnTo>
                <a:lnTo>
                  <a:pt x="12191" y="88391"/>
                </a:lnTo>
                <a:lnTo>
                  <a:pt x="12191" y="134873"/>
                </a:lnTo>
                <a:lnTo>
                  <a:pt x="13715" y="138683"/>
                </a:lnTo>
                <a:lnTo>
                  <a:pt x="19811" y="144779"/>
                </a:lnTo>
                <a:lnTo>
                  <a:pt x="24383" y="150875"/>
                </a:lnTo>
                <a:lnTo>
                  <a:pt x="30479" y="156971"/>
                </a:lnTo>
                <a:lnTo>
                  <a:pt x="36575" y="161543"/>
                </a:lnTo>
                <a:lnTo>
                  <a:pt x="51815" y="170687"/>
                </a:lnTo>
                <a:lnTo>
                  <a:pt x="59448" y="172211"/>
                </a:lnTo>
                <a:lnTo>
                  <a:pt x="67068" y="175259"/>
                </a:lnTo>
                <a:lnTo>
                  <a:pt x="74688" y="176783"/>
                </a:lnTo>
                <a:lnTo>
                  <a:pt x="92976" y="176783"/>
                </a:lnTo>
                <a:lnTo>
                  <a:pt x="131076" y="161543"/>
                </a:lnTo>
                <a:lnTo>
                  <a:pt x="152412" y="137159"/>
                </a:lnTo>
                <a:lnTo>
                  <a:pt x="153936" y="135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24544" y="4443984"/>
            <a:ext cx="144779" cy="277367"/>
          </a:xfrm>
          <a:custGeom>
            <a:avLst/>
            <a:gdLst/>
            <a:ahLst/>
            <a:cxnLst/>
            <a:rect l="l" t="t" r="r" b="b"/>
            <a:pathLst>
              <a:path w="144779" h="277367">
                <a:moveTo>
                  <a:pt x="0" y="0"/>
                </a:moveTo>
                <a:lnTo>
                  <a:pt x="0" y="277367"/>
                </a:lnTo>
                <a:lnTo>
                  <a:pt x="144779" y="277367"/>
                </a:lnTo>
                <a:lnTo>
                  <a:pt x="1447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18448" y="4437889"/>
            <a:ext cx="156984" cy="291083"/>
          </a:xfrm>
          <a:custGeom>
            <a:avLst/>
            <a:gdLst/>
            <a:ahLst/>
            <a:cxnLst/>
            <a:rect l="l" t="t" r="r" b="b"/>
            <a:pathLst>
              <a:path w="156984" h="291083">
                <a:moveTo>
                  <a:pt x="156984" y="291083"/>
                </a:moveTo>
                <a:lnTo>
                  <a:pt x="156984" y="0"/>
                </a:lnTo>
                <a:lnTo>
                  <a:pt x="0" y="0"/>
                </a:lnTo>
                <a:lnTo>
                  <a:pt x="0" y="291083"/>
                </a:lnTo>
                <a:lnTo>
                  <a:pt x="6095" y="291083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144792" y="12191"/>
                </a:lnTo>
                <a:lnTo>
                  <a:pt x="144792" y="6095"/>
                </a:lnTo>
                <a:lnTo>
                  <a:pt x="150888" y="12191"/>
                </a:lnTo>
                <a:lnTo>
                  <a:pt x="150888" y="291083"/>
                </a:lnTo>
                <a:lnTo>
                  <a:pt x="156984" y="291083"/>
                </a:lnTo>
                <a:close/>
              </a:path>
              <a:path w="156984" h="291083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156984" h="291083">
                <a:moveTo>
                  <a:pt x="12191" y="277367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277367"/>
                </a:lnTo>
                <a:lnTo>
                  <a:pt x="12191" y="277367"/>
                </a:lnTo>
                <a:close/>
              </a:path>
              <a:path w="156984" h="291083">
                <a:moveTo>
                  <a:pt x="150888" y="277367"/>
                </a:moveTo>
                <a:lnTo>
                  <a:pt x="6095" y="277367"/>
                </a:lnTo>
                <a:lnTo>
                  <a:pt x="12191" y="283463"/>
                </a:lnTo>
                <a:lnTo>
                  <a:pt x="12191" y="291083"/>
                </a:lnTo>
                <a:lnTo>
                  <a:pt x="144792" y="291083"/>
                </a:lnTo>
                <a:lnTo>
                  <a:pt x="144792" y="283463"/>
                </a:lnTo>
                <a:lnTo>
                  <a:pt x="150888" y="277367"/>
                </a:lnTo>
                <a:close/>
              </a:path>
              <a:path w="156984" h="291083">
                <a:moveTo>
                  <a:pt x="12191" y="291083"/>
                </a:moveTo>
                <a:lnTo>
                  <a:pt x="12191" y="283463"/>
                </a:lnTo>
                <a:lnTo>
                  <a:pt x="6095" y="277367"/>
                </a:lnTo>
                <a:lnTo>
                  <a:pt x="6095" y="291083"/>
                </a:lnTo>
                <a:lnTo>
                  <a:pt x="12191" y="291083"/>
                </a:lnTo>
                <a:close/>
              </a:path>
              <a:path w="156984" h="291083">
                <a:moveTo>
                  <a:pt x="150888" y="12191"/>
                </a:moveTo>
                <a:lnTo>
                  <a:pt x="144792" y="6095"/>
                </a:lnTo>
                <a:lnTo>
                  <a:pt x="144792" y="12191"/>
                </a:lnTo>
                <a:lnTo>
                  <a:pt x="150888" y="12191"/>
                </a:lnTo>
                <a:close/>
              </a:path>
              <a:path w="156984" h="291083">
                <a:moveTo>
                  <a:pt x="150888" y="277367"/>
                </a:moveTo>
                <a:lnTo>
                  <a:pt x="150888" y="12191"/>
                </a:lnTo>
                <a:lnTo>
                  <a:pt x="144792" y="12191"/>
                </a:lnTo>
                <a:lnTo>
                  <a:pt x="144792" y="277367"/>
                </a:lnTo>
                <a:lnTo>
                  <a:pt x="150888" y="277367"/>
                </a:lnTo>
                <a:close/>
              </a:path>
              <a:path w="156984" h="291083">
                <a:moveTo>
                  <a:pt x="150888" y="291083"/>
                </a:moveTo>
                <a:lnTo>
                  <a:pt x="150888" y="277367"/>
                </a:lnTo>
                <a:lnTo>
                  <a:pt x="144792" y="283463"/>
                </a:lnTo>
                <a:lnTo>
                  <a:pt x="144792" y="291083"/>
                </a:lnTo>
                <a:lnTo>
                  <a:pt x="150888" y="2910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41891" y="3886199"/>
            <a:ext cx="76212" cy="271272"/>
          </a:xfrm>
          <a:custGeom>
            <a:avLst/>
            <a:gdLst/>
            <a:ahLst/>
            <a:cxnLst/>
            <a:rect l="l" t="t" r="r" b="b"/>
            <a:pathLst>
              <a:path w="76212" h="271272">
                <a:moveTo>
                  <a:pt x="76212" y="195072"/>
                </a:moveTo>
                <a:lnTo>
                  <a:pt x="0" y="195072"/>
                </a:lnTo>
                <a:lnTo>
                  <a:pt x="32016" y="259084"/>
                </a:lnTo>
                <a:lnTo>
                  <a:pt x="32016" y="207264"/>
                </a:lnTo>
                <a:lnTo>
                  <a:pt x="44208" y="207264"/>
                </a:lnTo>
                <a:lnTo>
                  <a:pt x="44208" y="259080"/>
                </a:lnTo>
                <a:lnTo>
                  <a:pt x="76212" y="195072"/>
                </a:lnTo>
                <a:close/>
              </a:path>
              <a:path w="76212" h="271272">
                <a:moveTo>
                  <a:pt x="44208" y="195072"/>
                </a:moveTo>
                <a:lnTo>
                  <a:pt x="44208" y="0"/>
                </a:lnTo>
                <a:lnTo>
                  <a:pt x="32016" y="0"/>
                </a:lnTo>
                <a:lnTo>
                  <a:pt x="32016" y="195072"/>
                </a:lnTo>
                <a:lnTo>
                  <a:pt x="44208" y="195072"/>
                </a:lnTo>
                <a:close/>
              </a:path>
              <a:path w="76212" h="271272">
                <a:moveTo>
                  <a:pt x="44208" y="259080"/>
                </a:moveTo>
                <a:lnTo>
                  <a:pt x="44208" y="207264"/>
                </a:lnTo>
                <a:lnTo>
                  <a:pt x="32016" y="207264"/>
                </a:lnTo>
                <a:lnTo>
                  <a:pt x="32016" y="259084"/>
                </a:lnTo>
                <a:lnTo>
                  <a:pt x="38112" y="271272"/>
                </a:lnTo>
                <a:lnTo>
                  <a:pt x="44208" y="259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58739" y="3886199"/>
            <a:ext cx="76199" cy="269748"/>
          </a:xfrm>
          <a:custGeom>
            <a:avLst/>
            <a:gdLst/>
            <a:ahLst/>
            <a:cxnLst/>
            <a:rect l="l" t="t" r="r" b="b"/>
            <a:pathLst>
              <a:path w="76199" h="269748">
                <a:moveTo>
                  <a:pt x="76199" y="193548"/>
                </a:moveTo>
                <a:lnTo>
                  <a:pt x="0" y="193548"/>
                </a:lnTo>
                <a:lnTo>
                  <a:pt x="32003" y="257556"/>
                </a:lnTo>
                <a:lnTo>
                  <a:pt x="32003" y="205740"/>
                </a:lnTo>
                <a:lnTo>
                  <a:pt x="44195" y="205740"/>
                </a:lnTo>
                <a:lnTo>
                  <a:pt x="44195" y="257556"/>
                </a:lnTo>
                <a:lnTo>
                  <a:pt x="76199" y="193548"/>
                </a:lnTo>
                <a:close/>
              </a:path>
              <a:path w="76199" h="269748">
                <a:moveTo>
                  <a:pt x="44195" y="193548"/>
                </a:moveTo>
                <a:lnTo>
                  <a:pt x="44195" y="0"/>
                </a:lnTo>
                <a:lnTo>
                  <a:pt x="32003" y="0"/>
                </a:lnTo>
                <a:lnTo>
                  <a:pt x="32003" y="193548"/>
                </a:lnTo>
                <a:lnTo>
                  <a:pt x="44195" y="193548"/>
                </a:lnTo>
                <a:close/>
              </a:path>
              <a:path w="76199" h="269748">
                <a:moveTo>
                  <a:pt x="44195" y="257556"/>
                </a:moveTo>
                <a:lnTo>
                  <a:pt x="44195" y="205740"/>
                </a:lnTo>
                <a:lnTo>
                  <a:pt x="32003" y="205740"/>
                </a:lnTo>
                <a:lnTo>
                  <a:pt x="32003" y="257556"/>
                </a:lnTo>
                <a:lnTo>
                  <a:pt x="38099" y="269748"/>
                </a:lnTo>
                <a:lnTo>
                  <a:pt x="44195" y="257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86244" y="3886199"/>
            <a:ext cx="76199" cy="269748"/>
          </a:xfrm>
          <a:custGeom>
            <a:avLst/>
            <a:gdLst/>
            <a:ahLst/>
            <a:cxnLst/>
            <a:rect l="l" t="t" r="r" b="b"/>
            <a:pathLst>
              <a:path w="76199" h="269748">
                <a:moveTo>
                  <a:pt x="76199" y="193548"/>
                </a:moveTo>
                <a:lnTo>
                  <a:pt x="0" y="193548"/>
                </a:lnTo>
                <a:lnTo>
                  <a:pt x="32003" y="257556"/>
                </a:lnTo>
                <a:lnTo>
                  <a:pt x="32003" y="205740"/>
                </a:lnTo>
                <a:lnTo>
                  <a:pt x="44195" y="205740"/>
                </a:lnTo>
                <a:lnTo>
                  <a:pt x="44195" y="257556"/>
                </a:lnTo>
                <a:lnTo>
                  <a:pt x="76199" y="193548"/>
                </a:lnTo>
                <a:close/>
              </a:path>
              <a:path w="76199" h="269748">
                <a:moveTo>
                  <a:pt x="44195" y="193548"/>
                </a:moveTo>
                <a:lnTo>
                  <a:pt x="44195" y="0"/>
                </a:lnTo>
                <a:lnTo>
                  <a:pt x="32003" y="0"/>
                </a:lnTo>
                <a:lnTo>
                  <a:pt x="32003" y="193548"/>
                </a:lnTo>
                <a:lnTo>
                  <a:pt x="44195" y="193548"/>
                </a:lnTo>
                <a:close/>
              </a:path>
              <a:path w="76199" h="269748">
                <a:moveTo>
                  <a:pt x="44195" y="257556"/>
                </a:moveTo>
                <a:lnTo>
                  <a:pt x="44195" y="205740"/>
                </a:lnTo>
                <a:lnTo>
                  <a:pt x="32003" y="205740"/>
                </a:lnTo>
                <a:lnTo>
                  <a:pt x="32003" y="257556"/>
                </a:lnTo>
                <a:lnTo>
                  <a:pt x="38099" y="269748"/>
                </a:lnTo>
                <a:lnTo>
                  <a:pt x="44195" y="257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90076" y="4163568"/>
            <a:ext cx="190512" cy="169162"/>
          </a:xfrm>
          <a:custGeom>
            <a:avLst/>
            <a:gdLst/>
            <a:ahLst/>
            <a:cxnLst/>
            <a:rect l="l" t="t" r="r" b="b"/>
            <a:pathLst>
              <a:path w="190512" h="169163">
                <a:moveTo>
                  <a:pt x="190512" y="83819"/>
                </a:moveTo>
                <a:lnTo>
                  <a:pt x="179684" y="45266"/>
                </a:lnTo>
                <a:lnTo>
                  <a:pt x="151170" y="16228"/>
                </a:lnTo>
                <a:lnTo>
                  <a:pt x="110095" y="1104"/>
                </a:lnTo>
                <a:lnTo>
                  <a:pt x="94500" y="0"/>
                </a:lnTo>
                <a:lnTo>
                  <a:pt x="79985" y="1008"/>
                </a:lnTo>
                <a:lnTo>
                  <a:pt x="39227" y="16089"/>
                </a:lnTo>
                <a:lnTo>
                  <a:pt x="10726" y="45365"/>
                </a:lnTo>
                <a:lnTo>
                  <a:pt x="0" y="83819"/>
                </a:lnTo>
                <a:lnTo>
                  <a:pt x="0" y="84191"/>
                </a:lnTo>
                <a:lnTo>
                  <a:pt x="10741" y="123304"/>
                </a:lnTo>
                <a:lnTo>
                  <a:pt x="38969" y="152810"/>
                </a:lnTo>
                <a:lnTo>
                  <a:pt x="79298" y="168055"/>
                </a:lnTo>
                <a:lnTo>
                  <a:pt x="94500" y="169163"/>
                </a:lnTo>
                <a:lnTo>
                  <a:pt x="96314" y="169149"/>
                </a:lnTo>
                <a:lnTo>
                  <a:pt x="139809" y="159169"/>
                </a:lnTo>
                <a:lnTo>
                  <a:pt x="172471" y="133787"/>
                </a:lnTo>
                <a:lnTo>
                  <a:pt x="189291" y="97536"/>
                </a:lnTo>
                <a:lnTo>
                  <a:pt x="190512" y="838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83979" y="4157472"/>
            <a:ext cx="202704" cy="181355"/>
          </a:xfrm>
          <a:custGeom>
            <a:avLst/>
            <a:gdLst/>
            <a:ahLst/>
            <a:cxnLst/>
            <a:rect l="l" t="t" r="r" b="b"/>
            <a:pathLst>
              <a:path w="202704" h="181355">
                <a:moveTo>
                  <a:pt x="202704" y="99059"/>
                </a:moveTo>
                <a:lnTo>
                  <a:pt x="202704" y="80771"/>
                </a:lnTo>
                <a:lnTo>
                  <a:pt x="201180" y="71627"/>
                </a:lnTo>
                <a:lnTo>
                  <a:pt x="198132" y="62483"/>
                </a:lnTo>
                <a:lnTo>
                  <a:pt x="195084" y="54863"/>
                </a:lnTo>
                <a:lnTo>
                  <a:pt x="190512" y="47243"/>
                </a:lnTo>
                <a:lnTo>
                  <a:pt x="184416" y="39623"/>
                </a:lnTo>
                <a:lnTo>
                  <a:pt x="179844" y="32003"/>
                </a:lnTo>
                <a:lnTo>
                  <a:pt x="172224" y="25907"/>
                </a:lnTo>
                <a:lnTo>
                  <a:pt x="166128" y="19811"/>
                </a:lnTo>
                <a:lnTo>
                  <a:pt x="156984" y="15239"/>
                </a:lnTo>
                <a:lnTo>
                  <a:pt x="111264" y="0"/>
                </a:lnTo>
                <a:lnTo>
                  <a:pt x="91452" y="0"/>
                </a:lnTo>
                <a:lnTo>
                  <a:pt x="44195" y="15239"/>
                </a:lnTo>
                <a:lnTo>
                  <a:pt x="7619" y="54863"/>
                </a:lnTo>
                <a:lnTo>
                  <a:pt x="0" y="82295"/>
                </a:lnTo>
                <a:lnTo>
                  <a:pt x="0" y="100583"/>
                </a:lnTo>
                <a:lnTo>
                  <a:pt x="1523" y="109727"/>
                </a:lnTo>
                <a:lnTo>
                  <a:pt x="4571" y="118871"/>
                </a:lnTo>
                <a:lnTo>
                  <a:pt x="7619" y="126491"/>
                </a:lnTo>
                <a:lnTo>
                  <a:pt x="12191" y="134111"/>
                </a:lnTo>
                <a:lnTo>
                  <a:pt x="12191" y="82295"/>
                </a:lnTo>
                <a:lnTo>
                  <a:pt x="13715" y="74675"/>
                </a:lnTo>
                <a:lnTo>
                  <a:pt x="32003" y="41147"/>
                </a:lnTo>
                <a:lnTo>
                  <a:pt x="74688" y="15239"/>
                </a:lnTo>
                <a:lnTo>
                  <a:pt x="92976" y="12191"/>
                </a:lnTo>
                <a:lnTo>
                  <a:pt x="111264" y="12191"/>
                </a:lnTo>
                <a:lnTo>
                  <a:pt x="118884" y="13715"/>
                </a:lnTo>
                <a:lnTo>
                  <a:pt x="128028" y="15239"/>
                </a:lnTo>
                <a:lnTo>
                  <a:pt x="135648" y="18287"/>
                </a:lnTo>
                <a:lnTo>
                  <a:pt x="144792" y="21335"/>
                </a:lnTo>
                <a:lnTo>
                  <a:pt x="150888" y="25907"/>
                </a:lnTo>
                <a:lnTo>
                  <a:pt x="179844" y="53339"/>
                </a:lnTo>
                <a:lnTo>
                  <a:pt x="185940" y="68579"/>
                </a:lnTo>
                <a:lnTo>
                  <a:pt x="188988" y="74675"/>
                </a:lnTo>
                <a:lnTo>
                  <a:pt x="190512" y="82295"/>
                </a:lnTo>
                <a:lnTo>
                  <a:pt x="190512" y="134111"/>
                </a:lnTo>
                <a:lnTo>
                  <a:pt x="195084" y="126491"/>
                </a:lnTo>
                <a:lnTo>
                  <a:pt x="201180" y="108203"/>
                </a:lnTo>
                <a:lnTo>
                  <a:pt x="202704" y="99059"/>
                </a:lnTo>
                <a:close/>
              </a:path>
              <a:path w="202704" h="181355">
                <a:moveTo>
                  <a:pt x="190512" y="134111"/>
                </a:moveTo>
                <a:lnTo>
                  <a:pt x="190512" y="91439"/>
                </a:lnTo>
                <a:lnTo>
                  <a:pt x="188988" y="99059"/>
                </a:lnTo>
                <a:lnTo>
                  <a:pt x="188988" y="106679"/>
                </a:lnTo>
                <a:lnTo>
                  <a:pt x="182892" y="121919"/>
                </a:lnTo>
                <a:lnTo>
                  <a:pt x="143268" y="160019"/>
                </a:lnTo>
                <a:lnTo>
                  <a:pt x="109740" y="169163"/>
                </a:lnTo>
                <a:lnTo>
                  <a:pt x="91452" y="169163"/>
                </a:lnTo>
                <a:lnTo>
                  <a:pt x="51815" y="155447"/>
                </a:lnTo>
                <a:lnTo>
                  <a:pt x="44195" y="150875"/>
                </a:lnTo>
                <a:lnTo>
                  <a:pt x="38099" y="146303"/>
                </a:lnTo>
                <a:lnTo>
                  <a:pt x="32003" y="140207"/>
                </a:lnTo>
                <a:lnTo>
                  <a:pt x="22859" y="128015"/>
                </a:lnTo>
                <a:lnTo>
                  <a:pt x="16763" y="112775"/>
                </a:lnTo>
                <a:lnTo>
                  <a:pt x="13715" y="106679"/>
                </a:lnTo>
                <a:lnTo>
                  <a:pt x="12191" y="97535"/>
                </a:lnTo>
                <a:lnTo>
                  <a:pt x="12191" y="134111"/>
                </a:lnTo>
                <a:lnTo>
                  <a:pt x="16763" y="141731"/>
                </a:lnTo>
                <a:lnTo>
                  <a:pt x="22859" y="149351"/>
                </a:lnTo>
                <a:lnTo>
                  <a:pt x="30479" y="155447"/>
                </a:lnTo>
                <a:lnTo>
                  <a:pt x="36575" y="161543"/>
                </a:lnTo>
                <a:lnTo>
                  <a:pt x="45719" y="166115"/>
                </a:lnTo>
                <a:lnTo>
                  <a:pt x="53339" y="170687"/>
                </a:lnTo>
                <a:lnTo>
                  <a:pt x="62483" y="175259"/>
                </a:lnTo>
                <a:lnTo>
                  <a:pt x="71640" y="178307"/>
                </a:lnTo>
                <a:lnTo>
                  <a:pt x="80784" y="179831"/>
                </a:lnTo>
                <a:lnTo>
                  <a:pt x="91452" y="181355"/>
                </a:lnTo>
                <a:lnTo>
                  <a:pt x="111264" y="181355"/>
                </a:lnTo>
                <a:lnTo>
                  <a:pt x="158508" y="166115"/>
                </a:lnTo>
                <a:lnTo>
                  <a:pt x="185940" y="141731"/>
                </a:lnTo>
                <a:lnTo>
                  <a:pt x="190512" y="134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08448" y="4152901"/>
            <a:ext cx="190499" cy="170673"/>
          </a:xfrm>
          <a:custGeom>
            <a:avLst/>
            <a:gdLst/>
            <a:ahLst/>
            <a:cxnLst/>
            <a:rect l="l" t="t" r="r" b="b"/>
            <a:pathLst>
              <a:path w="190499" h="170673">
                <a:moveTo>
                  <a:pt x="190499" y="85343"/>
                </a:moveTo>
                <a:lnTo>
                  <a:pt x="179294" y="45144"/>
                </a:lnTo>
                <a:lnTo>
                  <a:pt x="150784" y="16084"/>
                </a:lnTo>
                <a:lnTo>
                  <a:pt x="109964" y="1089"/>
                </a:lnTo>
                <a:lnTo>
                  <a:pt x="94487" y="0"/>
                </a:lnTo>
                <a:lnTo>
                  <a:pt x="94080" y="0"/>
                </a:lnTo>
                <a:lnTo>
                  <a:pt x="50323" y="9613"/>
                </a:lnTo>
                <a:lnTo>
                  <a:pt x="17811" y="35001"/>
                </a:lnTo>
                <a:lnTo>
                  <a:pt x="1199" y="71508"/>
                </a:lnTo>
                <a:lnTo>
                  <a:pt x="0" y="85343"/>
                </a:lnTo>
                <a:lnTo>
                  <a:pt x="0" y="85705"/>
                </a:lnTo>
                <a:lnTo>
                  <a:pt x="10446" y="124822"/>
                </a:lnTo>
                <a:lnTo>
                  <a:pt x="38304" y="154332"/>
                </a:lnTo>
                <a:lnTo>
                  <a:pt x="78919" y="169579"/>
                </a:lnTo>
                <a:lnTo>
                  <a:pt x="96302" y="170673"/>
                </a:lnTo>
                <a:lnTo>
                  <a:pt x="111694" y="169338"/>
                </a:lnTo>
                <a:lnTo>
                  <a:pt x="152135" y="153720"/>
                </a:lnTo>
                <a:lnTo>
                  <a:pt x="180073" y="124211"/>
                </a:lnTo>
                <a:lnTo>
                  <a:pt x="190499" y="853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00828" y="4146803"/>
            <a:ext cx="204215" cy="182879"/>
          </a:xfrm>
          <a:custGeom>
            <a:avLst/>
            <a:gdLst/>
            <a:ahLst/>
            <a:cxnLst/>
            <a:rect l="l" t="t" r="r" b="b"/>
            <a:pathLst>
              <a:path w="204215" h="182879">
                <a:moveTo>
                  <a:pt x="204215" y="91439"/>
                </a:moveTo>
                <a:lnTo>
                  <a:pt x="199643" y="64007"/>
                </a:lnTo>
                <a:lnTo>
                  <a:pt x="195071" y="56387"/>
                </a:lnTo>
                <a:lnTo>
                  <a:pt x="190499" y="47243"/>
                </a:lnTo>
                <a:lnTo>
                  <a:pt x="158495" y="15239"/>
                </a:lnTo>
                <a:lnTo>
                  <a:pt x="121919" y="1523"/>
                </a:lnTo>
                <a:lnTo>
                  <a:pt x="112775" y="1523"/>
                </a:lnTo>
                <a:lnTo>
                  <a:pt x="102107" y="0"/>
                </a:lnTo>
                <a:lnTo>
                  <a:pt x="91439" y="1523"/>
                </a:lnTo>
                <a:lnTo>
                  <a:pt x="82295" y="3047"/>
                </a:lnTo>
                <a:lnTo>
                  <a:pt x="71627" y="4571"/>
                </a:lnTo>
                <a:lnTo>
                  <a:pt x="30479" y="27431"/>
                </a:lnTo>
                <a:lnTo>
                  <a:pt x="9143" y="56387"/>
                </a:lnTo>
                <a:lnTo>
                  <a:pt x="4571" y="64007"/>
                </a:lnTo>
                <a:lnTo>
                  <a:pt x="0" y="91439"/>
                </a:lnTo>
                <a:lnTo>
                  <a:pt x="1523" y="102107"/>
                </a:lnTo>
                <a:lnTo>
                  <a:pt x="3047" y="111251"/>
                </a:lnTo>
                <a:lnTo>
                  <a:pt x="4571" y="118871"/>
                </a:lnTo>
                <a:lnTo>
                  <a:pt x="9143" y="128015"/>
                </a:lnTo>
                <a:lnTo>
                  <a:pt x="13715" y="135635"/>
                </a:lnTo>
                <a:lnTo>
                  <a:pt x="13715" y="83819"/>
                </a:lnTo>
                <a:lnTo>
                  <a:pt x="16763" y="68579"/>
                </a:lnTo>
                <a:lnTo>
                  <a:pt x="19811" y="60959"/>
                </a:lnTo>
                <a:lnTo>
                  <a:pt x="24383" y="54863"/>
                </a:lnTo>
                <a:lnTo>
                  <a:pt x="28955" y="47243"/>
                </a:lnTo>
                <a:lnTo>
                  <a:pt x="33527" y="41147"/>
                </a:lnTo>
                <a:lnTo>
                  <a:pt x="39623" y="36575"/>
                </a:lnTo>
                <a:lnTo>
                  <a:pt x="45719" y="30479"/>
                </a:lnTo>
                <a:lnTo>
                  <a:pt x="51815" y="27431"/>
                </a:lnTo>
                <a:lnTo>
                  <a:pt x="59435" y="22859"/>
                </a:lnTo>
                <a:lnTo>
                  <a:pt x="67055" y="19811"/>
                </a:lnTo>
                <a:lnTo>
                  <a:pt x="76199" y="16763"/>
                </a:lnTo>
                <a:lnTo>
                  <a:pt x="83819" y="15239"/>
                </a:lnTo>
                <a:lnTo>
                  <a:pt x="92963" y="13715"/>
                </a:lnTo>
                <a:lnTo>
                  <a:pt x="111251" y="13715"/>
                </a:lnTo>
                <a:lnTo>
                  <a:pt x="129539" y="16763"/>
                </a:lnTo>
                <a:lnTo>
                  <a:pt x="144779" y="22859"/>
                </a:lnTo>
                <a:lnTo>
                  <a:pt x="152399" y="27431"/>
                </a:lnTo>
                <a:lnTo>
                  <a:pt x="158495" y="32003"/>
                </a:lnTo>
                <a:lnTo>
                  <a:pt x="166115" y="36575"/>
                </a:lnTo>
                <a:lnTo>
                  <a:pt x="170687" y="42671"/>
                </a:lnTo>
                <a:lnTo>
                  <a:pt x="176783" y="48767"/>
                </a:lnTo>
                <a:lnTo>
                  <a:pt x="181355" y="54863"/>
                </a:lnTo>
                <a:lnTo>
                  <a:pt x="184403" y="62483"/>
                </a:lnTo>
                <a:lnTo>
                  <a:pt x="187451" y="68579"/>
                </a:lnTo>
                <a:lnTo>
                  <a:pt x="190499" y="83819"/>
                </a:lnTo>
                <a:lnTo>
                  <a:pt x="190499" y="137540"/>
                </a:lnTo>
                <a:lnTo>
                  <a:pt x="192023" y="135635"/>
                </a:lnTo>
                <a:lnTo>
                  <a:pt x="195071" y="128015"/>
                </a:lnTo>
                <a:lnTo>
                  <a:pt x="199643" y="118871"/>
                </a:lnTo>
                <a:lnTo>
                  <a:pt x="204215" y="91439"/>
                </a:lnTo>
                <a:close/>
              </a:path>
              <a:path w="204215" h="182879">
                <a:moveTo>
                  <a:pt x="190499" y="137540"/>
                </a:moveTo>
                <a:lnTo>
                  <a:pt x="190499" y="100583"/>
                </a:lnTo>
                <a:lnTo>
                  <a:pt x="187451" y="115823"/>
                </a:lnTo>
                <a:lnTo>
                  <a:pt x="184403" y="121919"/>
                </a:lnTo>
                <a:lnTo>
                  <a:pt x="152399" y="156971"/>
                </a:lnTo>
                <a:lnTo>
                  <a:pt x="111251" y="170687"/>
                </a:lnTo>
                <a:lnTo>
                  <a:pt x="102107" y="170687"/>
                </a:lnTo>
                <a:lnTo>
                  <a:pt x="92963" y="169163"/>
                </a:lnTo>
                <a:lnTo>
                  <a:pt x="83819" y="169163"/>
                </a:lnTo>
                <a:lnTo>
                  <a:pt x="74675" y="166115"/>
                </a:lnTo>
                <a:lnTo>
                  <a:pt x="67055" y="164591"/>
                </a:lnTo>
                <a:lnTo>
                  <a:pt x="59435" y="160019"/>
                </a:lnTo>
                <a:lnTo>
                  <a:pt x="27431" y="135635"/>
                </a:lnTo>
                <a:lnTo>
                  <a:pt x="24383" y="128015"/>
                </a:lnTo>
                <a:lnTo>
                  <a:pt x="19811" y="121919"/>
                </a:lnTo>
                <a:lnTo>
                  <a:pt x="16763" y="114299"/>
                </a:lnTo>
                <a:lnTo>
                  <a:pt x="13715" y="99059"/>
                </a:lnTo>
                <a:lnTo>
                  <a:pt x="13715" y="135635"/>
                </a:lnTo>
                <a:lnTo>
                  <a:pt x="45719" y="167639"/>
                </a:lnTo>
                <a:lnTo>
                  <a:pt x="54863" y="172211"/>
                </a:lnTo>
                <a:lnTo>
                  <a:pt x="62483" y="176783"/>
                </a:lnTo>
                <a:lnTo>
                  <a:pt x="73151" y="179831"/>
                </a:lnTo>
                <a:lnTo>
                  <a:pt x="91439" y="182879"/>
                </a:lnTo>
                <a:lnTo>
                  <a:pt x="112775" y="182879"/>
                </a:lnTo>
                <a:lnTo>
                  <a:pt x="123443" y="181355"/>
                </a:lnTo>
                <a:lnTo>
                  <a:pt x="150875" y="172211"/>
                </a:lnTo>
                <a:lnTo>
                  <a:pt x="158495" y="167639"/>
                </a:lnTo>
                <a:lnTo>
                  <a:pt x="166115" y="161543"/>
                </a:lnTo>
                <a:lnTo>
                  <a:pt x="173735" y="156971"/>
                </a:lnTo>
                <a:lnTo>
                  <a:pt x="179831" y="149351"/>
                </a:lnTo>
                <a:lnTo>
                  <a:pt x="185927" y="143255"/>
                </a:lnTo>
                <a:lnTo>
                  <a:pt x="190499" y="137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34429" y="4152914"/>
            <a:ext cx="190499" cy="170673"/>
          </a:xfrm>
          <a:custGeom>
            <a:avLst/>
            <a:gdLst/>
            <a:ahLst/>
            <a:cxnLst/>
            <a:rect l="l" t="t" r="r" b="b"/>
            <a:pathLst>
              <a:path w="190499" h="170673">
                <a:moveTo>
                  <a:pt x="190499" y="85329"/>
                </a:moveTo>
                <a:lnTo>
                  <a:pt x="179762" y="45850"/>
                </a:lnTo>
                <a:lnTo>
                  <a:pt x="151536" y="16341"/>
                </a:lnTo>
                <a:lnTo>
                  <a:pt x="111210" y="1093"/>
                </a:lnTo>
                <a:lnTo>
                  <a:pt x="94197" y="0"/>
                </a:lnTo>
                <a:lnTo>
                  <a:pt x="78805" y="1335"/>
                </a:lnTo>
                <a:lnTo>
                  <a:pt x="38364" y="16952"/>
                </a:lnTo>
                <a:lnTo>
                  <a:pt x="10426" y="46461"/>
                </a:lnTo>
                <a:lnTo>
                  <a:pt x="0" y="85329"/>
                </a:lnTo>
                <a:lnTo>
                  <a:pt x="16" y="86936"/>
                </a:lnTo>
                <a:lnTo>
                  <a:pt x="11205" y="125529"/>
                </a:lnTo>
                <a:lnTo>
                  <a:pt x="39715" y="154589"/>
                </a:lnTo>
                <a:lnTo>
                  <a:pt x="80535" y="169584"/>
                </a:lnTo>
                <a:lnTo>
                  <a:pt x="96011" y="170673"/>
                </a:lnTo>
                <a:lnTo>
                  <a:pt x="96408" y="170672"/>
                </a:lnTo>
                <a:lnTo>
                  <a:pt x="139504" y="161059"/>
                </a:lnTo>
                <a:lnTo>
                  <a:pt x="172251" y="135671"/>
                </a:lnTo>
                <a:lnTo>
                  <a:pt x="189259" y="99164"/>
                </a:lnTo>
                <a:lnTo>
                  <a:pt x="190499" y="853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28331" y="4146803"/>
            <a:ext cx="204215" cy="182879"/>
          </a:xfrm>
          <a:custGeom>
            <a:avLst/>
            <a:gdLst/>
            <a:ahLst/>
            <a:cxnLst/>
            <a:rect l="l" t="t" r="r" b="b"/>
            <a:pathLst>
              <a:path w="204215" h="182879">
                <a:moveTo>
                  <a:pt x="204215" y="91439"/>
                </a:moveTo>
                <a:lnTo>
                  <a:pt x="190499" y="47243"/>
                </a:lnTo>
                <a:lnTo>
                  <a:pt x="158495" y="15239"/>
                </a:lnTo>
                <a:lnTo>
                  <a:pt x="131063" y="4571"/>
                </a:lnTo>
                <a:lnTo>
                  <a:pt x="121919" y="1523"/>
                </a:lnTo>
                <a:lnTo>
                  <a:pt x="111251" y="1523"/>
                </a:lnTo>
                <a:lnTo>
                  <a:pt x="102107" y="0"/>
                </a:lnTo>
                <a:lnTo>
                  <a:pt x="80771" y="3047"/>
                </a:lnTo>
                <a:lnTo>
                  <a:pt x="71627" y="4571"/>
                </a:lnTo>
                <a:lnTo>
                  <a:pt x="62483" y="7619"/>
                </a:lnTo>
                <a:lnTo>
                  <a:pt x="53339" y="12191"/>
                </a:lnTo>
                <a:lnTo>
                  <a:pt x="45719" y="16763"/>
                </a:lnTo>
                <a:lnTo>
                  <a:pt x="36575" y="21335"/>
                </a:lnTo>
                <a:lnTo>
                  <a:pt x="30479" y="27431"/>
                </a:lnTo>
                <a:lnTo>
                  <a:pt x="22859" y="33527"/>
                </a:lnTo>
                <a:lnTo>
                  <a:pt x="18287" y="41147"/>
                </a:lnTo>
                <a:lnTo>
                  <a:pt x="0" y="82295"/>
                </a:lnTo>
                <a:lnTo>
                  <a:pt x="0" y="91439"/>
                </a:lnTo>
                <a:lnTo>
                  <a:pt x="1523" y="102107"/>
                </a:lnTo>
                <a:lnTo>
                  <a:pt x="3047" y="111251"/>
                </a:lnTo>
                <a:lnTo>
                  <a:pt x="4571" y="118871"/>
                </a:lnTo>
                <a:lnTo>
                  <a:pt x="9143" y="128015"/>
                </a:lnTo>
                <a:lnTo>
                  <a:pt x="12191" y="135635"/>
                </a:lnTo>
                <a:lnTo>
                  <a:pt x="13715" y="137540"/>
                </a:lnTo>
                <a:lnTo>
                  <a:pt x="13715" y="83819"/>
                </a:lnTo>
                <a:lnTo>
                  <a:pt x="16763" y="68579"/>
                </a:lnTo>
                <a:lnTo>
                  <a:pt x="19811" y="60959"/>
                </a:lnTo>
                <a:lnTo>
                  <a:pt x="24383" y="54863"/>
                </a:lnTo>
                <a:lnTo>
                  <a:pt x="27431" y="47243"/>
                </a:lnTo>
                <a:lnTo>
                  <a:pt x="33527" y="41147"/>
                </a:lnTo>
                <a:lnTo>
                  <a:pt x="39623" y="36575"/>
                </a:lnTo>
                <a:lnTo>
                  <a:pt x="45719" y="30479"/>
                </a:lnTo>
                <a:lnTo>
                  <a:pt x="51815" y="27431"/>
                </a:lnTo>
                <a:lnTo>
                  <a:pt x="59435" y="22859"/>
                </a:lnTo>
                <a:lnTo>
                  <a:pt x="67055" y="19811"/>
                </a:lnTo>
                <a:lnTo>
                  <a:pt x="76199" y="16763"/>
                </a:lnTo>
                <a:lnTo>
                  <a:pt x="83819" y="15239"/>
                </a:lnTo>
                <a:lnTo>
                  <a:pt x="92963" y="13715"/>
                </a:lnTo>
                <a:lnTo>
                  <a:pt x="111251" y="13715"/>
                </a:lnTo>
                <a:lnTo>
                  <a:pt x="152399" y="27431"/>
                </a:lnTo>
                <a:lnTo>
                  <a:pt x="179831" y="54863"/>
                </a:lnTo>
                <a:lnTo>
                  <a:pt x="190499" y="83819"/>
                </a:lnTo>
                <a:lnTo>
                  <a:pt x="190499" y="135635"/>
                </a:lnTo>
                <a:lnTo>
                  <a:pt x="195071" y="126491"/>
                </a:lnTo>
                <a:lnTo>
                  <a:pt x="199643" y="118871"/>
                </a:lnTo>
                <a:lnTo>
                  <a:pt x="204215" y="91439"/>
                </a:lnTo>
                <a:close/>
              </a:path>
              <a:path w="204215" h="182879">
                <a:moveTo>
                  <a:pt x="190499" y="135635"/>
                </a:moveTo>
                <a:lnTo>
                  <a:pt x="190499" y="100583"/>
                </a:lnTo>
                <a:lnTo>
                  <a:pt x="187451" y="115823"/>
                </a:lnTo>
                <a:lnTo>
                  <a:pt x="184403" y="121919"/>
                </a:lnTo>
                <a:lnTo>
                  <a:pt x="158495" y="152399"/>
                </a:lnTo>
                <a:lnTo>
                  <a:pt x="150875" y="156971"/>
                </a:lnTo>
                <a:lnTo>
                  <a:pt x="144779" y="161543"/>
                </a:lnTo>
                <a:lnTo>
                  <a:pt x="137159" y="164591"/>
                </a:lnTo>
                <a:lnTo>
                  <a:pt x="128015" y="167639"/>
                </a:lnTo>
                <a:lnTo>
                  <a:pt x="120395" y="169163"/>
                </a:lnTo>
                <a:lnTo>
                  <a:pt x="111251" y="170687"/>
                </a:lnTo>
                <a:lnTo>
                  <a:pt x="102107" y="170687"/>
                </a:lnTo>
                <a:lnTo>
                  <a:pt x="92963" y="169163"/>
                </a:lnTo>
                <a:lnTo>
                  <a:pt x="83819" y="169163"/>
                </a:lnTo>
                <a:lnTo>
                  <a:pt x="74675" y="166115"/>
                </a:lnTo>
                <a:lnTo>
                  <a:pt x="67055" y="164591"/>
                </a:lnTo>
                <a:lnTo>
                  <a:pt x="59435" y="160019"/>
                </a:lnTo>
                <a:lnTo>
                  <a:pt x="51815" y="156971"/>
                </a:lnTo>
                <a:lnTo>
                  <a:pt x="44195" y="152399"/>
                </a:lnTo>
                <a:lnTo>
                  <a:pt x="38099" y="146303"/>
                </a:lnTo>
                <a:lnTo>
                  <a:pt x="32003" y="141731"/>
                </a:lnTo>
                <a:lnTo>
                  <a:pt x="13715" y="99059"/>
                </a:lnTo>
                <a:lnTo>
                  <a:pt x="13715" y="137540"/>
                </a:lnTo>
                <a:lnTo>
                  <a:pt x="53339" y="172211"/>
                </a:lnTo>
                <a:lnTo>
                  <a:pt x="82295" y="181355"/>
                </a:lnTo>
                <a:lnTo>
                  <a:pt x="91439" y="182879"/>
                </a:lnTo>
                <a:lnTo>
                  <a:pt x="112775" y="182879"/>
                </a:lnTo>
                <a:lnTo>
                  <a:pt x="121919" y="181355"/>
                </a:lnTo>
                <a:lnTo>
                  <a:pt x="132587" y="178307"/>
                </a:lnTo>
                <a:lnTo>
                  <a:pt x="150875" y="172211"/>
                </a:lnTo>
                <a:lnTo>
                  <a:pt x="158495" y="167639"/>
                </a:lnTo>
                <a:lnTo>
                  <a:pt x="166115" y="161543"/>
                </a:lnTo>
                <a:lnTo>
                  <a:pt x="173735" y="156971"/>
                </a:lnTo>
                <a:lnTo>
                  <a:pt x="179831" y="149351"/>
                </a:lnTo>
                <a:lnTo>
                  <a:pt x="185927" y="143255"/>
                </a:lnTo>
                <a:lnTo>
                  <a:pt x="190499" y="135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62672" y="4445507"/>
            <a:ext cx="1184147" cy="0"/>
          </a:xfrm>
          <a:custGeom>
            <a:avLst/>
            <a:gdLst/>
            <a:ahLst/>
            <a:cxnLst/>
            <a:rect l="l" t="t" r="r" b="b"/>
            <a:pathLst>
              <a:path w="1184147">
                <a:moveTo>
                  <a:pt x="1184147" y="0"/>
                </a:moveTo>
                <a:lnTo>
                  <a:pt x="0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64196" y="4540757"/>
            <a:ext cx="3253740" cy="0"/>
          </a:xfrm>
          <a:custGeom>
            <a:avLst/>
            <a:gdLst/>
            <a:ahLst/>
            <a:cxnLst/>
            <a:rect l="l" t="t" r="r" b="b"/>
            <a:pathLst>
              <a:path w="3253739">
                <a:moveTo>
                  <a:pt x="325373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64196" y="4628388"/>
            <a:ext cx="5341619" cy="0"/>
          </a:xfrm>
          <a:custGeom>
            <a:avLst/>
            <a:gdLst/>
            <a:ahLst/>
            <a:cxnLst/>
            <a:rect l="l" t="t" r="r" b="b"/>
            <a:pathLst>
              <a:path w="5341619">
                <a:moveTo>
                  <a:pt x="5341619" y="0"/>
                </a:moveTo>
                <a:lnTo>
                  <a:pt x="0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33104" y="4311396"/>
            <a:ext cx="187451" cy="138683"/>
          </a:xfrm>
          <a:custGeom>
            <a:avLst/>
            <a:gdLst/>
            <a:ahLst/>
            <a:cxnLst/>
            <a:rect l="l" t="t" r="r" b="b"/>
            <a:pathLst>
              <a:path w="187451" h="138683">
                <a:moveTo>
                  <a:pt x="129989" y="50071"/>
                </a:moveTo>
                <a:lnTo>
                  <a:pt x="122350" y="39534"/>
                </a:lnTo>
                <a:lnTo>
                  <a:pt x="0" y="129539"/>
                </a:lnTo>
                <a:lnTo>
                  <a:pt x="7619" y="138683"/>
                </a:lnTo>
                <a:lnTo>
                  <a:pt x="129989" y="50071"/>
                </a:lnTo>
                <a:close/>
              </a:path>
              <a:path w="187451" h="138683">
                <a:moveTo>
                  <a:pt x="187451" y="0"/>
                </a:moveTo>
                <a:lnTo>
                  <a:pt x="103631" y="13715"/>
                </a:lnTo>
                <a:lnTo>
                  <a:pt x="122350" y="39534"/>
                </a:lnTo>
                <a:lnTo>
                  <a:pt x="132587" y="32003"/>
                </a:lnTo>
                <a:lnTo>
                  <a:pt x="140207" y="42671"/>
                </a:lnTo>
                <a:lnTo>
                  <a:pt x="140207" y="64165"/>
                </a:lnTo>
                <a:lnTo>
                  <a:pt x="147827" y="74675"/>
                </a:lnTo>
                <a:lnTo>
                  <a:pt x="187451" y="0"/>
                </a:lnTo>
                <a:close/>
              </a:path>
              <a:path w="187451" h="138683">
                <a:moveTo>
                  <a:pt x="140207" y="42671"/>
                </a:moveTo>
                <a:lnTo>
                  <a:pt x="132587" y="32003"/>
                </a:lnTo>
                <a:lnTo>
                  <a:pt x="122350" y="39534"/>
                </a:lnTo>
                <a:lnTo>
                  <a:pt x="129989" y="50071"/>
                </a:lnTo>
                <a:lnTo>
                  <a:pt x="140207" y="42671"/>
                </a:lnTo>
                <a:close/>
              </a:path>
              <a:path w="187451" h="138683">
                <a:moveTo>
                  <a:pt x="140207" y="64165"/>
                </a:moveTo>
                <a:lnTo>
                  <a:pt x="140207" y="42671"/>
                </a:lnTo>
                <a:lnTo>
                  <a:pt x="129989" y="50071"/>
                </a:lnTo>
                <a:lnTo>
                  <a:pt x="140207" y="64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13377" y="4320541"/>
            <a:ext cx="234695" cy="214883"/>
          </a:xfrm>
          <a:custGeom>
            <a:avLst/>
            <a:gdLst/>
            <a:ahLst/>
            <a:cxnLst/>
            <a:rect l="l" t="t" r="r" b="b"/>
            <a:pathLst>
              <a:path w="234695" h="214883">
                <a:moveTo>
                  <a:pt x="182643" y="55771"/>
                </a:moveTo>
                <a:lnTo>
                  <a:pt x="173937" y="46297"/>
                </a:lnTo>
                <a:lnTo>
                  <a:pt x="0" y="205739"/>
                </a:lnTo>
                <a:lnTo>
                  <a:pt x="7619" y="214883"/>
                </a:lnTo>
                <a:lnTo>
                  <a:pt x="182643" y="55771"/>
                </a:lnTo>
                <a:close/>
              </a:path>
              <a:path w="234695" h="214883">
                <a:moveTo>
                  <a:pt x="234695" y="0"/>
                </a:moveTo>
                <a:lnTo>
                  <a:pt x="152399" y="22859"/>
                </a:lnTo>
                <a:lnTo>
                  <a:pt x="173937" y="46297"/>
                </a:lnTo>
                <a:lnTo>
                  <a:pt x="182879" y="38099"/>
                </a:lnTo>
                <a:lnTo>
                  <a:pt x="192023" y="47243"/>
                </a:lnTo>
                <a:lnTo>
                  <a:pt x="192023" y="65980"/>
                </a:lnTo>
                <a:lnTo>
                  <a:pt x="204215" y="79247"/>
                </a:lnTo>
                <a:lnTo>
                  <a:pt x="234695" y="0"/>
                </a:lnTo>
                <a:close/>
              </a:path>
              <a:path w="234695" h="214883">
                <a:moveTo>
                  <a:pt x="192023" y="47243"/>
                </a:moveTo>
                <a:lnTo>
                  <a:pt x="182879" y="38099"/>
                </a:lnTo>
                <a:lnTo>
                  <a:pt x="173937" y="46297"/>
                </a:lnTo>
                <a:lnTo>
                  <a:pt x="182643" y="55771"/>
                </a:lnTo>
                <a:lnTo>
                  <a:pt x="192023" y="47243"/>
                </a:lnTo>
                <a:close/>
              </a:path>
              <a:path w="234695" h="214883">
                <a:moveTo>
                  <a:pt x="192023" y="65980"/>
                </a:moveTo>
                <a:lnTo>
                  <a:pt x="192023" y="47243"/>
                </a:lnTo>
                <a:lnTo>
                  <a:pt x="182643" y="55771"/>
                </a:lnTo>
                <a:lnTo>
                  <a:pt x="192023" y="65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001256" y="4311396"/>
            <a:ext cx="292607" cy="321563"/>
          </a:xfrm>
          <a:custGeom>
            <a:avLst/>
            <a:gdLst/>
            <a:ahLst/>
            <a:cxnLst/>
            <a:rect l="l" t="t" r="r" b="b"/>
            <a:pathLst>
              <a:path w="292607" h="321563">
                <a:moveTo>
                  <a:pt x="246053" y="59639"/>
                </a:moveTo>
                <a:lnTo>
                  <a:pt x="237152" y="51699"/>
                </a:lnTo>
                <a:lnTo>
                  <a:pt x="0" y="312419"/>
                </a:lnTo>
                <a:lnTo>
                  <a:pt x="9143" y="321563"/>
                </a:lnTo>
                <a:lnTo>
                  <a:pt x="246053" y="59639"/>
                </a:lnTo>
                <a:close/>
              </a:path>
              <a:path w="292607" h="321563">
                <a:moveTo>
                  <a:pt x="292607" y="0"/>
                </a:moveTo>
                <a:lnTo>
                  <a:pt x="213359" y="30479"/>
                </a:lnTo>
                <a:lnTo>
                  <a:pt x="237152" y="51699"/>
                </a:lnTo>
                <a:lnTo>
                  <a:pt x="245363" y="42671"/>
                </a:lnTo>
                <a:lnTo>
                  <a:pt x="254507" y="50291"/>
                </a:lnTo>
                <a:lnTo>
                  <a:pt x="254507" y="67179"/>
                </a:lnTo>
                <a:lnTo>
                  <a:pt x="269747" y="80771"/>
                </a:lnTo>
                <a:lnTo>
                  <a:pt x="292607" y="0"/>
                </a:lnTo>
                <a:close/>
              </a:path>
              <a:path w="292607" h="321563">
                <a:moveTo>
                  <a:pt x="254507" y="50291"/>
                </a:moveTo>
                <a:lnTo>
                  <a:pt x="245363" y="42671"/>
                </a:lnTo>
                <a:lnTo>
                  <a:pt x="237152" y="51699"/>
                </a:lnTo>
                <a:lnTo>
                  <a:pt x="246053" y="59639"/>
                </a:lnTo>
                <a:lnTo>
                  <a:pt x="254507" y="50291"/>
                </a:lnTo>
                <a:close/>
              </a:path>
              <a:path w="292607" h="321563">
                <a:moveTo>
                  <a:pt x="254507" y="67179"/>
                </a:moveTo>
                <a:lnTo>
                  <a:pt x="254507" y="50291"/>
                </a:lnTo>
                <a:lnTo>
                  <a:pt x="246053" y="59639"/>
                </a:lnTo>
                <a:lnTo>
                  <a:pt x="254507" y="67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78479" y="4329684"/>
            <a:ext cx="0" cy="173735"/>
          </a:xfrm>
          <a:custGeom>
            <a:avLst/>
            <a:gdLst/>
            <a:ahLst/>
            <a:cxnLst/>
            <a:rect l="l" t="t" r="r" b="b"/>
            <a:pathLst>
              <a:path h="173735">
                <a:moveTo>
                  <a:pt x="0" y="0"/>
                </a:moveTo>
                <a:lnTo>
                  <a:pt x="0" y="173735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40367" y="4666489"/>
            <a:ext cx="76212" cy="251459"/>
          </a:xfrm>
          <a:custGeom>
            <a:avLst/>
            <a:gdLst/>
            <a:ahLst/>
            <a:cxnLst/>
            <a:rect l="l" t="t" r="r" b="b"/>
            <a:pathLst>
              <a:path w="76212" h="251459">
                <a:moveTo>
                  <a:pt x="76212" y="175259"/>
                </a:moveTo>
                <a:lnTo>
                  <a:pt x="0" y="175259"/>
                </a:lnTo>
                <a:lnTo>
                  <a:pt x="32016" y="239271"/>
                </a:lnTo>
                <a:lnTo>
                  <a:pt x="32016" y="187451"/>
                </a:lnTo>
                <a:lnTo>
                  <a:pt x="44208" y="187451"/>
                </a:lnTo>
                <a:lnTo>
                  <a:pt x="44208" y="239267"/>
                </a:lnTo>
                <a:lnTo>
                  <a:pt x="76212" y="175259"/>
                </a:lnTo>
                <a:close/>
              </a:path>
              <a:path w="76212" h="251459">
                <a:moveTo>
                  <a:pt x="44208" y="175259"/>
                </a:moveTo>
                <a:lnTo>
                  <a:pt x="44208" y="0"/>
                </a:lnTo>
                <a:lnTo>
                  <a:pt x="32016" y="0"/>
                </a:lnTo>
                <a:lnTo>
                  <a:pt x="32016" y="175259"/>
                </a:lnTo>
                <a:lnTo>
                  <a:pt x="44208" y="175259"/>
                </a:lnTo>
                <a:close/>
              </a:path>
              <a:path w="76212" h="251459">
                <a:moveTo>
                  <a:pt x="44208" y="239267"/>
                </a:moveTo>
                <a:lnTo>
                  <a:pt x="44208" y="187451"/>
                </a:lnTo>
                <a:lnTo>
                  <a:pt x="32016" y="187451"/>
                </a:lnTo>
                <a:lnTo>
                  <a:pt x="32016" y="239271"/>
                </a:lnTo>
                <a:lnTo>
                  <a:pt x="38112" y="251459"/>
                </a:lnTo>
                <a:lnTo>
                  <a:pt x="44208" y="239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295388" y="4320541"/>
            <a:ext cx="76199" cy="577595"/>
          </a:xfrm>
          <a:custGeom>
            <a:avLst/>
            <a:gdLst/>
            <a:ahLst/>
            <a:cxnLst/>
            <a:rect l="l" t="t" r="r" b="b"/>
            <a:pathLst>
              <a:path w="76199" h="577595">
                <a:moveTo>
                  <a:pt x="76199" y="501395"/>
                </a:moveTo>
                <a:lnTo>
                  <a:pt x="0" y="501395"/>
                </a:lnTo>
                <a:lnTo>
                  <a:pt x="32003" y="565403"/>
                </a:lnTo>
                <a:lnTo>
                  <a:pt x="32003" y="513587"/>
                </a:lnTo>
                <a:lnTo>
                  <a:pt x="44195" y="513587"/>
                </a:lnTo>
                <a:lnTo>
                  <a:pt x="44195" y="565403"/>
                </a:lnTo>
                <a:lnTo>
                  <a:pt x="76199" y="501395"/>
                </a:lnTo>
                <a:close/>
              </a:path>
              <a:path w="76199" h="577595">
                <a:moveTo>
                  <a:pt x="44195" y="501395"/>
                </a:moveTo>
                <a:lnTo>
                  <a:pt x="44195" y="0"/>
                </a:lnTo>
                <a:lnTo>
                  <a:pt x="32003" y="0"/>
                </a:lnTo>
                <a:lnTo>
                  <a:pt x="32003" y="501395"/>
                </a:lnTo>
                <a:lnTo>
                  <a:pt x="44195" y="501395"/>
                </a:lnTo>
                <a:close/>
              </a:path>
              <a:path w="76199" h="577595">
                <a:moveTo>
                  <a:pt x="44195" y="565403"/>
                </a:moveTo>
                <a:lnTo>
                  <a:pt x="44195" y="513587"/>
                </a:lnTo>
                <a:lnTo>
                  <a:pt x="32003" y="513587"/>
                </a:lnTo>
                <a:lnTo>
                  <a:pt x="32003" y="565403"/>
                </a:lnTo>
                <a:lnTo>
                  <a:pt x="38099" y="577595"/>
                </a:lnTo>
                <a:lnTo>
                  <a:pt x="44195" y="5654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65" name="object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794200"/>
              </p:ext>
            </p:extLst>
          </p:nvPr>
        </p:nvGraphicFramePr>
        <p:xfrm>
          <a:off x="457187" y="457187"/>
          <a:ext cx="9143994" cy="7127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1592830"/>
                <a:gridCol w="2101614"/>
                <a:gridCol w="1590828"/>
                <a:gridCol w="564843"/>
                <a:gridCol w="512588"/>
                <a:gridCol w="930439"/>
                <a:gridCol w="1233634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Pseudo-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3200" spc="-1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om</a:t>
                      </a:r>
                      <a:r>
                        <a:rPr sz="3200" spc="-21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numbe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212163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GP</a:t>
                      </a:r>
                      <a:r>
                        <a:rPr sz="1800" spc="-4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ke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nd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368300" algn="ctr">
                        <a:lnSpc>
                          <a:spcPct val="100000"/>
                        </a:lnSpc>
                        <a:tabLst>
                          <a:tab pos="1214120" algn="l"/>
                        </a:tabLst>
                      </a:pPr>
                      <a:endParaRPr lang="en-IN" sz="1400" spc="-10" dirty="0" smtClean="0">
                        <a:latin typeface="Arial"/>
                        <a:cs typeface="Arial"/>
                      </a:endParaRPr>
                    </a:p>
                    <a:p>
                      <a:pPr marL="368300" algn="ctr">
                        <a:lnSpc>
                          <a:spcPct val="100000"/>
                        </a:lnSpc>
                        <a:tabLst>
                          <a:tab pos="1214120" algn="l"/>
                        </a:tabLst>
                      </a:pPr>
                      <a:endParaRPr lang="en-IN" sz="1400" spc="-10" dirty="0" smtClean="0">
                        <a:latin typeface="Arial"/>
                        <a:cs typeface="Arial"/>
                      </a:endParaRPr>
                    </a:p>
                    <a:p>
                      <a:pPr marL="368300" algn="ctr">
                        <a:lnSpc>
                          <a:spcPct val="100000"/>
                        </a:lnSpc>
                        <a:tabLst>
                          <a:tab pos="1214120" algn="l"/>
                        </a:tabLst>
                      </a:pPr>
                      <a:endParaRPr lang="en-IN" sz="1400" spc="-10" dirty="0" smtClean="0">
                        <a:latin typeface="Arial"/>
                        <a:cs typeface="Arial"/>
                      </a:endParaRPr>
                    </a:p>
                    <a:p>
                      <a:pPr marL="368300" algn="ctr">
                        <a:lnSpc>
                          <a:spcPct val="100000"/>
                        </a:lnSpc>
                        <a:tabLst>
                          <a:tab pos="1214120" algn="l"/>
                        </a:tabLst>
                      </a:pPr>
                      <a:r>
                        <a:rPr sz="1400" spc="-10" dirty="0" err="1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0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10" dirty="0" err="1" smtClean="0">
                          <a:latin typeface="Arial"/>
                          <a:cs typeface="Arial"/>
                        </a:rPr>
                        <a:t>bu</a:t>
                      </a:r>
                      <a:r>
                        <a:rPr sz="1400" spc="0" dirty="0" err="1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	</a:t>
                      </a:r>
                      <a:r>
                        <a:rPr sz="2700" spc="0" baseline="-10802" dirty="0" smtClean="0">
                          <a:latin typeface="Arial"/>
                          <a:cs typeface="Arial"/>
                        </a:rPr>
                        <a:t>E</a:t>
                      </a:r>
                      <a:endParaRPr sz="2700" baseline="-10802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200"/>
                        </a:lnSpc>
                        <a:spcBef>
                          <a:spcPts val="92"/>
                        </a:spcBef>
                      </a:pPr>
                      <a:endParaRPr sz="1200" dirty="0"/>
                    </a:p>
                    <a:p>
                      <a:pPr marL="435609">
                        <a:lnSpc>
                          <a:spcPct val="100000"/>
                        </a:lnSpc>
                        <a:tabLst>
                          <a:tab pos="1363345" algn="l"/>
                        </a:tabLst>
                      </a:pPr>
                      <a:r>
                        <a:rPr sz="1400" spc="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see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d	+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400"/>
                        </a:lnSpc>
                        <a:spcBef>
                          <a:spcPts val="80"/>
                        </a:spcBef>
                      </a:pPr>
                      <a:endParaRPr sz="1400" dirty="0"/>
                    </a:p>
                    <a:p>
                      <a:pPr marL="594360" marR="438784">
                        <a:lnSpc>
                          <a:spcPct val="100000"/>
                        </a:lnSpc>
                      </a:pPr>
                      <a:r>
                        <a:rPr sz="12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e ra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ndo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m 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s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100"/>
                        </a:lnSpc>
                        <a:spcBef>
                          <a:spcPts val="44"/>
                        </a:spcBef>
                      </a:pPr>
                      <a:endParaRPr sz="1100" dirty="0"/>
                    </a:p>
                    <a:p>
                      <a:pPr marL="558800" indent="-184785" algn="ctr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58800" algn="l"/>
                        </a:tabLst>
                      </a:pPr>
                      <a:r>
                        <a:rPr sz="2000" spc="0" dirty="0" smtClean="0">
                          <a:latin typeface="Arial"/>
                          <a:cs typeface="Arial"/>
                        </a:rPr>
                        <a:t>CA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-12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7070">
                        <a:lnSpc>
                          <a:spcPct val="100000"/>
                        </a:lnSpc>
                        <a:tabLst>
                          <a:tab pos="1101090" algn="l"/>
                        </a:tabLst>
                      </a:pP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687070">
                        <a:lnSpc>
                          <a:spcPct val="100000"/>
                        </a:lnSpc>
                        <a:tabLst>
                          <a:tab pos="1101090" algn="l"/>
                        </a:tabLst>
                      </a:pP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687070">
                        <a:lnSpc>
                          <a:spcPct val="100000"/>
                        </a:lnSpc>
                        <a:tabLst>
                          <a:tab pos="1101090" algn="l"/>
                        </a:tabLst>
                      </a:pP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687070">
                        <a:lnSpc>
                          <a:spcPct val="100000"/>
                        </a:lnSpc>
                        <a:tabLst>
                          <a:tab pos="1101090" algn="l"/>
                        </a:tabLst>
                      </a:pP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687070">
                        <a:lnSpc>
                          <a:spcPct val="100000"/>
                        </a:lnSpc>
                        <a:tabLst>
                          <a:tab pos="1101090" algn="l"/>
                        </a:tabLst>
                      </a:pP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687070">
                        <a:lnSpc>
                          <a:spcPct val="100000"/>
                        </a:lnSpc>
                        <a:tabLst>
                          <a:tab pos="1101090" algn="l"/>
                        </a:tabLst>
                      </a:pP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687070">
                        <a:lnSpc>
                          <a:spcPct val="100000"/>
                        </a:lnSpc>
                        <a:tabLst>
                          <a:tab pos="1101090" algn="l"/>
                        </a:tabLst>
                      </a:pP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687070">
                        <a:lnSpc>
                          <a:spcPct val="100000"/>
                        </a:lnSpc>
                        <a:tabLst>
                          <a:tab pos="1101090" algn="l"/>
                        </a:tabLst>
                      </a:pPr>
                      <a:r>
                        <a:rPr sz="1400" dirty="0" smtClean="0">
                          <a:latin typeface="Arial"/>
                          <a:cs typeface="Arial"/>
                        </a:rPr>
                        <a:t>+	</a:t>
                      </a:r>
                      <a:r>
                        <a:rPr sz="2700" baseline="-6172" dirty="0" smtClean="0">
                          <a:latin typeface="Arial"/>
                          <a:cs typeface="Arial"/>
                        </a:rPr>
                        <a:t>E</a:t>
                      </a:r>
                      <a:endParaRPr sz="2700" baseline="-6172" dirty="0">
                        <a:latin typeface="Arial"/>
                        <a:cs typeface="Arial"/>
                      </a:endParaRPr>
                    </a:p>
                    <a:p>
                      <a:pPr marL="330200">
                        <a:lnSpc>
                          <a:spcPct val="100000"/>
                        </a:lnSpc>
                        <a:tabLst>
                          <a:tab pos="1885950" algn="l"/>
                        </a:tabLst>
                      </a:pPr>
                      <a:endParaRPr lang="en-IN" sz="2700" baseline="-4629" dirty="0" smtClean="0">
                        <a:latin typeface="Arial"/>
                        <a:cs typeface="Arial"/>
                      </a:endParaRPr>
                    </a:p>
                    <a:p>
                      <a:pPr marL="330200">
                        <a:lnSpc>
                          <a:spcPct val="100000"/>
                        </a:lnSpc>
                        <a:tabLst>
                          <a:tab pos="1885950" algn="l"/>
                        </a:tabLst>
                      </a:pPr>
                      <a:r>
                        <a:rPr sz="2700" baseline="-4629" dirty="0" smtClean="0">
                          <a:latin typeface="Arial"/>
                          <a:cs typeface="Arial"/>
                        </a:rPr>
                        <a:t>E	</a:t>
                      </a:r>
                      <a:r>
                        <a:rPr sz="1400" dirty="0" smtClean="0">
                          <a:latin typeface="Arial"/>
                          <a:cs typeface="Arial"/>
                        </a:rPr>
                        <a:t>+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endParaRPr sz="1200" dirty="0"/>
                    </a:p>
                    <a:p>
                      <a:pPr marL="365125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99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  <a:spcBef>
                          <a:spcPts val="4"/>
                        </a:spcBef>
                      </a:pPr>
                      <a:endParaRPr sz="1000" dirty="0"/>
                    </a:p>
                    <a:p>
                      <a:pPr marR="1264920" algn="ctr">
                        <a:lnSpc>
                          <a:spcPct val="100000"/>
                        </a:lnSpc>
                      </a:pPr>
                      <a:r>
                        <a:rPr sz="1400" spc="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[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0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..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7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]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200"/>
                        </a:lnSpc>
                        <a:spcBef>
                          <a:spcPts val="12"/>
                        </a:spcBef>
                      </a:pPr>
                      <a:endParaRPr sz="1200" dirty="0"/>
                    </a:p>
                    <a:p>
                      <a:pPr marL="14604">
                        <a:lnSpc>
                          <a:spcPct val="100000"/>
                        </a:lnSpc>
                      </a:pPr>
                      <a:r>
                        <a:rPr sz="2000" dirty="0" smtClean="0">
                          <a:latin typeface="Arial"/>
                          <a:cs typeface="Arial"/>
                        </a:rPr>
                        <a:t>8</a:t>
                      </a:r>
                      <a:r>
                        <a:rPr sz="2000" spc="-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used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 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nstead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02310">
                        <a:lnSpc>
                          <a:spcPct val="100000"/>
                        </a:lnSpc>
                        <a:tabLst>
                          <a:tab pos="1116330" algn="l"/>
                        </a:tabLst>
                      </a:pP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702310">
                        <a:lnSpc>
                          <a:spcPct val="100000"/>
                        </a:lnSpc>
                        <a:tabLst>
                          <a:tab pos="1116330" algn="l"/>
                        </a:tabLst>
                      </a:pP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702310">
                        <a:lnSpc>
                          <a:spcPct val="100000"/>
                        </a:lnSpc>
                        <a:tabLst>
                          <a:tab pos="1116330" algn="l"/>
                        </a:tabLst>
                      </a:pP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702310">
                        <a:lnSpc>
                          <a:spcPct val="100000"/>
                        </a:lnSpc>
                        <a:tabLst>
                          <a:tab pos="1116330" algn="l"/>
                        </a:tabLst>
                      </a:pP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702310">
                        <a:lnSpc>
                          <a:spcPct val="100000"/>
                        </a:lnSpc>
                        <a:tabLst>
                          <a:tab pos="1116330" algn="l"/>
                        </a:tabLst>
                      </a:pP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702310">
                        <a:lnSpc>
                          <a:spcPct val="100000"/>
                        </a:lnSpc>
                        <a:tabLst>
                          <a:tab pos="1116330" algn="l"/>
                        </a:tabLst>
                      </a:pP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702310">
                        <a:lnSpc>
                          <a:spcPct val="100000"/>
                        </a:lnSpc>
                        <a:tabLst>
                          <a:tab pos="1116330" algn="l"/>
                        </a:tabLst>
                      </a:pP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702310">
                        <a:lnSpc>
                          <a:spcPct val="100000"/>
                        </a:lnSpc>
                        <a:tabLst>
                          <a:tab pos="1116330" algn="l"/>
                        </a:tabLst>
                      </a:pPr>
                      <a:r>
                        <a:rPr sz="1400" dirty="0" smtClean="0">
                          <a:latin typeface="Arial"/>
                          <a:cs typeface="Arial"/>
                        </a:rPr>
                        <a:t>+	</a:t>
                      </a:r>
                      <a:r>
                        <a:rPr sz="2700" baseline="-6172" dirty="0" smtClean="0">
                          <a:latin typeface="Arial"/>
                          <a:cs typeface="Arial"/>
                        </a:rPr>
                        <a:t>E</a:t>
                      </a:r>
                      <a:endParaRPr sz="2700" baseline="-6172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750"/>
                        </a:lnSpc>
                        <a:spcBef>
                          <a:spcPts val="2"/>
                        </a:spcBef>
                      </a:pPr>
                      <a:endParaRPr sz="8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R="749935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E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  <a:spcBef>
                          <a:spcPts val="84"/>
                        </a:spcBef>
                      </a:pPr>
                      <a:endParaRPr sz="1000" dirty="0"/>
                    </a:p>
                    <a:p>
                      <a:pPr marR="72517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99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  <a:spcBef>
                          <a:spcPts val="76"/>
                        </a:spcBef>
                      </a:pPr>
                      <a:endParaRPr sz="1000" dirty="0"/>
                    </a:p>
                    <a:p>
                      <a:pPr marR="723900" algn="ctr">
                        <a:lnSpc>
                          <a:spcPct val="100000"/>
                        </a:lnSpc>
                      </a:pPr>
                      <a:r>
                        <a:rPr sz="1400" spc="-10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[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8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..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]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200"/>
                        </a:lnSpc>
                        <a:spcBef>
                          <a:spcPts val="12"/>
                        </a:spcBef>
                      </a:pPr>
                      <a:endParaRPr sz="1200" dirty="0"/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00" dirty="0" smtClean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3D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45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000" spc="-2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th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2245" algn="ctr">
                        <a:lnSpc>
                          <a:spcPct val="100000"/>
                        </a:lnSpc>
                      </a:pP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182245" algn="ctr">
                        <a:lnSpc>
                          <a:spcPct val="100000"/>
                        </a:lnSpc>
                      </a:pP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182245" algn="ctr">
                        <a:lnSpc>
                          <a:spcPct val="100000"/>
                        </a:lnSpc>
                      </a:pP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182245" algn="ctr">
                        <a:lnSpc>
                          <a:spcPct val="100000"/>
                        </a:lnSpc>
                      </a:pP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182245" algn="ctr">
                        <a:lnSpc>
                          <a:spcPct val="100000"/>
                        </a:lnSpc>
                      </a:pP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182245" algn="ctr">
                        <a:lnSpc>
                          <a:spcPct val="100000"/>
                        </a:lnSpc>
                      </a:pP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182245" algn="ctr">
                        <a:lnSpc>
                          <a:spcPct val="100000"/>
                        </a:lnSpc>
                      </a:pP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182245" algn="ctr">
                        <a:lnSpc>
                          <a:spcPct val="100000"/>
                        </a:lnSpc>
                      </a:pP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182245" algn="ctr">
                        <a:lnSpc>
                          <a:spcPct val="100000"/>
                        </a:lnSpc>
                      </a:pP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18224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Arial"/>
                          <a:cs typeface="Arial"/>
                        </a:rPr>
                        <a:t>+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950"/>
                        </a:lnSpc>
                        <a:spcBef>
                          <a:spcPts val="6"/>
                        </a:spcBef>
                      </a:pPr>
                      <a:endParaRPr sz="9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L="56515" algn="ctr">
                        <a:lnSpc>
                          <a:spcPct val="100000"/>
                        </a:lnSpc>
                      </a:pPr>
                      <a:endParaRPr lang="en-IN" sz="2000" dirty="0" smtClean="0">
                        <a:latin typeface="Arial"/>
                        <a:cs typeface="Arial"/>
                      </a:endParaRPr>
                    </a:p>
                    <a:p>
                      <a:pPr marL="56515" algn="ctr">
                        <a:lnSpc>
                          <a:spcPct val="100000"/>
                        </a:lnSpc>
                      </a:pPr>
                      <a:r>
                        <a:rPr sz="2000" dirty="0" err="1" smtClean="0">
                          <a:latin typeface="Arial"/>
                          <a:cs typeface="Arial"/>
                        </a:rPr>
                        <a:t>ey</a:t>
                      </a:r>
                      <a:r>
                        <a:rPr sz="2000" spc="-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r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</a:pPr>
                      <a:endParaRPr lang="en-IN" sz="1800" dirty="0" smtClean="0">
                        <a:latin typeface="Arial"/>
                        <a:cs typeface="Arial"/>
                      </a:endParaRPr>
                    </a:p>
                    <a:p>
                      <a:pPr marR="43815" algn="r">
                        <a:lnSpc>
                          <a:spcPct val="100000"/>
                        </a:lnSpc>
                      </a:pPr>
                      <a:endParaRPr lang="en-IN" sz="1800" dirty="0" smtClean="0">
                        <a:latin typeface="Arial"/>
                        <a:cs typeface="Arial"/>
                      </a:endParaRPr>
                    </a:p>
                    <a:p>
                      <a:pPr marR="43815" algn="r">
                        <a:lnSpc>
                          <a:spcPct val="100000"/>
                        </a:lnSpc>
                      </a:pPr>
                      <a:endParaRPr lang="en-IN" sz="1800" dirty="0" smtClean="0">
                        <a:latin typeface="Arial"/>
                        <a:cs typeface="Arial"/>
                      </a:endParaRPr>
                    </a:p>
                    <a:p>
                      <a:pPr marR="43815" algn="r">
                        <a:lnSpc>
                          <a:spcPct val="100000"/>
                        </a:lnSpc>
                      </a:pPr>
                      <a:endParaRPr lang="en-IN" sz="1800" dirty="0" smtClean="0">
                        <a:latin typeface="Arial"/>
                        <a:cs typeface="Arial"/>
                      </a:endParaRPr>
                    </a:p>
                    <a:p>
                      <a:pPr marR="43815" algn="r">
                        <a:lnSpc>
                          <a:spcPct val="100000"/>
                        </a:lnSpc>
                      </a:pPr>
                      <a:endParaRPr lang="en-IN" sz="1800" dirty="0" smtClean="0">
                        <a:latin typeface="Arial"/>
                        <a:cs typeface="Arial"/>
                      </a:endParaRPr>
                    </a:p>
                    <a:p>
                      <a:pPr marR="43815" algn="r">
                        <a:lnSpc>
                          <a:spcPct val="100000"/>
                        </a:lnSpc>
                      </a:pPr>
                      <a:endParaRPr lang="en-IN" sz="1800" dirty="0" smtClean="0">
                        <a:latin typeface="Arial"/>
                        <a:cs typeface="Arial"/>
                      </a:endParaRPr>
                    </a:p>
                    <a:p>
                      <a:pPr marR="43815" algn="r">
                        <a:lnSpc>
                          <a:spcPct val="100000"/>
                        </a:lnSpc>
                      </a:pPr>
                      <a:endParaRPr lang="en-IN" sz="1800" dirty="0" smtClean="0">
                        <a:latin typeface="Arial"/>
                        <a:cs typeface="Arial"/>
                      </a:endParaRPr>
                    </a:p>
                    <a:p>
                      <a:pPr marR="43815" algn="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E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  <a:spcBef>
                          <a:spcPts val="84"/>
                        </a:spcBef>
                      </a:pPr>
                      <a:endParaRPr sz="1000" dirty="0"/>
                    </a:p>
                    <a:p>
                      <a:pPr marR="55880" algn="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99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  <a:spcBef>
                          <a:spcPts val="76"/>
                        </a:spcBef>
                      </a:pPr>
                      <a:endParaRPr sz="1000" dirty="0"/>
                    </a:p>
                    <a:p>
                      <a:pPr marL="139065" algn="ctr">
                        <a:lnSpc>
                          <a:spcPct val="100000"/>
                        </a:lnSpc>
                      </a:pPr>
                      <a:r>
                        <a:rPr sz="1400" spc="-10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[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0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200"/>
                        </a:lnSpc>
                        <a:spcBef>
                          <a:spcPts val="12"/>
                        </a:spcBef>
                      </a:pPr>
                      <a:endParaRPr sz="1200" dirty="0"/>
                    </a:p>
                    <a:p>
                      <a:pPr marR="4445" algn="r">
                        <a:lnSpc>
                          <a:spcPct val="100000"/>
                        </a:lnSpc>
                      </a:pPr>
                      <a:r>
                        <a:rPr sz="2000" dirty="0" smtClean="0">
                          <a:latin typeface="Arial"/>
                          <a:cs typeface="Arial"/>
                        </a:rPr>
                        <a:t>key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tabLst>
                          <a:tab pos="575945" algn="l"/>
                        </a:tabLst>
                      </a:pP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  <a:tabLst>
                          <a:tab pos="575945" algn="l"/>
                        </a:tabLst>
                      </a:pP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  <a:tabLst>
                          <a:tab pos="575945" algn="l"/>
                        </a:tabLst>
                      </a:pP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  <a:tabLst>
                          <a:tab pos="575945" algn="l"/>
                        </a:tabLst>
                      </a:pP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  <a:tabLst>
                          <a:tab pos="575945" algn="l"/>
                        </a:tabLst>
                      </a:pP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  <a:tabLst>
                          <a:tab pos="575945" algn="l"/>
                        </a:tabLst>
                      </a:pP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  <a:tabLst>
                          <a:tab pos="575945" algn="l"/>
                        </a:tabLst>
                      </a:pP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  <a:tabLst>
                          <a:tab pos="575945" algn="l"/>
                        </a:tabLst>
                      </a:pPr>
                      <a:r>
                        <a:rPr sz="1400" dirty="0" smtClean="0">
                          <a:latin typeface="Arial"/>
                          <a:cs typeface="Arial"/>
                        </a:rPr>
                        <a:t>+	</a:t>
                      </a:r>
                      <a:r>
                        <a:rPr sz="2700" baseline="-6172" dirty="0" smtClean="0">
                          <a:latin typeface="Arial"/>
                          <a:cs typeface="Arial"/>
                        </a:rPr>
                        <a:t>E</a:t>
                      </a:r>
                      <a:endParaRPr sz="2700" baseline="-6172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750"/>
                        </a:lnSpc>
                        <a:spcBef>
                          <a:spcPts val="2"/>
                        </a:spcBef>
                      </a:pPr>
                      <a:endParaRPr sz="8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latin typeface="Arial"/>
                          <a:cs typeface="Arial"/>
                        </a:rPr>
                        <a:t>7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]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</a:pPr>
                      <a:endParaRPr lang="en-IN" sz="1400" spc="5" dirty="0" smtClean="0">
                        <a:latin typeface="Arial"/>
                        <a:cs typeface="Arial"/>
                      </a:endParaRPr>
                    </a:p>
                    <a:p>
                      <a:pPr marL="201295">
                        <a:lnSpc>
                          <a:spcPct val="100000"/>
                        </a:lnSpc>
                      </a:pPr>
                      <a:endParaRPr lang="en-IN" sz="1400" spc="5" dirty="0" smtClean="0">
                        <a:latin typeface="Arial"/>
                        <a:cs typeface="Arial"/>
                      </a:endParaRPr>
                    </a:p>
                    <a:p>
                      <a:pPr marL="201295">
                        <a:lnSpc>
                          <a:spcPct val="100000"/>
                        </a:lnSpc>
                      </a:pPr>
                      <a:endParaRPr lang="en-IN" sz="1400" spc="5" dirty="0" smtClean="0">
                        <a:latin typeface="Arial"/>
                        <a:cs typeface="Arial"/>
                      </a:endParaRPr>
                    </a:p>
                    <a:p>
                      <a:pPr marL="201295">
                        <a:lnSpc>
                          <a:spcPct val="100000"/>
                        </a:lnSpc>
                      </a:pPr>
                      <a:endParaRPr lang="en-IN" sz="1400" spc="5" dirty="0" smtClean="0">
                        <a:latin typeface="Arial"/>
                        <a:cs typeface="Arial"/>
                      </a:endParaRPr>
                    </a:p>
                    <a:p>
                      <a:pPr marL="201295">
                        <a:lnSpc>
                          <a:spcPct val="100000"/>
                        </a:lnSpc>
                      </a:pPr>
                      <a:endParaRPr lang="en-IN" sz="1400" spc="5" dirty="0" smtClean="0">
                        <a:latin typeface="Arial"/>
                        <a:cs typeface="Arial"/>
                      </a:endParaRPr>
                    </a:p>
                    <a:p>
                      <a:pPr marL="201295">
                        <a:lnSpc>
                          <a:spcPct val="100000"/>
                        </a:lnSpc>
                      </a:pPr>
                      <a:endParaRPr lang="en-IN" sz="1400" spc="5" dirty="0" smtClean="0">
                        <a:latin typeface="Arial"/>
                        <a:cs typeface="Arial"/>
                      </a:endParaRPr>
                    </a:p>
                    <a:p>
                      <a:pPr marL="201295">
                        <a:lnSpc>
                          <a:spcPct val="100000"/>
                        </a:lnSpc>
                      </a:pPr>
                      <a:endParaRPr lang="en-IN" sz="1400" spc="5" dirty="0" smtClean="0">
                        <a:latin typeface="Arial"/>
                        <a:cs typeface="Arial"/>
                      </a:endParaRPr>
                    </a:p>
                    <a:p>
                      <a:pPr marL="201295">
                        <a:lnSpc>
                          <a:spcPct val="100000"/>
                        </a:lnSpc>
                      </a:pPr>
                      <a:r>
                        <a:rPr sz="1400" spc="5" dirty="0" err="1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 err="1" smtClean="0">
                          <a:latin typeface="Arial"/>
                          <a:cs typeface="Arial"/>
                        </a:rPr>
                        <a:t>see</a:t>
                      </a:r>
                      <a:r>
                        <a:rPr sz="1400" spc="-10" dirty="0" err="1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’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200"/>
                        </a:lnSpc>
                        <a:spcBef>
                          <a:spcPts val="16"/>
                        </a:spcBef>
                      </a:pPr>
                      <a:endParaRPr sz="1200" dirty="0"/>
                    </a:p>
                    <a:p>
                      <a:pPr marL="673735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66" name="Picture 6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1752601"/>
            <a:ext cx="76962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88" y="3886199"/>
            <a:ext cx="8534400" cy="3428988"/>
          </a:xfrm>
          <a:custGeom>
            <a:avLst/>
            <a:gdLst/>
            <a:ahLst/>
            <a:cxnLst/>
            <a:rect l="l" t="t" r="r" b="b"/>
            <a:pathLst>
              <a:path w="8534400" h="3428988">
                <a:moveTo>
                  <a:pt x="0" y="0"/>
                </a:moveTo>
                <a:lnTo>
                  <a:pt x="0" y="3428988"/>
                </a:lnTo>
                <a:lnTo>
                  <a:pt x="8534400" y="3428988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88" y="3886199"/>
            <a:ext cx="228599" cy="3428988"/>
          </a:xfrm>
          <a:custGeom>
            <a:avLst/>
            <a:gdLst/>
            <a:ahLst/>
            <a:cxnLst/>
            <a:rect l="l" t="t" r="r" b="b"/>
            <a:pathLst>
              <a:path w="228599" h="3428988">
                <a:moveTo>
                  <a:pt x="0" y="0"/>
                </a:moveTo>
                <a:lnTo>
                  <a:pt x="0" y="3428988"/>
                </a:lnTo>
                <a:lnTo>
                  <a:pt x="228599" y="3428988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278546"/>
              </p:ext>
            </p:extLst>
          </p:nvPr>
        </p:nvGraphicFramePr>
        <p:xfrm>
          <a:off x="457188" y="457187"/>
          <a:ext cx="9143998" cy="70925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4559050"/>
                <a:gridCol w="3967730"/>
              </a:tblGrid>
              <a:tr h="975360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Pseudo-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3200" spc="-1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om</a:t>
                      </a:r>
                      <a:r>
                        <a:rPr sz="3200" spc="-21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numbe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17167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GP</a:t>
                      </a:r>
                      <a:r>
                        <a:rPr sz="1800" spc="-4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ke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nd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sz="2400" spc="-5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bu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f[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0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..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3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]</a:t>
                      </a:r>
                      <a:r>
                        <a:rPr sz="2400" spc="-16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cu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bu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f[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4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..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7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]</a:t>
                      </a:r>
                      <a:r>
                        <a:rPr sz="2400" spc="-1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0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algn="just"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h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ak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essa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ge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1379220" lvl="2" indent="-228600" algn="just">
                        <a:lnSpc>
                          <a:spcPct val="100000"/>
                        </a:lnSpc>
                        <a:spcBef>
                          <a:spcPts val="439"/>
                        </a:spcBef>
                        <a:buFont typeface="Arial"/>
                        <a:buChar char="•"/>
                        <a:tabLst>
                          <a:tab pos="1378585" algn="l"/>
                        </a:tabLst>
                      </a:pPr>
                      <a:r>
                        <a:rPr lang="en-IN" sz="18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hi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1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ha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al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ead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-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bee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gene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8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9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messag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bein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8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signe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379220" lvl="2" indent="-228600" algn="just">
                        <a:lnSpc>
                          <a:spcPct val="100000"/>
                        </a:lnSpc>
                        <a:spcBef>
                          <a:spcPts val="430"/>
                        </a:spcBef>
                        <a:buFont typeface="Arial"/>
                        <a:buChar char="•"/>
                        <a:tabLst>
                          <a:tab pos="1378585" algn="l"/>
                        </a:tabLst>
                      </a:pPr>
                      <a:r>
                        <a:rPr lang="en-IN" sz="18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0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err="1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1800" spc="0" dirty="0" err="1" smtClean="0">
                          <a:latin typeface="Arial"/>
                          <a:cs typeface="Arial"/>
                        </a:rPr>
                        <a:t>rw</a:t>
                      </a:r>
                      <a:r>
                        <a:rPr sz="1800" spc="-5" dirty="0" err="1" smtClean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0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lang="en-IN" sz="18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-9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9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8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4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sz="1800" spc="-9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9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messag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9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hashe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lang="en-IN" sz="18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979805" marR="579120" lvl="1" indent="-287020" algn="just">
                        <a:lnSpc>
                          <a:spcPct val="100000"/>
                        </a:lnSpc>
                        <a:spcBef>
                          <a:spcPts val="47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res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key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IV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nd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cry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pt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rkey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rsee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)</a:t>
                      </a:r>
                      <a:r>
                        <a:rPr sz="1900" spc="7" baseline="-21367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1900" spc="-7" baseline="-21367" dirty="0" smtClean="0">
                          <a:latin typeface="Arial"/>
                          <a:cs typeface="Arial"/>
                        </a:rPr>
                        <a:t>rev</a:t>
                      </a:r>
                      <a:r>
                        <a:rPr sz="1900" spc="0" baseline="-21367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900" spc="7" baseline="-21367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900" spc="0" baseline="-21367" dirty="0" smtClean="0">
                          <a:latin typeface="Arial"/>
                          <a:cs typeface="Arial"/>
                        </a:rPr>
                        <a:t>us</a:t>
                      </a:r>
                      <a:r>
                        <a:rPr sz="1900" spc="97" baseline="-21367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 CFB</a:t>
                      </a:r>
                      <a:r>
                        <a:rPr sz="20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mode</a:t>
                      </a: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1379220" lvl="2" indent="-228600" algn="just">
                        <a:lnSpc>
                          <a:spcPct val="100000"/>
                        </a:lnSpc>
                        <a:spcBef>
                          <a:spcPts val="440"/>
                        </a:spcBef>
                        <a:buFont typeface="Arial"/>
                        <a:buChar char="•"/>
                        <a:tabLst>
                          <a:tab pos="1378585" algn="l"/>
                        </a:tabLst>
                      </a:pPr>
                      <a:r>
                        <a:rPr lang="en-IN" sz="18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(r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-6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seed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)</a:t>
                      </a:r>
                      <a:r>
                        <a:rPr sz="1800" spc="-7" baseline="-20833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0" baseline="-20833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7" baseline="-20833" dirty="0" smtClean="0">
                          <a:latin typeface="Arial"/>
                          <a:cs typeface="Arial"/>
                        </a:rPr>
                        <a:t>ev</a:t>
                      </a:r>
                      <a:r>
                        <a:rPr sz="1800" spc="0" baseline="-20833" dirty="0" smtClean="0">
                          <a:latin typeface="Arial"/>
                          <a:cs typeface="Arial"/>
                        </a:rPr>
                        <a:t>io</a:t>
                      </a:r>
                      <a:r>
                        <a:rPr sz="1800" spc="7" baseline="-20833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0" baseline="-20833" dirty="0" smtClean="0">
                          <a:latin typeface="Arial"/>
                          <a:cs typeface="Arial"/>
                        </a:rPr>
                        <a:t>s  </a:t>
                      </a:r>
                      <a:r>
                        <a:rPr sz="1800" spc="-247" baseline="-20833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emp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8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9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ille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th</a:t>
                      </a:r>
                      <a:r>
                        <a:rPr sz="1800" spc="-8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tr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ando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bi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ts</a:t>
                      </a:r>
                      <a:r>
                        <a:rPr lang="en-IN" sz="18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7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rkey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rsee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)</a:t>
                      </a:r>
                      <a:r>
                        <a:rPr sz="1900" spc="-7" baseline="-21367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900" spc="0" baseline="-21367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900" spc="-7" baseline="-21367" dirty="0" smtClean="0">
                          <a:latin typeface="Arial"/>
                          <a:cs typeface="Arial"/>
                        </a:rPr>
                        <a:t>rre</a:t>
                      </a:r>
                      <a:r>
                        <a:rPr sz="1900" spc="0" baseline="-21367" dirty="0" smtClean="0">
                          <a:latin typeface="Arial"/>
                          <a:cs typeface="Arial"/>
                        </a:rPr>
                        <a:t>nt </a:t>
                      </a:r>
                      <a:r>
                        <a:rPr sz="1900" spc="104" baseline="-21367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res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cry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lvl="1" algn="just">
                        <a:lnSpc>
                          <a:spcPts val="550"/>
                        </a:lnSpc>
                        <a:spcBef>
                          <a:spcPts val="22"/>
                        </a:spcBef>
                        <a:buFont typeface="Arial"/>
                        <a:buChar char="–"/>
                      </a:pPr>
                      <a:endParaRPr sz="600" dirty="0"/>
                    </a:p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os</a:t>
                      </a:r>
                      <a:r>
                        <a:rPr sz="24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h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marR="725170" lvl="1" indent="-287020" algn="just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era</a:t>
                      </a:r>
                      <a:r>
                        <a:rPr sz="20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mo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but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hout</a:t>
                      </a:r>
                      <a:r>
                        <a:rPr sz="2000" spc="-1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OR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ng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ndom 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cry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pt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res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CFB</a:t>
                      </a:r>
                      <a:r>
                        <a:rPr sz="20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mode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ng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nd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rkey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rsee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)</a:t>
                      </a:r>
                      <a:r>
                        <a:rPr sz="1900" spc="7" baseline="-21367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1900" spc="-7" baseline="-21367" dirty="0" smtClean="0">
                          <a:latin typeface="Arial"/>
                          <a:cs typeface="Arial"/>
                        </a:rPr>
                        <a:t>rev</a:t>
                      </a:r>
                      <a:r>
                        <a:rPr sz="1900" spc="0" baseline="-21367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900" spc="7" baseline="-21367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900" spc="0" baseline="-21367" dirty="0" smtClean="0">
                          <a:latin typeface="Arial"/>
                          <a:cs typeface="Arial"/>
                        </a:rPr>
                        <a:t>us</a:t>
                      </a:r>
                      <a:r>
                        <a:rPr sz="1900" spc="112" baseline="-21367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res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cry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.</a:t>
                      </a: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300"/>
                        </a:lnSpc>
                        <a:spcBef>
                          <a:spcPts val="64"/>
                        </a:spcBef>
                      </a:pPr>
                      <a:endParaRPr sz="1200" dirty="0"/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88" y="3886199"/>
            <a:ext cx="8534400" cy="3428988"/>
          </a:xfrm>
          <a:custGeom>
            <a:avLst/>
            <a:gdLst/>
            <a:ahLst/>
            <a:cxnLst/>
            <a:rect l="l" t="t" r="r" b="b"/>
            <a:pathLst>
              <a:path w="8534400" h="3428988">
                <a:moveTo>
                  <a:pt x="0" y="0"/>
                </a:moveTo>
                <a:lnTo>
                  <a:pt x="0" y="3428988"/>
                </a:lnTo>
                <a:lnTo>
                  <a:pt x="8534400" y="3428988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88" y="3886199"/>
            <a:ext cx="228599" cy="3428988"/>
          </a:xfrm>
          <a:custGeom>
            <a:avLst/>
            <a:gdLst/>
            <a:ahLst/>
            <a:cxnLst/>
            <a:rect l="l" t="t" r="r" b="b"/>
            <a:pathLst>
              <a:path w="228599" h="3428988">
                <a:moveTo>
                  <a:pt x="0" y="0"/>
                </a:moveTo>
                <a:lnTo>
                  <a:pt x="0" y="3428988"/>
                </a:lnTo>
                <a:lnTo>
                  <a:pt x="228599" y="3428988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0201" y="5105401"/>
            <a:ext cx="380999" cy="228599"/>
          </a:xfrm>
          <a:custGeom>
            <a:avLst/>
            <a:gdLst/>
            <a:ahLst/>
            <a:cxnLst/>
            <a:rect l="l" t="t" r="r" b="b"/>
            <a:pathLst>
              <a:path w="380999" h="228599">
                <a:moveTo>
                  <a:pt x="0" y="0"/>
                </a:moveTo>
                <a:lnTo>
                  <a:pt x="0" y="228599"/>
                </a:lnTo>
                <a:lnTo>
                  <a:pt x="380999" y="228599"/>
                </a:lnTo>
                <a:lnTo>
                  <a:pt x="380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04103" y="5099305"/>
            <a:ext cx="394715" cy="242315"/>
          </a:xfrm>
          <a:custGeom>
            <a:avLst/>
            <a:gdLst/>
            <a:ahLst/>
            <a:cxnLst/>
            <a:rect l="l" t="t" r="r" b="b"/>
            <a:pathLst>
              <a:path w="394715" h="242315">
                <a:moveTo>
                  <a:pt x="394715" y="242315"/>
                </a:moveTo>
                <a:lnTo>
                  <a:pt x="394715" y="0"/>
                </a:lnTo>
                <a:lnTo>
                  <a:pt x="0" y="0"/>
                </a:lnTo>
                <a:lnTo>
                  <a:pt x="0" y="242315"/>
                </a:lnTo>
                <a:lnTo>
                  <a:pt x="6095" y="24231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380999" y="13715"/>
                </a:lnTo>
                <a:lnTo>
                  <a:pt x="380999" y="6095"/>
                </a:lnTo>
                <a:lnTo>
                  <a:pt x="387095" y="13715"/>
                </a:lnTo>
                <a:lnTo>
                  <a:pt x="387095" y="242315"/>
                </a:lnTo>
                <a:lnTo>
                  <a:pt x="394715" y="242315"/>
                </a:lnTo>
                <a:close/>
              </a:path>
              <a:path w="394715" h="242315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394715" h="242315">
                <a:moveTo>
                  <a:pt x="13715" y="22859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228599"/>
                </a:lnTo>
                <a:lnTo>
                  <a:pt x="13715" y="228599"/>
                </a:lnTo>
                <a:close/>
              </a:path>
              <a:path w="394715" h="242315">
                <a:moveTo>
                  <a:pt x="387095" y="228599"/>
                </a:moveTo>
                <a:lnTo>
                  <a:pt x="6095" y="228599"/>
                </a:lnTo>
                <a:lnTo>
                  <a:pt x="13715" y="234695"/>
                </a:lnTo>
                <a:lnTo>
                  <a:pt x="13715" y="242315"/>
                </a:lnTo>
                <a:lnTo>
                  <a:pt x="380999" y="242315"/>
                </a:lnTo>
                <a:lnTo>
                  <a:pt x="380999" y="234695"/>
                </a:lnTo>
                <a:lnTo>
                  <a:pt x="387095" y="228599"/>
                </a:lnTo>
                <a:close/>
              </a:path>
              <a:path w="394715" h="242315">
                <a:moveTo>
                  <a:pt x="13715" y="242315"/>
                </a:moveTo>
                <a:lnTo>
                  <a:pt x="13715" y="234695"/>
                </a:lnTo>
                <a:lnTo>
                  <a:pt x="6095" y="228599"/>
                </a:lnTo>
                <a:lnTo>
                  <a:pt x="6095" y="242315"/>
                </a:lnTo>
                <a:lnTo>
                  <a:pt x="13715" y="242315"/>
                </a:lnTo>
                <a:close/>
              </a:path>
              <a:path w="394715" h="242315">
                <a:moveTo>
                  <a:pt x="387095" y="13715"/>
                </a:moveTo>
                <a:lnTo>
                  <a:pt x="380999" y="6095"/>
                </a:lnTo>
                <a:lnTo>
                  <a:pt x="380999" y="13715"/>
                </a:lnTo>
                <a:lnTo>
                  <a:pt x="387095" y="13715"/>
                </a:lnTo>
                <a:close/>
              </a:path>
              <a:path w="394715" h="242315">
                <a:moveTo>
                  <a:pt x="387095" y="228599"/>
                </a:moveTo>
                <a:lnTo>
                  <a:pt x="387095" y="13715"/>
                </a:lnTo>
                <a:lnTo>
                  <a:pt x="380999" y="13715"/>
                </a:lnTo>
                <a:lnTo>
                  <a:pt x="380999" y="228599"/>
                </a:lnTo>
                <a:lnTo>
                  <a:pt x="387095" y="228599"/>
                </a:lnTo>
                <a:close/>
              </a:path>
              <a:path w="394715" h="242315">
                <a:moveTo>
                  <a:pt x="387095" y="242315"/>
                </a:moveTo>
                <a:lnTo>
                  <a:pt x="387095" y="228599"/>
                </a:lnTo>
                <a:lnTo>
                  <a:pt x="380999" y="234695"/>
                </a:lnTo>
                <a:lnTo>
                  <a:pt x="380999" y="242315"/>
                </a:lnTo>
                <a:lnTo>
                  <a:pt x="387095" y="242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0201" y="6477001"/>
            <a:ext cx="380999" cy="22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04103" y="6470904"/>
            <a:ext cx="394715" cy="242315"/>
          </a:xfrm>
          <a:custGeom>
            <a:avLst/>
            <a:gdLst/>
            <a:ahLst/>
            <a:cxnLst/>
            <a:rect l="l" t="t" r="r" b="b"/>
            <a:pathLst>
              <a:path w="394715" h="242315">
                <a:moveTo>
                  <a:pt x="394715" y="242315"/>
                </a:moveTo>
                <a:lnTo>
                  <a:pt x="394715" y="0"/>
                </a:lnTo>
                <a:lnTo>
                  <a:pt x="0" y="0"/>
                </a:lnTo>
                <a:lnTo>
                  <a:pt x="0" y="242315"/>
                </a:lnTo>
                <a:lnTo>
                  <a:pt x="6095" y="24231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380999" y="13715"/>
                </a:lnTo>
                <a:lnTo>
                  <a:pt x="380999" y="6095"/>
                </a:lnTo>
                <a:lnTo>
                  <a:pt x="387095" y="13715"/>
                </a:lnTo>
                <a:lnTo>
                  <a:pt x="387095" y="242315"/>
                </a:lnTo>
                <a:lnTo>
                  <a:pt x="394715" y="242315"/>
                </a:lnTo>
                <a:close/>
              </a:path>
              <a:path w="394715" h="242315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394715" h="242315">
                <a:moveTo>
                  <a:pt x="13715" y="22859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228599"/>
                </a:lnTo>
                <a:lnTo>
                  <a:pt x="13715" y="228599"/>
                </a:lnTo>
                <a:close/>
              </a:path>
              <a:path w="394715" h="242315">
                <a:moveTo>
                  <a:pt x="387095" y="228599"/>
                </a:moveTo>
                <a:lnTo>
                  <a:pt x="6095" y="228599"/>
                </a:lnTo>
                <a:lnTo>
                  <a:pt x="13715" y="234695"/>
                </a:lnTo>
                <a:lnTo>
                  <a:pt x="13715" y="242315"/>
                </a:lnTo>
                <a:lnTo>
                  <a:pt x="380999" y="242315"/>
                </a:lnTo>
                <a:lnTo>
                  <a:pt x="380999" y="234695"/>
                </a:lnTo>
                <a:lnTo>
                  <a:pt x="387095" y="228599"/>
                </a:lnTo>
                <a:close/>
              </a:path>
              <a:path w="394715" h="242315">
                <a:moveTo>
                  <a:pt x="13715" y="242315"/>
                </a:moveTo>
                <a:lnTo>
                  <a:pt x="13715" y="234695"/>
                </a:lnTo>
                <a:lnTo>
                  <a:pt x="6095" y="228599"/>
                </a:lnTo>
                <a:lnTo>
                  <a:pt x="6095" y="242315"/>
                </a:lnTo>
                <a:lnTo>
                  <a:pt x="13715" y="242315"/>
                </a:lnTo>
                <a:close/>
              </a:path>
              <a:path w="394715" h="242315">
                <a:moveTo>
                  <a:pt x="387095" y="13715"/>
                </a:moveTo>
                <a:lnTo>
                  <a:pt x="380999" y="6095"/>
                </a:lnTo>
                <a:lnTo>
                  <a:pt x="380999" y="13715"/>
                </a:lnTo>
                <a:lnTo>
                  <a:pt x="387095" y="13715"/>
                </a:lnTo>
                <a:close/>
              </a:path>
              <a:path w="394715" h="242315">
                <a:moveTo>
                  <a:pt x="387095" y="228599"/>
                </a:moveTo>
                <a:lnTo>
                  <a:pt x="387095" y="13715"/>
                </a:lnTo>
                <a:lnTo>
                  <a:pt x="380999" y="13715"/>
                </a:lnTo>
                <a:lnTo>
                  <a:pt x="380999" y="228599"/>
                </a:lnTo>
                <a:lnTo>
                  <a:pt x="387095" y="228599"/>
                </a:lnTo>
                <a:close/>
              </a:path>
              <a:path w="394715" h="242315">
                <a:moveTo>
                  <a:pt x="387095" y="242315"/>
                </a:moveTo>
                <a:lnTo>
                  <a:pt x="387095" y="228599"/>
                </a:lnTo>
                <a:lnTo>
                  <a:pt x="380999" y="234695"/>
                </a:lnTo>
                <a:lnTo>
                  <a:pt x="380999" y="242315"/>
                </a:lnTo>
                <a:lnTo>
                  <a:pt x="387095" y="242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67101" y="5916168"/>
            <a:ext cx="228599" cy="47243"/>
          </a:xfrm>
          <a:custGeom>
            <a:avLst/>
            <a:gdLst/>
            <a:ahLst/>
            <a:cxnLst/>
            <a:rect l="l" t="t" r="r" b="b"/>
            <a:pathLst>
              <a:path w="228599" h="47243">
                <a:moveTo>
                  <a:pt x="166115" y="18287"/>
                </a:moveTo>
                <a:lnTo>
                  <a:pt x="166115" y="0"/>
                </a:lnTo>
                <a:lnTo>
                  <a:pt x="0" y="0"/>
                </a:lnTo>
                <a:lnTo>
                  <a:pt x="0" y="18287"/>
                </a:lnTo>
                <a:lnTo>
                  <a:pt x="166115" y="18287"/>
                </a:lnTo>
                <a:close/>
              </a:path>
              <a:path w="228599" h="47243">
                <a:moveTo>
                  <a:pt x="228599" y="9143"/>
                </a:moveTo>
                <a:lnTo>
                  <a:pt x="152399" y="-28955"/>
                </a:lnTo>
                <a:lnTo>
                  <a:pt x="152399" y="0"/>
                </a:lnTo>
                <a:lnTo>
                  <a:pt x="166115" y="0"/>
                </a:lnTo>
                <a:lnTo>
                  <a:pt x="166115" y="40385"/>
                </a:lnTo>
                <a:lnTo>
                  <a:pt x="228599" y="9143"/>
                </a:lnTo>
                <a:close/>
              </a:path>
              <a:path w="228599" h="47243">
                <a:moveTo>
                  <a:pt x="166115" y="40385"/>
                </a:moveTo>
                <a:lnTo>
                  <a:pt x="166115" y="18287"/>
                </a:lnTo>
                <a:lnTo>
                  <a:pt x="152399" y="18287"/>
                </a:lnTo>
                <a:lnTo>
                  <a:pt x="152399" y="47243"/>
                </a:lnTo>
                <a:lnTo>
                  <a:pt x="166115" y="4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62600" y="5410200"/>
            <a:ext cx="76199" cy="304799"/>
          </a:xfrm>
          <a:custGeom>
            <a:avLst/>
            <a:gdLst/>
            <a:ahLst/>
            <a:cxnLst/>
            <a:rect l="l" t="t" r="r" b="b"/>
            <a:pathLst>
              <a:path w="76199" h="304799">
                <a:moveTo>
                  <a:pt x="76199" y="228599"/>
                </a:moveTo>
                <a:lnTo>
                  <a:pt x="0" y="228599"/>
                </a:lnTo>
                <a:lnTo>
                  <a:pt x="28955" y="286511"/>
                </a:lnTo>
                <a:lnTo>
                  <a:pt x="28955" y="242315"/>
                </a:lnTo>
                <a:lnTo>
                  <a:pt x="48767" y="242315"/>
                </a:lnTo>
                <a:lnTo>
                  <a:pt x="48767" y="283463"/>
                </a:lnTo>
                <a:lnTo>
                  <a:pt x="76199" y="228599"/>
                </a:lnTo>
                <a:close/>
              </a:path>
              <a:path w="76199" h="304799">
                <a:moveTo>
                  <a:pt x="48767" y="228599"/>
                </a:moveTo>
                <a:lnTo>
                  <a:pt x="48767" y="0"/>
                </a:lnTo>
                <a:lnTo>
                  <a:pt x="28955" y="0"/>
                </a:lnTo>
                <a:lnTo>
                  <a:pt x="28955" y="228599"/>
                </a:lnTo>
                <a:lnTo>
                  <a:pt x="48767" y="228599"/>
                </a:lnTo>
                <a:close/>
              </a:path>
              <a:path w="76199" h="304799">
                <a:moveTo>
                  <a:pt x="48767" y="283463"/>
                </a:moveTo>
                <a:lnTo>
                  <a:pt x="48767" y="242315"/>
                </a:lnTo>
                <a:lnTo>
                  <a:pt x="28955" y="242315"/>
                </a:lnTo>
                <a:lnTo>
                  <a:pt x="28955" y="286511"/>
                </a:lnTo>
                <a:lnTo>
                  <a:pt x="38099" y="304799"/>
                </a:lnTo>
                <a:lnTo>
                  <a:pt x="48767" y="283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92725" y="5708904"/>
            <a:ext cx="0" cy="394715"/>
          </a:xfrm>
          <a:custGeom>
            <a:avLst/>
            <a:gdLst/>
            <a:ahLst/>
            <a:cxnLst/>
            <a:rect l="l" t="t" r="r" b="b"/>
            <a:pathLst>
              <a:path h="394715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5901" y="5711951"/>
            <a:ext cx="617220" cy="0"/>
          </a:xfrm>
          <a:custGeom>
            <a:avLst/>
            <a:gdLst/>
            <a:ahLst/>
            <a:cxnLst/>
            <a:rect l="l" t="t" r="r" b="b"/>
            <a:pathLst>
              <a:path w="617220">
                <a:moveTo>
                  <a:pt x="617220" y="0"/>
                </a:moveTo>
                <a:lnTo>
                  <a:pt x="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95900" y="6099809"/>
            <a:ext cx="617219" cy="0"/>
          </a:xfrm>
          <a:custGeom>
            <a:avLst/>
            <a:gdLst/>
            <a:ahLst/>
            <a:cxnLst/>
            <a:rect l="l" t="t" r="r" b="b"/>
            <a:pathLst>
              <a:path w="617219">
                <a:moveTo>
                  <a:pt x="61721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09309" y="5714999"/>
            <a:ext cx="0" cy="380999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95901" y="5715000"/>
            <a:ext cx="609599" cy="380999"/>
          </a:xfrm>
          <a:custGeom>
            <a:avLst/>
            <a:gdLst/>
            <a:ahLst/>
            <a:cxnLst/>
            <a:rect l="l" t="t" r="r" b="b"/>
            <a:pathLst>
              <a:path w="609599" h="380999">
                <a:moveTo>
                  <a:pt x="0" y="0"/>
                </a:moveTo>
                <a:lnTo>
                  <a:pt x="0" y="380999"/>
                </a:lnTo>
                <a:lnTo>
                  <a:pt x="609599" y="380999"/>
                </a:lnTo>
                <a:lnTo>
                  <a:pt x="609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89803" y="5708904"/>
            <a:ext cx="623315" cy="394715"/>
          </a:xfrm>
          <a:custGeom>
            <a:avLst/>
            <a:gdLst/>
            <a:ahLst/>
            <a:cxnLst/>
            <a:rect l="l" t="t" r="r" b="b"/>
            <a:pathLst>
              <a:path w="623315" h="394715">
                <a:moveTo>
                  <a:pt x="623315" y="394715"/>
                </a:moveTo>
                <a:lnTo>
                  <a:pt x="623315" y="0"/>
                </a:lnTo>
                <a:lnTo>
                  <a:pt x="0" y="0"/>
                </a:lnTo>
                <a:lnTo>
                  <a:pt x="0" y="394715"/>
                </a:lnTo>
                <a:lnTo>
                  <a:pt x="6095" y="39471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609599" y="13715"/>
                </a:lnTo>
                <a:lnTo>
                  <a:pt x="609599" y="6095"/>
                </a:lnTo>
                <a:lnTo>
                  <a:pt x="615695" y="13715"/>
                </a:lnTo>
                <a:lnTo>
                  <a:pt x="615695" y="394715"/>
                </a:lnTo>
                <a:lnTo>
                  <a:pt x="623315" y="394715"/>
                </a:lnTo>
                <a:close/>
              </a:path>
              <a:path w="623315" h="394715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623315" h="394715">
                <a:moveTo>
                  <a:pt x="13715" y="38099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380999"/>
                </a:lnTo>
                <a:lnTo>
                  <a:pt x="13715" y="380999"/>
                </a:lnTo>
                <a:close/>
              </a:path>
              <a:path w="623315" h="394715">
                <a:moveTo>
                  <a:pt x="615695" y="380999"/>
                </a:moveTo>
                <a:lnTo>
                  <a:pt x="6095" y="380999"/>
                </a:lnTo>
                <a:lnTo>
                  <a:pt x="13715" y="387095"/>
                </a:lnTo>
                <a:lnTo>
                  <a:pt x="13715" y="394715"/>
                </a:lnTo>
                <a:lnTo>
                  <a:pt x="609599" y="394715"/>
                </a:lnTo>
                <a:lnTo>
                  <a:pt x="609599" y="387095"/>
                </a:lnTo>
                <a:lnTo>
                  <a:pt x="615695" y="380999"/>
                </a:lnTo>
                <a:close/>
              </a:path>
              <a:path w="623315" h="394715">
                <a:moveTo>
                  <a:pt x="13715" y="394715"/>
                </a:moveTo>
                <a:lnTo>
                  <a:pt x="13715" y="387095"/>
                </a:lnTo>
                <a:lnTo>
                  <a:pt x="6095" y="380999"/>
                </a:lnTo>
                <a:lnTo>
                  <a:pt x="6095" y="394715"/>
                </a:lnTo>
                <a:lnTo>
                  <a:pt x="13715" y="394715"/>
                </a:lnTo>
                <a:close/>
              </a:path>
              <a:path w="623315" h="394715">
                <a:moveTo>
                  <a:pt x="615695" y="13715"/>
                </a:moveTo>
                <a:lnTo>
                  <a:pt x="609599" y="6095"/>
                </a:lnTo>
                <a:lnTo>
                  <a:pt x="609599" y="13715"/>
                </a:lnTo>
                <a:lnTo>
                  <a:pt x="615695" y="13715"/>
                </a:lnTo>
                <a:close/>
              </a:path>
              <a:path w="623315" h="394715">
                <a:moveTo>
                  <a:pt x="615695" y="380999"/>
                </a:moveTo>
                <a:lnTo>
                  <a:pt x="615695" y="13715"/>
                </a:lnTo>
                <a:lnTo>
                  <a:pt x="609599" y="13715"/>
                </a:lnTo>
                <a:lnTo>
                  <a:pt x="609599" y="380999"/>
                </a:lnTo>
                <a:lnTo>
                  <a:pt x="615695" y="380999"/>
                </a:lnTo>
                <a:close/>
              </a:path>
              <a:path w="623315" h="394715">
                <a:moveTo>
                  <a:pt x="615695" y="394715"/>
                </a:moveTo>
                <a:lnTo>
                  <a:pt x="615695" y="380999"/>
                </a:lnTo>
                <a:lnTo>
                  <a:pt x="609599" y="387095"/>
                </a:lnTo>
                <a:lnTo>
                  <a:pt x="609599" y="394715"/>
                </a:lnTo>
                <a:lnTo>
                  <a:pt x="615695" y="394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62600" y="6096000"/>
            <a:ext cx="76199" cy="304799"/>
          </a:xfrm>
          <a:custGeom>
            <a:avLst/>
            <a:gdLst/>
            <a:ahLst/>
            <a:cxnLst/>
            <a:rect l="l" t="t" r="r" b="b"/>
            <a:pathLst>
              <a:path w="76199" h="304799">
                <a:moveTo>
                  <a:pt x="76199" y="228599"/>
                </a:moveTo>
                <a:lnTo>
                  <a:pt x="0" y="228599"/>
                </a:lnTo>
                <a:lnTo>
                  <a:pt x="28955" y="286511"/>
                </a:lnTo>
                <a:lnTo>
                  <a:pt x="28955" y="242315"/>
                </a:lnTo>
                <a:lnTo>
                  <a:pt x="48767" y="242315"/>
                </a:lnTo>
                <a:lnTo>
                  <a:pt x="48767" y="283463"/>
                </a:lnTo>
                <a:lnTo>
                  <a:pt x="76199" y="228599"/>
                </a:lnTo>
                <a:close/>
              </a:path>
              <a:path w="76199" h="304799">
                <a:moveTo>
                  <a:pt x="48767" y="228599"/>
                </a:moveTo>
                <a:lnTo>
                  <a:pt x="48767" y="0"/>
                </a:lnTo>
                <a:lnTo>
                  <a:pt x="28955" y="0"/>
                </a:lnTo>
                <a:lnTo>
                  <a:pt x="28955" y="228599"/>
                </a:lnTo>
                <a:lnTo>
                  <a:pt x="48767" y="228599"/>
                </a:lnTo>
                <a:close/>
              </a:path>
              <a:path w="76199" h="304799">
                <a:moveTo>
                  <a:pt x="48767" y="283463"/>
                </a:moveTo>
                <a:lnTo>
                  <a:pt x="48767" y="242315"/>
                </a:lnTo>
                <a:lnTo>
                  <a:pt x="28955" y="242315"/>
                </a:lnTo>
                <a:lnTo>
                  <a:pt x="28955" y="286511"/>
                </a:lnTo>
                <a:lnTo>
                  <a:pt x="38099" y="304799"/>
                </a:lnTo>
                <a:lnTo>
                  <a:pt x="48767" y="283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92525" y="5708904"/>
            <a:ext cx="0" cy="394715"/>
          </a:xfrm>
          <a:custGeom>
            <a:avLst/>
            <a:gdLst/>
            <a:ahLst/>
            <a:cxnLst/>
            <a:rect l="l" t="t" r="r" b="b"/>
            <a:pathLst>
              <a:path h="394715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95700" y="5711951"/>
            <a:ext cx="617220" cy="0"/>
          </a:xfrm>
          <a:custGeom>
            <a:avLst/>
            <a:gdLst/>
            <a:ahLst/>
            <a:cxnLst/>
            <a:rect l="l" t="t" r="r" b="b"/>
            <a:pathLst>
              <a:path w="617220">
                <a:moveTo>
                  <a:pt x="617220" y="0"/>
                </a:moveTo>
                <a:lnTo>
                  <a:pt x="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95701" y="6099809"/>
            <a:ext cx="617219" cy="0"/>
          </a:xfrm>
          <a:custGeom>
            <a:avLst/>
            <a:gdLst/>
            <a:ahLst/>
            <a:cxnLst/>
            <a:rect l="l" t="t" r="r" b="b"/>
            <a:pathLst>
              <a:path w="617219">
                <a:moveTo>
                  <a:pt x="61721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09109" y="5714999"/>
            <a:ext cx="0" cy="380999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95701" y="5715000"/>
            <a:ext cx="609599" cy="380999"/>
          </a:xfrm>
          <a:custGeom>
            <a:avLst/>
            <a:gdLst/>
            <a:ahLst/>
            <a:cxnLst/>
            <a:rect l="l" t="t" r="r" b="b"/>
            <a:pathLst>
              <a:path w="609599" h="380999">
                <a:moveTo>
                  <a:pt x="0" y="0"/>
                </a:moveTo>
                <a:lnTo>
                  <a:pt x="0" y="380999"/>
                </a:lnTo>
                <a:lnTo>
                  <a:pt x="609599" y="380999"/>
                </a:lnTo>
                <a:lnTo>
                  <a:pt x="609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89604" y="5708904"/>
            <a:ext cx="623315" cy="394715"/>
          </a:xfrm>
          <a:custGeom>
            <a:avLst/>
            <a:gdLst/>
            <a:ahLst/>
            <a:cxnLst/>
            <a:rect l="l" t="t" r="r" b="b"/>
            <a:pathLst>
              <a:path w="623315" h="394715">
                <a:moveTo>
                  <a:pt x="623315" y="394715"/>
                </a:moveTo>
                <a:lnTo>
                  <a:pt x="623315" y="0"/>
                </a:lnTo>
                <a:lnTo>
                  <a:pt x="0" y="0"/>
                </a:lnTo>
                <a:lnTo>
                  <a:pt x="0" y="394715"/>
                </a:lnTo>
                <a:lnTo>
                  <a:pt x="6095" y="39471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609599" y="13715"/>
                </a:lnTo>
                <a:lnTo>
                  <a:pt x="609599" y="6095"/>
                </a:lnTo>
                <a:lnTo>
                  <a:pt x="615695" y="13715"/>
                </a:lnTo>
                <a:lnTo>
                  <a:pt x="615695" y="394715"/>
                </a:lnTo>
                <a:lnTo>
                  <a:pt x="623315" y="394715"/>
                </a:lnTo>
                <a:close/>
              </a:path>
              <a:path w="623315" h="394715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623315" h="394715">
                <a:moveTo>
                  <a:pt x="13715" y="38099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380999"/>
                </a:lnTo>
                <a:lnTo>
                  <a:pt x="13715" y="380999"/>
                </a:lnTo>
                <a:close/>
              </a:path>
              <a:path w="623315" h="394715">
                <a:moveTo>
                  <a:pt x="615695" y="380999"/>
                </a:moveTo>
                <a:lnTo>
                  <a:pt x="6095" y="380999"/>
                </a:lnTo>
                <a:lnTo>
                  <a:pt x="13715" y="387095"/>
                </a:lnTo>
                <a:lnTo>
                  <a:pt x="13715" y="394715"/>
                </a:lnTo>
                <a:lnTo>
                  <a:pt x="609599" y="394715"/>
                </a:lnTo>
                <a:lnTo>
                  <a:pt x="609599" y="387095"/>
                </a:lnTo>
                <a:lnTo>
                  <a:pt x="615695" y="380999"/>
                </a:lnTo>
                <a:close/>
              </a:path>
              <a:path w="623315" h="394715">
                <a:moveTo>
                  <a:pt x="13715" y="394715"/>
                </a:moveTo>
                <a:lnTo>
                  <a:pt x="13715" y="387095"/>
                </a:lnTo>
                <a:lnTo>
                  <a:pt x="6095" y="380999"/>
                </a:lnTo>
                <a:lnTo>
                  <a:pt x="6095" y="394715"/>
                </a:lnTo>
                <a:lnTo>
                  <a:pt x="13715" y="394715"/>
                </a:lnTo>
                <a:close/>
              </a:path>
              <a:path w="623315" h="394715">
                <a:moveTo>
                  <a:pt x="615695" y="13715"/>
                </a:moveTo>
                <a:lnTo>
                  <a:pt x="609599" y="6095"/>
                </a:lnTo>
                <a:lnTo>
                  <a:pt x="609599" y="13715"/>
                </a:lnTo>
                <a:lnTo>
                  <a:pt x="615695" y="13715"/>
                </a:lnTo>
                <a:close/>
              </a:path>
              <a:path w="623315" h="394715">
                <a:moveTo>
                  <a:pt x="615695" y="380999"/>
                </a:moveTo>
                <a:lnTo>
                  <a:pt x="615695" y="13715"/>
                </a:lnTo>
                <a:lnTo>
                  <a:pt x="609599" y="13715"/>
                </a:lnTo>
                <a:lnTo>
                  <a:pt x="609599" y="380999"/>
                </a:lnTo>
                <a:lnTo>
                  <a:pt x="615695" y="380999"/>
                </a:lnTo>
                <a:close/>
              </a:path>
              <a:path w="623315" h="394715">
                <a:moveTo>
                  <a:pt x="615695" y="394715"/>
                </a:moveTo>
                <a:lnTo>
                  <a:pt x="615695" y="380999"/>
                </a:lnTo>
                <a:lnTo>
                  <a:pt x="609599" y="387095"/>
                </a:lnTo>
                <a:lnTo>
                  <a:pt x="609599" y="394715"/>
                </a:lnTo>
                <a:lnTo>
                  <a:pt x="615695" y="394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10101" y="5791201"/>
            <a:ext cx="380999" cy="228599"/>
          </a:xfrm>
          <a:custGeom>
            <a:avLst/>
            <a:gdLst/>
            <a:ahLst/>
            <a:cxnLst/>
            <a:rect l="l" t="t" r="r" b="b"/>
            <a:pathLst>
              <a:path w="380999" h="228599">
                <a:moveTo>
                  <a:pt x="0" y="0"/>
                </a:moveTo>
                <a:lnTo>
                  <a:pt x="0" y="228599"/>
                </a:lnTo>
                <a:lnTo>
                  <a:pt x="380999" y="228599"/>
                </a:lnTo>
                <a:lnTo>
                  <a:pt x="380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04004" y="5785104"/>
            <a:ext cx="394715" cy="242315"/>
          </a:xfrm>
          <a:custGeom>
            <a:avLst/>
            <a:gdLst/>
            <a:ahLst/>
            <a:cxnLst/>
            <a:rect l="l" t="t" r="r" b="b"/>
            <a:pathLst>
              <a:path w="394715" h="242315">
                <a:moveTo>
                  <a:pt x="394715" y="242315"/>
                </a:moveTo>
                <a:lnTo>
                  <a:pt x="394715" y="0"/>
                </a:lnTo>
                <a:lnTo>
                  <a:pt x="0" y="0"/>
                </a:lnTo>
                <a:lnTo>
                  <a:pt x="0" y="242315"/>
                </a:lnTo>
                <a:lnTo>
                  <a:pt x="6095" y="24231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380999" y="13715"/>
                </a:lnTo>
                <a:lnTo>
                  <a:pt x="380999" y="6095"/>
                </a:lnTo>
                <a:lnTo>
                  <a:pt x="387095" y="13715"/>
                </a:lnTo>
                <a:lnTo>
                  <a:pt x="387095" y="242315"/>
                </a:lnTo>
                <a:lnTo>
                  <a:pt x="394715" y="242315"/>
                </a:lnTo>
                <a:close/>
              </a:path>
              <a:path w="394715" h="242315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394715" h="242315">
                <a:moveTo>
                  <a:pt x="13715" y="22859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228599"/>
                </a:lnTo>
                <a:lnTo>
                  <a:pt x="13715" y="228599"/>
                </a:lnTo>
                <a:close/>
              </a:path>
              <a:path w="394715" h="242315">
                <a:moveTo>
                  <a:pt x="387095" y="228599"/>
                </a:moveTo>
                <a:lnTo>
                  <a:pt x="6095" y="228599"/>
                </a:lnTo>
                <a:lnTo>
                  <a:pt x="13715" y="234695"/>
                </a:lnTo>
                <a:lnTo>
                  <a:pt x="13715" y="242315"/>
                </a:lnTo>
                <a:lnTo>
                  <a:pt x="380999" y="242315"/>
                </a:lnTo>
                <a:lnTo>
                  <a:pt x="380999" y="234695"/>
                </a:lnTo>
                <a:lnTo>
                  <a:pt x="387095" y="228599"/>
                </a:lnTo>
                <a:close/>
              </a:path>
              <a:path w="394715" h="242315">
                <a:moveTo>
                  <a:pt x="13715" y="242315"/>
                </a:moveTo>
                <a:lnTo>
                  <a:pt x="13715" y="234695"/>
                </a:lnTo>
                <a:lnTo>
                  <a:pt x="6095" y="228599"/>
                </a:lnTo>
                <a:lnTo>
                  <a:pt x="6095" y="242315"/>
                </a:lnTo>
                <a:lnTo>
                  <a:pt x="13715" y="242315"/>
                </a:lnTo>
                <a:close/>
              </a:path>
              <a:path w="394715" h="242315">
                <a:moveTo>
                  <a:pt x="387095" y="13715"/>
                </a:moveTo>
                <a:lnTo>
                  <a:pt x="380999" y="6095"/>
                </a:lnTo>
                <a:lnTo>
                  <a:pt x="380999" y="13715"/>
                </a:lnTo>
                <a:lnTo>
                  <a:pt x="387095" y="13715"/>
                </a:lnTo>
                <a:close/>
              </a:path>
              <a:path w="394715" h="242315">
                <a:moveTo>
                  <a:pt x="387095" y="228599"/>
                </a:moveTo>
                <a:lnTo>
                  <a:pt x="387095" y="13715"/>
                </a:lnTo>
                <a:lnTo>
                  <a:pt x="380999" y="13715"/>
                </a:lnTo>
                <a:lnTo>
                  <a:pt x="380999" y="228599"/>
                </a:lnTo>
                <a:lnTo>
                  <a:pt x="387095" y="228599"/>
                </a:lnTo>
                <a:close/>
              </a:path>
              <a:path w="394715" h="242315">
                <a:moveTo>
                  <a:pt x="387095" y="242315"/>
                </a:moveTo>
                <a:lnTo>
                  <a:pt x="387095" y="228599"/>
                </a:lnTo>
                <a:lnTo>
                  <a:pt x="380999" y="234695"/>
                </a:lnTo>
                <a:lnTo>
                  <a:pt x="380999" y="242315"/>
                </a:lnTo>
                <a:lnTo>
                  <a:pt x="387095" y="242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05301" y="5916168"/>
            <a:ext cx="228599" cy="47243"/>
          </a:xfrm>
          <a:custGeom>
            <a:avLst/>
            <a:gdLst/>
            <a:ahLst/>
            <a:cxnLst/>
            <a:rect l="l" t="t" r="r" b="b"/>
            <a:pathLst>
              <a:path w="228599" h="47243">
                <a:moveTo>
                  <a:pt x="166115" y="18287"/>
                </a:moveTo>
                <a:lnTo>
                  <a:pt x="166115" y="0"/>
                </a:lnTo>
                <a:lnTo>
                  <a:pt x="0" y="0"/>
                </a:lnTo>
                <a:lnTo>
                  <a:pt x="0" y="18287"/>
                </a:lnTo>
                <a:lnTo>
                  <a:pt x="166115" y="18287"/>
                </a:lnTo>
                <a:close/>
              </a:path>
              <a:path w="228599" h="47243">
                <a:moveTo>
                  <a:pt x="228599" y="9143"/>
                </a:moveTo>
                <a:lnTo>
                  <a:pt x="152399" y="-28955"/>
                </a:lnTo>
                <a:lnTo>
                  <a:pt x="152399" y="0"/>
                </a:lnTo>
                <a:lnTo>
                  <a:pt x="166115" y="0"/>
                </a:lnTo>
                <a:lnTo>
                  <a:pt x="166115" y="40385"/>
                </a:lnTo>
                <a:lnTo>
                  <a:pt x="228599" y="9143"/>
                </a:lnTo>
                <a:close/>
              </a:path>
              <a:path w="228599" h="47243">
                <a:moveTo>
                  <a:pt x="166115" y="40385"/>
                </a:moveTo>
                <a:lnTo>
                  <a:pt x="166115" y="18287"/>
                </a:lnTo>
                <a:lnTo>
                  <a:pt x="152399" y="18287"/>
                </a:lnTo>
                <a:lnTo>
                  <a:pt x="152399" y="47243"/>
                </a:lnTo>
                <a:lnTo>
                  <a:pt x="166115" y="4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7301" y="5896357"/>
            <a:ext cx="228599" cy="47243"/>
          </a:xfrm>
          <a:custGeom>
            <a:avLst/>
            <a:gdLst/>
            <a:ahLst/>
            <a:cxnLst/>
            <a:rect l="l" t="t" r="r" b="b"/>
            <a:pathLst>
              <a:path w="228599" h="47243">
                <a:moveTo>
                  <a:pt x="166115" y="19811"/>
                </a:moveTo>
                <a:lnTo>
                  <a:pt x="166115" y="0"/>
                </a:lnTo>
                <a:lnTo>
                  <a:pt x="0" y="0"/>
                </a:lnTo>
                <a:lnTo>
                  <a:pt x="0" y="19811"/>
                </a:lnTo>
                <a:lnTo>
                  <a:pt x="166115" y="19811"/>
                </a:lnTo>
                <a:close/>
              </a:path>
              <a:path w="228599" h="47243">
                <a:moveTo>
                  <a:pt x="228599" y="9143"/>
                </a:moveTo>
                <a:lnTo>
                  <a:pt x="152399" y="-28955"/>
                </a:lnTo>
                <a:lnTo>
                  <a:pt x="152399" y="0"/>
                </a:lnTo>
                <a:lnTo>
                  <a:pt x="166115" y="0"/>
                </a:lnTo>
                <a:lnTo>
                  <a:pt x="166115" y="40385"/>
                </a:lnTo>
                <a:lnTo>
                  <a:pt x="228599" y="9143"/>
                </a:lnTo>
                <a:close/>
              </a:path>
              <a:path w="228599" h="47243">
                <a:moveTo>
                  <a:pt x="166115" y="40385"/>
                </a:moveTo>
                <a:lnTo>
                  <a:pt x="166115" y="19811"/>
                </a:lnTo>
                <a:lnTo>
                  <a:pt x="152399" y="19811"/>
                </a:lnTo>
                <a:lnTo>
                  <a:pt x="152399" y="47243"/>
                </a:lnTo>
                <a:lnTo>
                  <a:pt x="166115" y="4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09888" y="5791201"/>
            <a:ext cx="380999" cy="228599"/>
          </a:xfrm>
          <a:custGeom>
            <a:avLst/>
            <a:gdLst/>
            <a:ahLst/>
            <a:cxnLst/>
            <a:rect l="l" t="t" r="r" b="b"/>
            <a:pathLst>
              <a:path w="380999" h="228599">
                <a:moveTo>
                  <a:pt x="0" y="0"/>
                </a:moveTo>
                <a:lnTo>
                  <a:pt x="0" y="228599"/>
                </a:lnTo>
                <a:lnTo>
                  <a:pt x="380999" y="228599"/>
                </a:lnTo>
                <a:lnTo>
                  <a:pt x="380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03791" y="5785104"/>
            <a:ext cx="394728" cy="242315"/>
          </a:xfrm>
          <a:custGeom>
            <a:avLst/>
            <a:gdLst/>
            <a:ahLst/>
            <a:cxnLst/>
            <a:rect l="l" t="t" r="r" b="b"/>
            <a:pathLst>
              <a:path w="394728" h="242315">
                <a:moveTo>
                  <a:pt x="394728" y="242315"/>
                </a:moveTo>
                <a:lnTo>
                  <a:pt x="394728" y="0"/>
                </a:lnTo>
                <a:lnTo>
                  <a:pt x="0" y="0"/>
                </a:lnTo>
                <a:lnTo>
                  <a:pt x="0" y="242315"/>
                </a:lnTo>
                <a:lnTo>
                  <a:pt x="6095" y="24231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381012" y="13715"/>
                </a:lnTo>
                <a:lnTo>
                  <a:pt x="381012" y="6095"/>
                </a:lnTo>
                <a:lnTo>
                  <a:pt x="387108" y="13715"/>
                </a:lnTo>
                <a:lnTo>
                  <a:pt x="387108" y="242315"/>
                </a:lnTo>
                <a:lnTo>
                  <a:pt x="394728" y="242315"/>
                </a:lnTo>
                <a:close/>
              </a:path>
              <a:path w="394728" h="242315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394728" h="242315">
                <a:moveTo>
                  <a:pt x="13715" y="22859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228599"/>
                </a:lnTo>
                <a:lnTo>
                  <a:pt x="13715" y="228599"/>
                </a:lnTo>
                <a:close/>
              </a:path>
              <a:path w="394728" h="242315">
                <a:moveTo>
                  <a:pt x="387108" y="228599"/>
                </a:moveTo>
                <a:lnTo>
                  <a:pt x="6095" y="228599"/>
                </a:lnTo>
                <a:lnTo>
                  <a:pt x="13715" y="234695"/>
                </a:lnTo>
                <a:lnTo>
                  <a:pt x="13715" y="242315"/>
                </a:lnTo>
                <a:lnTo>
                  <a:pt x="381012" y="242315"/>
                </a:lnTo>
                <a:lnTo>
                  <a:pt x="381012" y="234695"/>
                </a:lnTo>
                <a:lnTo>
                  <a:pt x="387108" y="228599"/>
                </a:lnTo>
                <a:close/>
              </a:path>
              <a:path w="394728" h="242315">
                <a:moveTo>
                  <a:pt x="13715" y="242315"/>
                </a:moveTo>
                <a:lnTo>
                  <a:pt x="13715" y="234695"/>
                </a:lnTo>
                <a:lnTo>
                  <a:pt x="6095" y="228599"/>
                </a:lnTo>
                <a:lnTo>
                  <a:pt x="6095" y="242315"/>
                </a:lnTo>
                <a:lnTo>
                  <a:pt x="13715" y="242315"/>
                </a:lnTo>
                <a:close/>
              </a:path>
              <a:path w="394728" h="242315">
                <a:moveTo>
                  <a:pt x="387108" y="13715"/>
                </a:moveTo>
                <a:lnTo>
                  <a:pt x="381012" y="6095"/>
                </a:lnTo>
                <a:lnTo>
                  <a:pt x="381012" y="13715"/>
                </a:lnTo>
                <a:lnTo>
                  <a:pt x="387108" y="13715"/>
                </a:lnTo>
                <a:close/>
              </a:path>
              <a:path w="394728" h="242315">
                <a:moveTo>
                  <a:pt x="387108" y="228599"/>
                </a:moveTo>
                <a:lnTo>
                  <a:pt x="387108" y="13715"/>
                </a:lnTo>
                <a:lnTo>
                  <a:pt x="381012" y="13715"/>
                </a:lnTo>
                <a:lnTo>
                  <a:pt x="381012" y="228599"/>
                </a:lnTo>
                <a:lnTo>
                  <a:pt x="387108" y="228599"/>
                </a:lnTo>
                <a:close/>
              </a:path>
              <a:path w="394728" h="242315">
                <a:moveTo>
                  <a:pt x="387108" y="242315"/>
                </a:moveTo>
                <a:lnTo>
                  <a:pt x="387108" y="228599"/>
                </a:lnTo>
                <a:lnTo>
                  <a:pt x="381012" y="234695"/>
                </a:lnTo>
                <a:lnTo>
                  <a:pt x="381012" y="242315"/>
                </a:lnTo>
                <a:lnTo>
                  <a:pt x="387108" y="242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924954"/>
              </p:ext>
            </p:extLst>
          </p:nvPr>
        </p:nvGraphicFramePr>
        <p:xfrm>
          <a:off x="457188" y="457187"/>
          <a:ext cx="9143998" cy="68970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8526780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ivate-key</a:t>
                      </a:r>
                      <a:r>
                        <a:rPr sz="3200" spc="-19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ing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81869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GP</a:t>
                      </a:r>
                      <a:r>
                        <a:rPr sz="1800" spc="-4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ke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nd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579120" marR="94869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se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re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pub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lic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–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va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irs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a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ve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use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algn="just"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marR="107061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ssen</a:t>
                      </a:r>
                      <a:r>
                        <a:rPr sz="24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lly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re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eac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con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oll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wi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g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: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es</a:t>
                      </a:r>
                      <a:r>
                        <a:rPr sz="20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mp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exe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d)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dirty="0" err="1" smtClean="0">
                          <a:latin typeface="Arial"/>
                          <a:cs typeface="Arial"/>
                        </a:rPr>
                        <a:t>ub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li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1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cry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riva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se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exe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d)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850"/>
                        </a:lnSpc>
                        <a:spcBef>
                          <a:spcPts val="6"/>
                        </a:spcBef>
                      </a:pPr>
                      <a:endParaRPr sz="900" dirty="0"/>
                    </a:p>
                    <a:p>
                      <a:pPr marL="1891664" algn="ctr">
                        <a:lnSpc>
                          <a:spcPct val="100000"/>
                        </a:lnSpc>
                      </a:pPr>
                      <a:endParaRPr lang="en-IN" sz="1600" dirty="0" smtClean="0">
                        <a:latin typeface="Arial"/>
                        <a:cs typeface="Arial"/>
                      </a:endParaRPr>
                    </a:p>
                    <a:p>
                      <a:pPr marL="1891664" algn="ctr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ey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500"/>
                        </a:lnSpc>
                        <a:spcBef>
                          <a:spcPts val="32"/>
                        </a:spcBef>
                      </a:pPr>
                      <a:endParaRPr sz="5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L="998219">
                        <a:lnSpc>
                          <a:spcPct val="100000"/>
                        </a:lnSpc>
                        <a:tabLst>
                          <a:tab pos="2721610" algn="l"/>
                          <a:tab pos="4373245" algn="l"/>
                        </a:tabLst>
                      </a:pPr>
                      <a:endParaRPr lang="en-IN" sz="1600" dirty="0" smtClean="0">
                        <a:latin typeface="Arial"/>
                        <a:cs typeface="Arial"/>
                      </a:endParaRPr>
                    </a:p>
                    <a:p>
                      <a:pPr marL="998219">
                        <a:lnSpc>
                          <a:spcPct val="100000"/>
                        </a:lnSpc>
                        <a:tabLst>
                          <a:tab pos="2721610" algn="l"/>
                          <a:tab pos="4373245" algn="l"/>
                        </a:tabLst>
                      </a:pPr>
                      <a:r>
                        <a:rPr sz="1600" dirty="0" smtClean="0">
                          <a:latin typeface="Arial"/>
                          <a:cs typeface="Arial"/>
                        </a:rPr>
                        <a:t>pa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ss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ph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e	</a:t>
                      </a:r>
                      <a:r>
                        <a:rPr sz="2700" spc="-7" baseline="-7716" dirty="0" smtClean="0">
                          <a:latin typeface="Arial"/>
                          <a:cs typeface="Arial"/>
                        </a:rPr>
                        <a:t>ha</a:t>
                      </a:r>
                      <a:r>
                        <a:rPr sz="2700" spc="7" baseline="-7716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700" spc="0" baseline="-7716" dirty="0" smtClean="0">
                          <a:latin typeface="Arial"/>
                          <a:cs typeface="Arial"/>
                        </a:rPr>
                        <a:t>h	</a:t>
                      </a:r>
                      <a:r>
                        <a:rPr sz="2700" spc="-7" baseline="-7716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sz="2700" spc="0" baseline="-7716" dirty="0" smtClean="0">
                          <a:latin typeface="Arial"/>
                          <a:cs typeface="Arial"/>
                        </a:rPr>
                        <a:t>c</a:t>
                      </a:r>
                      <a:endParaRPr sz="2700" baseline="-7716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endParaRPr sz="1400" dirty="0"/>
                    </a:p>
                    <a:p>
                      <a:pPr marL="4795520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ed</a:t>
                      </a:r>
                      <a:r>
                        <a:rPr sz="16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8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ey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650"/>
                        </a:lnSpc>
                        <a:spcBef>
                          <a:spcPts val="38"/>
                        </a:spcBef>
                      </a:pPr>
                      <a:endParaRPr sz="7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88" y="3886199"/>
            <a:ext cx="8534400" cy="3428988"/>
          </a:xfrm>
          <a:custGeom>
            <a:avLst/>
            <a:gdLst/>
            <a:ahLst/>
            <a:cxnLst/>
            <a:rect l="l" t="t" r="r" b="b"/>
            <a:pathLst>
              <a:path w="8534400" h="3428988">
                <a:moveTo>
                  <a:pt x="0" y="0"/>
                </a:moveTo>
                <a:lnTo>
                  <a:pt x="0" y="3428988"/>
                </a:lnTo>
                <a:lnTo>
                  <a:pt x="8534400" y="3428988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88" y="3886199"/>
            <a:ext cx="228599" cy="3428988"/>
          </a:xfrm>
          <a:custGeom>
            <a:avLst/>
            <a:gdLst/>
            <a:ahLst/>
            <a:cxnLst/>
            <a:rect l="l" t="t" r="r" b="b"/>
            <a:pathLst>
              <a:path w="228599" h="3428988">
                <a:moveTo>
                  <a:pt x="0" y="0"/>
                </a:moveTo>
                <a:lnTo>
                  <a:pt x="0" y="3428988"/>
                </a:lnTo>
                <a:lnTo>
                  <a:pt x="228599" y="3428988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600268"/>
              </p:ext>
            </p:extLst>
          </p:nvPr>
        </p:nvGraphicFramePr>
        <p:xfrm>
          <a:off x="457188" y="457187"/>
          <a:ext cx="9143997" cy="7072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4330449"/>
                <a:gridCol w="4196330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Public-key</a:t>
                      </a:r>
                      <a:r>
                        <a:rPr sz="3200" spc="-21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ing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57468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GP</a:t>
                      </a:r>
                      <a:r>
                        <a:rPr sz="1800" spc="-4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ke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nd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se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re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pub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lic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key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8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algn="just"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13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re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eac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es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mp</a:t>
                      </a:r>
                      <a:endParaRPr sz="2000" dirty="0" smtClean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exe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d)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dirty="0" smtClean="0">
                          <a:latin typeface="Arial"/>
                          <a:cs typeface="Arial"/>
                        </a:rPr>
                        <a:t>pub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1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exe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d)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dirty="0" smtClean="0">
                          <a:latin typeface="Arial"/>
                          <a:cs typeface="Arial"/>
                        </a:rPr>
                        <a:t>own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spc="-5" dirty="0" smtClean="0">
                          <a:latin typeface="Arial"/>
                          <a:cs typeface="Arial"/>
                        </a:rPr>
                        <a:t>si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re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)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spc="-5" dirty="0" smtClean="0">
                          <a:latin typeface="Arial"/>
                          <a:cs typeface="Arial"/>
                        </a:rPr>
                        <a:t>si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t(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)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other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use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rs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550"/>
                        </a:lnSpc>
                        <a:spcBef>
                          <a:spcPts val="26"/>
                        </a:spcBef>
                      </a:pPr>
                      <a:endParaRPr sz="600" dirty="0"/>
                    </a:p>
                    <a:p>
                      <a:pPr marL="18415">
                        <a:lnSpc>
                          <a:spcPct val="100000"/>
                        </a:lnSpc>
                      </a:pPr>
                      <a:r>
                        <a:rPr lang="en-IN" sz="2400" spc="0" baseline="0" dirty="0" smtClean="0">
                          <a:latin typeface="Arial"/>
                          <a:cs typeface="Arial"/>
                        </a:rPr>
                        <a:t> contains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ll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wi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: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650"/>
                        </a:lnSpc>
                        <a:spcBef>
                          <a:spcPts val="30"/>
                        </a:spcBef>
                      </a:pPr>
                      <a:endParaRPr sz="7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147832"/>
              </p:ext>
            </p:extLst>
          </p:nvPr>
        </p:nvGraphicFramePr>
        <p:xfrm>
          <a:off x="457188" y="457187"/>
          <a:ext cx="9143997" cy="6858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4370835"/>
                <a:gridCol w="4155944"/>
              </a:tblGrid>
              <a:tr h="915162">
                <a:tc>
                  <a:txBody>
                    <a:bodyPr/>
                    <a:lstStyle/>
                    <a:p>
                      <a:endParaRPr sz="4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spc="-1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utline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42850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sz="24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GP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ervice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s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essa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ge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nt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nt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lvl="1">
                        <a:lnSpc>
                          <a:spcPts val="1000"/>
                        </a:lnSpc>
                        <a:buFont typeface="Arial"/>
                        <a:buChar char="–"/>
                      </a:pPr>
                      <a:endParaRPr sz="1000" dirty="0"/>
                    </a:p>
                    <a:p>
                      <a:pPr lvl="1">
                        <a:lnSpc>
                          <a:spcPts val="1000"/>
                        </a:lnSpc>
                        <a:buFont typeface="Arial"/>
                        <a:buChar char="–"/>
                      </a:pPr>
                      <a:endParaRPr sz="1000" dirty="0"/>
                    </a:p>
                    <a:p>
                      <a:pPr lvl="1">
                        <a:lnSpc>
                          <a:spcPts val="1400"/>
                        </a:lnSpc>
                        <a:spcBef>
                          <a:spcPts val="52"/>
                        </a:spcBef>
                        <a:buFont typeface="Arial"/>
                        <a:buChar char="–"/>
                      </a:pPr>
                      <a:endParaRPr sz="1400" dirty="0"/>
                    </a:p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/MIME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ervice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s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essa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ge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Key Ring (PGP Message Generation)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" y="1787652"/>
            <a:ext cx="8945880" cy="499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PGP Message Reception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3216" y="1787652"/>
            <a:ext cx="9052559" cy="51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55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88" y="3886199"/>
            <a:ext cx="8534400" cy="3428988"/>
          </a:xfrm>
          <a:custGeom>
            <a:avLst/>
            <a:gdLst/>
            <a:ahLst/>
            <a:cxnLst/>
            <a:rect l="l" t="t" r="r" b="b"/>
            <a:pathLst>
              <a:path w="8534400" h="3428988">
                <a:moveTo>
                  <a:pt x="0" y="0"/>
                </a:moveTo>
                <a:lnTo>
                  <a:pt x="0" y="3428988"/>
                </a:lnTo>
                <a:lnTo>
                  <a:pt x="8534400" y="3428988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88" y="3886199"/>
            <a:ext cx="228599" cy="3428988"/>
          </a:xfrm>
          <a:custGeom>
            <a:avLst/>
            <a:gdLst/>
            <a:ahLst/>
            <a:cxnLst/>
            <a:rect l="l" t="t" r="r" b="b"/>
            <a:pathLst>
              <a:path w="228599" h="3428988">
                <a:moveTo>
                  <a:pt x="0" y="0"/>
                </a:moveTo>
                <a:lnTo>
                  <a:pt x="0" y="3428988"/>
                </a:lnTo>
                <a:lnTo>
                  <a:pt x="228599" y="3428988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4778"/>
              </p:ext>
            </p:extLst>
          </p:nvPr>
        </p:nvGraphicFramePr>
        <p:xfrm>
          <a:off x="457188" y="457187"/>
          <a:ext cx="9143998" cy="6858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8526780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ust</a:t>
                      </a:r>
                      <a:r>
                        <a:rPr sz="3200" spc="-19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management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42850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GP</a:t>
                      </a:r>
                      <a:r>
                        <a:rPr sz="1800" spc="-4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ke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nd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ne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us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t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ssi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gn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by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r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dirty="0" err="1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ssi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val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: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1379220" lvl="2" indent="-228600" algn="just">
                        <a:lnSpc>
                          <a:spcPct val="100000"/>
                        </a:lnSpc>
                        <a:spcBef>
                          <a:spcPts val="440"/>
                        </a:spcBef>
                        <a:buFont typeface="Arial"/>
                        <a:buChar char="•"/>
                        <a:tabLst>
                          <a:tab pos="1378585" algn="l"/>
                        </a:tabLst>
                      </a:pPr>
                      <a:r>
                        <a:rPr sz="1800" spc="-5" dirty="0" smtClean="0">
                          <a:latin typeface="Arial"/>
                          <a:cs typeface="Arial"/>
                        </a:rPr>
                        <a:t>unkno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wn</a:t>
                      </a:r>
                      <a:r>
                        <a:rPr sz="18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use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379220" lvl="2" indent="-228600" algn="just">
                        <a:lnSpc>
                          <a:spcPct val="100000"/>
                        </a:lnSpc>
                        <a:spcBef>
                          <a:spcPts val="430"/>
                        </a:spcBef>
                        <a:buFont typeface="Arial"/>
                        <a:buChar char="•"/>
                        <a:tabLst>
                          <a:tab pos="1378585" algn="l"/>
                        </a:tabLst>
                      </a:pPr>
                      <a:r>
                        <a:rPr sz="1800" spc="-5" dirty="0" smtClean="0">
                          <a:latin typeface="Arial"/>
                          <a:cs typeface="Arial"/>
                        </a:rPr>
                        <a:t>usuall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no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tr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us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8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sig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n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379220" lvl="2" indent="-228600" algn="just">
                        <a:lnSpc>
                          <a:spcPct val="100000"/>
                        </a:lnSpc>
                        <a:spcBef>
                          <a:spcPts val="430"/>
                        </a:spcBef>
                        <a:buFont typeface="Arial"/>
                        <a:buChar char="•"/>
                        <a:tabLst>
                          <a:tab pos="1378585" algn="l"/>
                        </a:tabLst>
                      </a:pPr>
                      <a:r>
                        <a:rPr sz="1800" spc="-5" dirty="0" smtClean="0">
                          <a:latin typeface="Arial"/>
                          <a:cs typeface="Arial"/>
                        </a:rPr>
                        <a:t>usuall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tr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us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8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sig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n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379220" lvl="2" indent="-228600" algn="just">
                        <a:lnSpc>
                          <a:spcPct val="100000"/>
                        </a:lnSpc>
                        <a:spcBef>
                          <a:spcPts val="430"/>
                        </a:spcBef>
                        <a:buFont typeface="Arial"/>
                        <a:buChar char="•"/>
                        <a:tabLst>
                          <a:tab pos="1378585" algn="l"/>
                        </a:tabLst>
                      </a:pPr>
                      <a:r>
                        <a:rPr sz="1800" spc="-5" dirty="0" smtClean="0">
                          <a:latin typeface="Arial"/>
                          <a:cs typeface="Arial"/>
                        </a:rPr>
                        <a:t>al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ay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6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tr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us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8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sig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n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379220" lvl="2" indent="-228600" algn="just">
                        <a:lnSpc>
                          <a:spcPct val="100000"/>
                        </a:lnSpc>
                        <a:spcBef>
                          <a:spcPts val="430"/>
                        </a:spcBef>
                        <a:buFont typeface="Arial"/>
                        <a:buChar char="•"/>
                        <a:tabLst>
                          <a:tab pos="1378585" algn="l"/>
                        </a:tabLst>
                      </a:pPr>
                      <a:r>
                        <a:rPr sz="1800" spc="-5" dirty="0" smtClean="0">
                          <a:latin typeface="Arial"/>
                          <a:cs typeface="Arial"/>
                        </a:rPr>
                        <a:t>ul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ima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el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tr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us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8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wn</a:t>
                      </a:r>
                      <a:r>
                        <a:rPr sz="18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-6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esen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7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8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iva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te</a:t>
                      </a:r>
                      <a:r>
                        <a:rPr sz="1800" spc="-6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ing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)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lvl="2" algn="just">
                        <a:lnSpc>
                          <a:spcPts val="1000"/>
                        </a:lnSpc>
                        <a:buFont typeface="Arial"/>
                        <a:buChar char="•"/>
                      </a:pPr>
                      <a:endParaRPr sz="1000" dirty="0"/>
                    </a:p>
                    <a:p>
                      <a:pPr lvl="2" algn="just">
                        <a:lnSpc>
                          <a:spcPts val="1000"/>
                        </a:lnSpc>
                        <a:buFont typeface="Arial"/>
                        <a:buChar char="•"/>
                      </a:pPr>
                      <a:endParaRPr sz="1000" dirty="0"/>
                    </a:p>
                    <a:p>
                      <a:pPr lvl="2" algn="just">
                        <a:lnSpc>
                          <a:spcPts val="1100"/>
                        </a:lnSpc>
                        <a:spcBef>
                          <a:spcPts val="56"/>
                        </a:spcBef>
                        <a:buFont typeface="Arial"/>
                        <a:buChar char="•"/>
                      </a:pPr>
                      <a:endParaRPr sz="1100" dirty="0"/>
                    </a:p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gna</a:t>
                      </a:r>
                      <a:r>
                        <a:rPr sz="24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re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us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t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ssi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gn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by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GP</a:t>
                      </a:r>
                      <a:r>
                        <a:rPr sz="20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sys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marR="447675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rres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pond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1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-16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pub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alrea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dy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pub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lic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ng,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 own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er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ise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16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nown</a:t>
                      </a:r>
                      <a:r>
                        <a:rPr sz="2000" spc="-1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300"/>
                        </a:lnSpc>
                        <a:spcBef>
                          <a:spcPts val="24"/>
                        </a:spcBef>
                      </a:pPr>
                      <a:endParaRPr sz="1200" dirty="0"/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88" y="3886199"/>
            <a:ext cx="8534400" cy="3428988"/>
          </a:xfrm>
          <a:custGeom>
            <a:avLst/>
            <a:gdLst/>
            <a:ahLst/>
            <a:cxnLst/>
            <a:rect l="l" t="t" r="r" b="b"/>
            <a:pathLst>
              <a:path w="8534400" h="3428988">
                <a:moveTo>
                  <a:pt x="0" y="0"/>
                </a:moveTo>
                <a:lnTo>
                  <a:pt x="0" y="3428988"/>
                </a:lnTo>
                <a:lnTo>
                  <a:pt x="8534400" y="3428988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88" y="3886199"/>
            <a:ext cx="228599" cy="3428988"/>
          </a:xfrm>
          <a:custGeom>
            <a:avLst/>
            <a:gdLst/>
            <a:ahLst/>
            <a:cxnLst/>
            <a:rect l="l" t="t" r="r" b="b"/>
            <a:pathLst>
              <a:path w="228599" h="3428988">
                <a:moveTo>
                  <a:pt x="0" y="0"/>
                </a:moveTo>
                <a:lnTo>
                  <a:pt x="0" y="3428988"/>
                </a:lnTo>
                <a:lnTo>
                  <a:pt x="228599" y="3428988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940016"/>
              </p:ext>
            </p:extLst>
          </p:nvPr>
        </p:nvGraphicFramePr>
        <p:xfrm>
          <a:off x="457188" y="457187"/>
          <a:ext cx="9143998" cy="6894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4559050"/>
                <a:gridCol w="3967730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ust</a:t>
                      </a:r>
                      <a:r>
                        <a:rPr sz="3200" spc="-19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management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78991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GP</a:t>
                      </a:r>
                      <a:r>
                        <a:rPr sz="1800" spc="-4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ke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nd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eg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ac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ompu</a:t>
                      </a:r>
                      <a:r>
                        <a:rPr sz="20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by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GP</a:t>
                      </a:r>
                      <a:r>
                        <a:rPr sz="20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sys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marR="812165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leas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one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1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omp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le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)</a:t>
                      </a: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er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ise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16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gh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um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val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ompu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1379220" lvl="2" indent="-228600" algn="just">
                        <a:lnSpc>
                          <a:spcPct val="100000"/>
                        </a:lnSpc>
                        <a:spcBef>
                          <a:spcPts val="440"/>
                        </a:spcBef>
                        <a:buFont typeface="Arial"/>
                        <a:buChar char="•"/>
                        <a:tabLst>
                          <a:tab pos="1378585" algn="l"/>
                        </a:tabLst>
                      </a:pPr>
                      <a:r>
                        <a:rPr lang="en-IN" sz="18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 err="1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0" dirty="0" err="1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1800" spc="-5" dirty="0" err="1" smtClean="0">
                          <a:latin typeface="Arial"/>
                          <a:cs typeface="Arial"/>
                        </a:rPr>
                        <a:t>ay</a:t>
                      </a:r>
                      <a:r>
                        <a:rPr sz="1800" spc="0" dirty="0" err="1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6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tr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us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8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signa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6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ha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9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eigh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8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1/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lang="en-IN" sz="18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379220" lvl="2" indent="-228600" algn="just">
                        <a:lnSpc>
                          <a:spcPct val="100000"/>
                        </a:lnSpc>
                        <a:spcBef>
                          <a:spcPts val="430"/>
                        </a:spcBef>
                        <a:buFont typeface="Arial"/>
                        <a:buChar char="•"/>
                        <a:tabLst>
                          <a:tab pos="1378585" algn="l"/>
                        </a:tabLst>
                      </a:pPr>
                      <a:r>
                        <a:rPr lang="en-IN" sz="18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5" dirty="0" err="1" smtClean="0">
                          <a:latin typeface="Arial"/>
                          <a:cs typeface="Arial"/>
                        </a:rPr>
                        <a:t>suall</a:t>
                      </a:r>
                      <a:r>
                        <a:rPr sz="1800" spc="0" dirty="0" err="1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tr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us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8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signa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ha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9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eigh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8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1/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lang="en-IN" sz="18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379220" lvl="2" indent="-228600" algn="just">
                        <a:lnSpc>
                          <a:spcPct val="100000"/>
                        </a:lnSpc>
                        <a:spcBef>
                          <a:spcPts val="430"/>
                        </a:spcBef>
                        <a:buFont typeface="Arial"/>
                        <a:buChar char="•"/>
                        <a:tabLst>
                          <a:tab pos="1378585" algn="l"/>
                        </a:tabLst>
                      </a:pPr>
                      <a:r>
                        <a:rPr sz="1800" spc="-5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-8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re</a:t>
                      </a:r>
                      <a:r>
                        <a:rPr sz="1800" spc="-9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use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r-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con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igu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abl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pa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ame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rs</a:t>
                      </a:r>
                      <a:r>
                        <a:rPr lang="en-IN" sz="18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7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xa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mp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le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1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=4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1379220" lvl="2" indent="-228600" algn="just">
                        <a:lnSpc>
                          <a:spcPct val="100000"/>
                        </a:lnSpc>
                        <a:spcBef>
                          <a:spcPts val="440"/>
                        </a:spcBef>
                        <a:buFont typeface="Arial"/>
                        <a:buChar char="•"/>
                        <a:tabLst>
                          <a:tab pos="1378585" algn="l"/>
                        </a:tabLst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1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ul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ima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el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-6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tr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us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ed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379220" lvl="2" indent="-228600" algn="just">
                        <a:lnSpc>
                          <a:spcPct val="100000"/>
                        </a:lnSpc>
                        <a:spcBef>
                          <a:spcPts val="430"/>
                        </a:spcBef>
                        <a:buFont typeface="Arial"/>
                        <a:buChar char="•"/>
                        <a:tabLst>
                          <a:tab pos="1378585" algn="l"/>
                        </a:tabLst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sz="1800" spc="-1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al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ay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tr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us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ed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-8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379220" lvl="2" indent="-228600" algn="just">
                        <a:lnSpc>
                          <a:spcPct val="100000"/>
                        </a:lnSpc>
                        <a:spcBef>
                          <a:spcPts val="430"/>
                        </a:spcBef>
                        <a:buFont typeface="Arial"/>
                        <a:buChar char="•"/>
                        <a:tabLst>
                          <a:tab pos="1378585" algn="l"/>
                        </a:tabLst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1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al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ay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tr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us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8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8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sz="1800" spc="-9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usuall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-6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tr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us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ed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379220" lvl="2" indent="-228600" algn="just">
                        <a:lnSpc>
                          <a:spcPct val="100000"/>
                        </a:lnSpc>
                        <a:spcBef>
                          <a:spcPts val="430"/>
                        </a:spcBef>
                        <a:buFont typeface="Arial"/>
                        <a:buChar char="•"/>
                        <a:tabLst>
                          <a:tab pos="1378585" algn="l"/>
                        </a:tabLst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4</a:t>
                      </a:r>
                      <a:r>
                        <a:rPr sz="1800" spc="-1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usuall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-6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tr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us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signa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6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re</a:t>
                      </a:r>
                      <a:r>
                        <a:rPr sz="18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neede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ob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ai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8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ul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8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legi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imac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y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  <a:spcBef>
                          <a:spcPts val="60"/>
                        </a:spcBef>
                      </a:pPr>
                      <a:endParaRPr sz="1000" dirty="0"/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4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3583" y="1709915"/>
            <a:ext cx="5378208" cy="2186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788" y="3886199"/>
            <a:ext cx="8534400" cy="3428988"/>
          </a:xfrm>
          <a:custGeom>
            <a:avLst/>
            <a:gdLst/>
            <a:ahLst/>
            <a:cxnLst/>
            <a:rect l="l" t="t" r="r" b="b"/>
            <a:pathLst>
              <a:path w="8534400" h="3428988">
                <a:moveTo>
                  <a:pt x="0" y="0"/>
                </a:moveTo>
                <a:lnTo>
                  <a:pt x="0" y="3428988"/>
                </a:lnTo>
                <a:lnTo>
                  <a:pt x="8534400" y="3428988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188" y="3886199"/>
            <a:ext cx="228599" cy="3428988"/>
          </a:xfrm>
          <a:custGeom>
            <a:avLst/>
            <a:gdLst/>
            <a:ahLst/>
            <a:cxnLst/>
            <a:rect l="l" t="t" r="r" b="b"/>
            <a:pathLst>
              <a:path w="228599" h="3428988">
                <a:moveTo>
                  <a:pt x="0" y="0"/>
                </a:moveTo>
                <a:lnTo>
                  <a:pt x="0" y="3428988"/>
                </a:lnTo>
                <a:lnTo>
                  <a:pt x="228599" y="3428988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0080" y="3884675"/>
            <a:ext cx="4341875" cy="2732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80352" y="3886199"/>
            <a:ext cx="298481" cy="121919"/>
          </a:xfrm>
          <a:custGeom>
            <a:avLst/>
            <a:gdLst/>
            <a:ahLst/>
            <a:cxnLst/>
            <a:rect l="l" t="t" r="r" b="b"/>
            <a:pathLst>
              <a:path w="298481" h="121920">
                <a:moveTo>
                  <a:pt x="298481" y="0"/>
                </a:moveTo>
                <a:lnTo>
                  <a:pt x="0" y="0"/>
                </a:lnTo>
                <a:lnTo>
                  <a:pt x="2850" y="11849"/>
                </a:lnTo>
                <a:lnTo>
                  <a:pt x="19975" y="50006"/>
                </a:lnTo>
                <a:lnTo>
                  <a:pt x="46441" y="81787"/>
                </a:lnTo>
                <a:lnTo>
                  <a:pt x="80478" y="105425"/>
                </a:lnTo>
                <a:lnTo>
                  <a:pt x="120320" y="119150"/>
                </a:lnTo>
                <a:lnTo>
                  <a:pt x="149232" y="121920"/>
                </a:lnTo>
                <a:lnTo>
                  <a:pt x="163454" y="121257"/>
                </a:lnTo>
                <a:lnTo>
                  <a:pt x="204880" y="111340"/>
                </a:lnTo>
                <a:lnTo>
                  <a:pt x="241108" y="90905"/>
                </a:lnTo>
                <a:lnTo>
                  <a:pt x="270371" y="61720"/>
                </a:lnTo>
                <a:lnTo>
                  <a:pt x="290901" y="25551"/>
                </a:lnTo>
                <a:lnTo>
                  <a:pt x="2984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70785" y="3886200"/>
            <a:ext cx="317573" cy="131064"/>
          </a:xfrm>
          <a:custGeom>
            <a:avLst/>
            <a:gdLst/>
            <a:ahLst/>
            <a:cxnLst/>
            <a:rect l="l" t="t" r="r" b="b"/>
            <a:pathLst>
              <a:path w="317573" h="131064">
                <a:moveTo>
                  <a:pt x="317573" y="0"/>
                </a:moveTo>
                <a:lnTo>
                  <a:pt x="298670" y="0"/>
                </a:lnTo>
                <a:lnTo>
                  <a:pt x="295960" y="12192"/>
                </a:lnTo>
                <a:lnTo>
                  <a:pt x="289864" y="24384"/>
                </a:lnTo>
                <a:lnTo>
                  <a:pt x="268528" y="60960"/>
                </a:lnTo>
                <a:lnTo>
                  <a:pt x="238048" y="88392"/>
                </a:lnTo>
                <a:lnTo>
                  <a:pt x="201472" y="105156"/>
                </a:lnTo>
                <a:lnTo>
                  <a:pt x="172516" y="111252"/>
                </a:lnTo>
                <a:lnTo>
                  <a:pt x="143560" y="111252"/>
                </a:lnTo>
                <a:lnTo>
                  <a:pt x="102412" y="100584"/>
                </a:lnTo>
                <a:lnTo>
                  <a:pt x="67360" y="79248"/>
                </a:lnTo>
                <a:lnTo>
                  <a:pt x="39928" y="48768"/>
                </a:lnTo>
                <a:lnTo>
                  <a:pt x="21640" y="10668"/>
                </a:lnTo>
                <a:lnTo>
                  <a:pt x="19270" y="0"/>
                </a:lnTo>
                <a:lnTo>
                  <a:pt x="0" y="0"/>
                </a:lnTo>
                <a:lnTo>
                  <a:pt x="17068" y="47244"/>
                </a:lnTo>
                <a:lnTo>
                  <a:pt x="44500" y="83820"/>
                </a:lnTo>
                <a:lnTo>
                  <a:pt x="96316" y="118872"/>
                </a:lnTo>
                <a:lnTo>
                  <a:pt x="143560" y="129540"/>
                </a:lnTo>
                <a:lnTo>
                  <a:pt x="158800" y="131064"/>
                </a:lnTo>
                <a:lnTo>
                  <a:pt x="207568" y="123444"/>
                </a:lnTo>
                <a:lnTo>
                  <a:pt x="250240" y="103632"/>
                </a:lnTo>
                <a:lnTo>
                  <a:pt x="262432" y="92964"/>
                </a:lnTo>
                <a:lnTo>
                  <a:pt x="273100" y="83820"/>
                </a:lnTo>
                <a:lnTo>
                  <a:pt x="302056" y="45720"/>
                </a:lnTo>
                <a:lnTo>
                  <a:pt x="317296" y="1524"/>
                </a:lnTo>
                <a:lnTo>
                  <a:pt x="3175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7487" y="3931921"/>
            <a:ext cx="528840" cy="382523"/>
          </a:xfrm>
          <a:custGeom>
            <a:avLst/>
            <a:gdLst/>
            <a:ahLst/>
            <a:cxnLst/>
            <a:rect l="l" t="t" r="r" b="b"/>
            <a:pathLst>
              <a:path w="528840" h="382523">
                <a:moveTo>
                  <a:pt x="472856" y="51546"/>
                </a:moveTo>
                <a:lnTo>
                  <a:pt x="462098" y="36337"/>
                </a:lnTo>
                <a:lnTo>
                  <a:pt x="0" y="365759"/>
                </a:lnTo>
                <a:lnTo>
                  <a:pt x="10667" y="382523"/>
                </a:lnTo>
                <a:lnTo>
                  <a:pt x="472856" y="51546"/>
                </a:lnTo>
                <a:close/>
              </a:path>
              <a:path w="528840" h="382523">
                <a:moveTo>
                  <a:pt x="528840" y="0"/>
                </a:moveTo>
                <a:lnTo>
                  <a:pt x="445020" y="12191"/>
                </a:lnTo>
                <a:lnTo>
                  <a:pt x="462098" y="36337"/>
                </a:lnTo>
                <a:lnTo>
                  <a:pt x="472452" y="28955"/>
                </a:lnTo>
                <a:lnTo>
                  <a:pt x="483120" y="44195"/>
                </a:lnTo>
                <a:lnTo>
                  <a:pt x="483120" y="66057"/>
                </a:lnTo>
                <a:lnTo>
                  <a:pt x="489216" y="74675"/>
                </a:lnTo>
                <a:lnTo>
                  <a:pt x="528840" y="0"/>
                </a:lnTo>
                <a:close/>
              </a:path>
              <a:path w="528840" h="382523">
                <a:moveTo>
                  <a:pt x="483120" y="44195"/>
                </a:moveTo>
                <a:lnTo>
                  <a:pt x="472452" y="28955"/>
                </a:lnTo>
                <a:lnTo>
                  <a:pt x="462098" y="36337"/>
                </a:lnTo>
                <a:lnTo>
                  <a:pt x="472856" y="51546"/>
                </a:lnTo>
                <a:lnTo>
                  <a:pt x="483120" y="44195"/>
                </a:lnTo>
                <a:close/>
              </a:path>
              <a:path w="528840" h="382523">
                <a:moveTo>
                  <a:pt x="483120" y="66057"/>
                </a:moveTo>
                <a:lnTo>
                  <a:pt x="483120" y="44195"/>
                </a:lnTo>
                <a:lnTo>
                  <a:pt x="472856" y="51546"/>
                </a:lnTo>
                <a:lnTo>
                  <a:pt x="483120" y="66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7872" y="4786884"/>
            <a:ext cx="304799" cy="304799"/>
          </a:xfrm>
          <a:custGeom>
            <a:avLst/>
            <a:gdLst/>
            <a:ahLst/>
            <a:cxnLst/>
            <a:rect l="l" t="t" r="r" b="b"/>
            <a:pathLst>
              <a:path w="304799" h="304799">
                <a:moveTo>
                  <a:pt x="304799" y="152399"/>
                </a:moveTo>
                <a:lnTo>
                  <a:pt x="298782" y="110070"/>
                </a:lnTo>
                <a:lnTo>
                  <a:pt x="281657" y="71913"/>
                </a:lnTo>
                <a:lnTo>
                  <a:pt x="255191" y="40132"/>
                </a:lnTo>
                <a:lnTo>
                  <a:pt x="221154" y="16495"/>
                </a:lnTo>
                <a:lnTo>
                  <a:pt x="181312" y="2770"/>
                </a:lnTo>
                <a:lnTo>
                  <a:pt x="152399" y="0"/>
                </a:lnTo>
                <a:lnTo>
                  <a:pt x="138178" y="662"/>
                </a:lnTo>
                <a:lnTo>
                  <a:pt x="96752" y="10579"/>
                </a:lnTo>
                <a:lnTo>
                  <a:pt x="60523" y="31014"/>
                </a:lnTo>
                <a:lnTo>
                  <a:pt x="31261" y="60200"/>
                </a:lnTo>
                <a:lnTo>
                  <a:pt x="10731" y="96368"/>
                </a:lnTo>
                <a:lnTo>
                  <a:pt x="703" y="137752"/>
                </a:lnTo>
                <a:lnTo>
                  <a:pt x="0" y="152399"/>
                </a:lnTo>
                <a:lnTo>
                  <a:pt x="662" y="166621"/>
                </a:lnTo>
                <a:lnTo>
                  <a:pt x="10579" y="208047"/>
                </a:lnTo>
                <a:lnTo>
                  <a:pt x="31014" y="244275"/>
                </a:lnTo>
                <a:lnTo>
                  <a:pt x="60200" y="273538"/>
                </a:lnTo>
                <a:lnTo>
                  <a:pt x="96368" y="294068"/>
                </a:lnTo>
                <a:lnTo>
                  <a:pt x="137752" y="304096"/>
                </a:lnTo>
                <a:lnTo>
                  <a:pt x="152399" y="304799"/>
                </a:lnTo>
                <a:lnTo>
                  <a:pt x="166621" y="304137"/>
                </a:lnTo>
                <a:lnTo>
                  <a:pt x="208047" y="294220"/>
                </a:lnTo>
                <a:lnTo>
                  <a:pt x="244275" y="273785"/>
                </a:lnTo>
                <a:lnTo>
                  <a:pt x="273538" y="244599"/>
                </a:lnTo>
                <a:lnTo>
                  <a:pt x="294068" y="208431"/>
                </a:lnTo>
                <a:lnTo>
                  <a:pt x="304096" y="167047"/>
                </a:lnTo>
                <a:lnTo>
                  <a:pt x="304799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48728" y="4777740"/>
            <a:ext cx="323087" cy="323087"/>
          </a:xfrm>
          <a:custGeom>
            <a:avLst/>
            <a:gdLst/>
            <a:ahLst/>
            <a:cxnLst/>
            <a:rect l="l" t="t" r="r" b="b"/>
            <a:pathLst>
              <a:path w="323087" h="323087">
                <a:moveTo>
                  <a:pt x="323087" y="178307"/>
                </a:moveTo>
                <a:lnTo>
                  <a:pt x="323087" y="144779"/>
                </a:lnTo>
                <a:lnTo>
                  <a:pt x="320039" y="128015"/>
                </a:lnTo>
                <a:lnTo>
                  <a:pt x="295655" y="70103"/>
                </a:lnTo>
                <a:lnTo>
                  <a:pt x="263651" y="36575"/>
                </a:lnTo>
                <a:lnTo>
                  <a:pt x="224027" y="12191"/>
                </a:lnTo>
                <a:lnTo>
                  <a:pt x="178307" y="0"/>
                </a:lnTo>
                <a:lnTo>
                  <a:pt x="144779" y="0"/>
                </a:lnTo>
                <a:lnTo>
                  <a:pt x="97535" y="12191"/>
                </a:lnTo>
                <a:lnTo>
                  <a:pt x="57911" y="36575"/>
                </a:lnTo>
                <a:lnTo>
                  <a:pt x="27431" y="71627"/>
                </a:lnTo>
                <a:lnTo>
                  <a:pt x="3047" y="129539"/>
                </a:lnTo>
                <a:lnTo>
                  <a:pt x="0" y="146303"/>
                </a:lnTo>
                <a:lnTo>
                  <a:pt x="0" y="178307"/>
                </a:lnTo>
                <a:lnTo>
                  <a:pt x="3047" y="195071"/>
                </a:lnTo>
                <a:lnTo>
                  <a:pt x="12191" y="225551"/>
                </a:lnTo>
                <a:lnTo>
                  <a:pt x="18287" y="236524"/>
                </a:lnTo>
                <a:lnTo>
                  <a:pt x="18287" y="161543"/>
                </a:lnTo>
                <a:lnTo>
                  <a:pt x="19811" y="146303"/>
                </a:lnTo>
                <a:lnTo>
                  <a:pt x="30479" y="105155"/>
                </a:lnTo>
                <a:lnTo>
                  <a:pt x="51815" y="70103"/>
                </a:lnTo>
                <a:lnTo>
                  <a:pt x="82295" y="42671"/>
                </a:lnTo>
                <a:lnTo>
                  <a:pt x="118871" y="24383"/>
                </a:lnTo>
                <a:lnTo>
                  <a:pt x="161543" y="18287"/>
                </a:lnTo>
                <a:lnTo>
                  <a:pt x="176783" y="19811"/>
                </a:lnTo>
                <a:lnTo>
                  <a:pt x="217931" y="30479"/>
                </a:lnTo>
                <a:lnTo>
                  <a:pt x="252983" y="51815"/>
                </a:lnTo>
                <a:lnTo>
                  <a:pt x="280415" y="82295"/>
                </a:lnTo>
                <a:lnTo>
                  <a:pt x="298703" y="118871"/>
                </a:lnTo>
                <a:lnTo>
                  <a:pt x="304799" y="161543"/>
                </a:lnTo>
                <a:lnTo>
                  <a:pt x="304799" y="237743"/>
                </a:lnTo>
                <a:lnTo>
                  <a:pt x="310895" y="224027"/>
                </a:lnTo>
                <a:lnTo>
                  <a:pt x="316991" y="208787"/>
                </a:lnTo>
                <a:lnTo>
                  <a:pt x="323087" y="178307"/>
                </a:lnTo>
                <a:close/>
              </a:path>
              <a:path w="323087" h="323087">
                <a:moveTo>
                  <a:pt x="304799" y="237743"/>
                </a:moveTo>
                <a:lnTo>
                  <a:pt x="304799" y="161543"/>
                </a:lnTo>
                <a:lnTo>
                  <a:pt x="303275" y="176783"/>
                </a:lnTo>
                <a:lnTo>
                  <a:pt x="301751" y="190499"/>
                </a:lnTo>
                <a:lnTo>
                  <a:pt x="280415" y="242315"/>
                </a:lnTo>
                <a:lnTo>
                  <a:pt x="252983" y="272795"/>
                </a:lnTo>
                <a:lnTo>
                  <a:pt x="240791" y="280415"/>
                </a:lnTo>
                <a:lnTo>
                  <a:pt x="230123" y="288035"/>
                </a:lnTo>
                <a:lnTo>
                  <a:pt x="216407" y="294131"/>
                </a:lnTo>
                <a:lnTo>
                  <a:pt x="204215" y="298703"/>
                </a:lnTo>
                <a:lnTo>
                  <a:pt x="190499" y="301751"/>
                </a:lnTo>
                <a:lnTo>
                  <a:pt x="175259" y="303275"/>
                </a:lnTo>
                <a:lnTo>
                  <a:pt x="161543" y="304799"/>
                </a:lnTo>
                <a:lnTo>
                  <a:pt x="118871" y="298703"/>
                </a:lnTo>
                <a:lnTo>
                  <a:pt x="80771" y="280415"/>
                </a:lnTo>
                <a:lnTo>
                  <a:pt x="51815" y="252983"/>
                </a:lnTo>
                <a:lnTo>
                  <a:pt x="30479" y="216407"/>
                </a:lnTo>
                <a:lnTo>
                  <a:pt x="24383" y="204215"/>
                </a:lnTo>
                <a:lnTo>
                  <a:pt x="21335" y="190499"/>
                </a:lnTo>
                <a:lnTo>
                  <a:pt x="19811" y="175259"/>
                </a:lnTo>
                <a:lnTo>
                  <a:pt x="18287" y="161543"/>
                </a:lnTo>
                <a:lnTo>
                  <a:pt x="18287" y="236524"/>
                </a:lnTo>
                <a:lnTo>
                  <a:pt x="27431" y="252983"/>
                </a:lnTo>
                <a:lnTo>
                  <a:pt x="59435" y="286511"/>
                </a:lnTo>
                <a:lnTo>
                  <a:pt x="99059" y="310895"/>
                </a:lnTo>
                <a:lnTo>
                  <a:pt x="146303" y="323087"/>
                </a:lnTo>
                <a:lnTo>
                  <a:pt x="178307" y="323087"/>
                </a:lnTo>
                <a:lnTo>
                  <a:pt x="225551" y="310895"/>
                </a:lnTo>
                <a:lnTo>
                  <a:pt x="265175" y="286511"/>
                </a:lnTo>
                <a:lnTo>
                  <a:pt x="295655" y="251459"/>
                </a:lnTo>
                <a:lnTo>
                  <a:pt x="304799" y="237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57872" y="5233416"/>
            <a:ext cx="304799" cy="304799"/>
          </a:xfrm>
          <a:custGeom>
            <a:avLst/>
            <a:gdLst/>
            <a:ahLst/>
            <a:cxnLst/>
            <a:rect l="l" t="t" r="r" b="b"/>
            <a:pathLst>
              <a:path w="304799" h="304799">
                <a:moveTo>
                  <a:pt x="304799" y="152399"/>
                </a:moveTo>
                <a:lnTo>
                  <a:pt x="298782" y="110070"/>
                </a:lnTo>
                <a:lnTo>
                  <a:pt x="281657" y="71913"/>
                </a:lnTo>
                <a:lnTo>
                  <a:pt x="255191" y="40132"/>
                </a:lnTo>
                <a:lnTo>
                  <a:pt x="221154" y="16495"/>
                </a:lnTo>
                <a:lnTo>
                  <a:pt x="181312" y="2770"/>
                </a:lnTo>
                <a:lnTo>
                  <a:pt x="152399" y="0"/>
                </a:lnTo>
                <a:lnTo>
                  <a:pt x="138178" y="662"/>
                </a:lnTo>
                <a:lnTo>
                  <a:pt x="96752" y="10579"/>
                </a:lnTo>
                <a:lnTo>
                  <a:pt x="60523" y="31014"/>
                </a:lnTo>
                <a:lnTo>
                  <a:pt x="31261" y="60200"/>
                </a:lnTo>
                <a:lnTo>
                  <a:pt x="10731" y="96368"/>
                </a:lnTo>
                <a:lnTo>
                  <a:pt x="703" y="137752"/>
                </a:lnTo>
                <a:lnTo>
                  <a:pt x="0" y="152399"/>
                </a:lnTo>
                <a:lnTo>
                  <a:pt x="662" y="166621"/>
                </a:lnTo>
                <a:lnTo>
                  <a:pt x="10579" y="208047"/>
                </a:lnTo>
                <a:lnTo>
                  <a:pt x="31014" y="244275"/>
                </a:lnTo>
                <a:lnTo>
                  <a:pt x="60200" y="273538"/>
                </a:lnTo>
                <a:lnTo>
                  <a:pt x="96368" y="294068"/>
                </a:lnTo>
                <a:lnTo>
                  <a:pt x="137752" y="304096"/>
                </a:lnTo>
                <a:lnTo>
                  <a:pt x="152399" y="304799"/>
                </a:lnTo>
                <a:lnTo>
                  <a:pt x="166621" y="304137"/>
                </a:lnTo>
                <a:lnTo>
                  <a:pt x="208047" y="294220"/>
                </a:lnTo>
                <a:lnTo>
                  <a:pt x="244275" y="273785"/>
                </a:lnTo>
                <a:lnTo>
                  <a:pt x="273538" y="244599"/>
                </a:lnTo>
                <a:lnTo>
                  <a:pt x="294068" y="208431"/>
                </a:lnTo>
                <a:lnTo>
                  <a:pt x="304096" y="167047"/>
                </a:lnTo>
                <a:lnTo>
                  <a:pt x="304799" y="1523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48728" y="5224272"/>
            <a:ext cx="323087" cy="323087"/>
          </a:xfrm>
          <a:custGeom>
            <a:avLst/>
            <a:gdLst/>
            <a:ahLst/>
            <a:cxnLst/>
            <a:rect l="l" t="t" r="r" b="b"/>
            <a:pathLst>
              <a:path w="323087" h="323087">
                <a:moveTo>
                  <a:pt x="323087" y="176783"/>
                </a:moveTo>
                <a:lnTo>
                  <a:pt x="323087" y="144779"/>
                </a:lnTo>
                <a:lnTo>
                  <a:pt x="320039" y="128015"/>
                </a:lnTo>
                <a:lnTo>
                  <a:pt x="295655" y="70103"/>
                </a:lnTo>
                <a:lnTo>
                  <a:pt x="263651" y="36575"/>
                </a:lnTo>
                <a:lnTo>
                  <a:pt x="224027" y="12191"/>
                </a:lnTo>
                <a:lnTo>
                  <a:pt x="178307" y="0"/>
                </a:lnTo>
                <a:lnTo>
                  <a:pt x="144779" y="0"/>
                </a:lnTo>
                <a:lnTo>
                  <a:pt x="97535" y="12191"/>
                </a:lnTo>
                <a:lnTo>
                  <a:pt x="57911" y="36575"/>
                </a:lnTo>
                <a:lnTo>
                  <a:pt x="27431" y="71627"/>
                </a:lnTo>
                <a:lnTo>
                  <a:pt x="3047" y="129539"/>
                </a:lnTo>
                <a:lnTo>
                  <a:pt x="0" y="144779"/>
                </a:lnTo>
                <a:lnTo>
                  <a:pt x="0" y="178307"/>
                </a:lnTo>
                <a:lnTo>
                  <a:pt x="3047" y="195071"/>
                </a:lnTo>
                <a:lnTo>
                  <a:pt x="7619" y="210311"/>
                </a:lnTo>
                <a:lnTo>
                  <a:pt x="12191" y="224027"/>
                </a:lnTo>
                <a:lnTo>
                  <a:pt x="18287" y="236219"/>
                </a:lnTo>
                <a:lnTo>
                  <a:pt x="18287" y="161543"/>
                </a:lnTo>
                <a:lnTo>
                  <a:pt x="19811" y="146303"/>
                </a:lnTo>
                <a:lnTo>
                  <a:pt x="30479" y="105155"/>
                </a:lnTo>
                <a:lnTo>
                  <a:pt x="51815" y="70103"/>
                </a:lnTo>
                <a:lnTo>
                  <a:pt x="82295" y="42671"/>
                </a:lnTo>
                <a:lnTo>
                  <a:pt x="118871" y="24383"/>
                </a:lnTo>
                <a:lnTo>
                  <a:pt x="161543" y="18287"/>
                </a:lnTo>
                <a:lnTo>
                  <a:pt x="176783" y="19811"/>
                </a:lnTo>
                <a:lnTo>
                  <a:pt x="217931" y="30479"/>
                </a:lnTo>
                <a:lnTo>
                  <a:pt x="263651" y="60959"/>
                </a:lnTo>
                <a:lnTo>
                  <a:pt x="280415" y="82295"/>
                </a:lnTo>
                <a:lnTo>
                  <a:pt x="288035" y="92963"/>
                </a:lnTo>
                <a:lnTo>
                  <a:pt x="294131" y="106679"/>
                </a:lnTo>
                <a:lnTo>
                  <a:pt x="298703" y="118871"/>
                </a:lnTo>
                <a:lnTo>
                  <a:pt x="301751" y="132587"/>
                </a:lnTo>
                <a:lnTo>
                  <a:pt x="303275" y="147827"/>
                </a:lnTo>
                <a:lnTo>
                  <a:pt x="304799" y="161543"/>
                </a:lnTo>
                <a:lnTo>
                  <a:pt x="304799" y="237743"/>
                </a:lnTo>
                <a:lnTo>
                  <a:pt x="310895" y="224027"/>
                </a:lnTo>
                <a:lnTo>
                  <a:pt x="316991" y="208787"/>
                </a:lnTo>
                <a:lnTo>
                  <a:pt x="320039" y="193547"/>
                </a:lnTo>
                <a:lnTo>
                  <a:pt x="323087" y="176783"/>
                </a:lnTo>
                <a:close/>
              </a:path>
              <a:path w="323087" h="323087">
                <a:moveTo>
                  <a:pt x="304799" y="237743"/>
                </a:moveTo>
                <a:lnTo>
                  <a:pt x="304799" y="161543"/>
                </a:lnTo>
                <a:lnTo>
                  <a:pt x="303275" y="176783"/>
                </a:lnTo>
                <a:lnTo>
                  <a:pt x="301751" y="190499"/>
                </a:lnTo>
                <a:lnTo>
                  <a:pt x="286511" y="230123"/>
                </a:lnTo>
                <a:lnTo>
                  <a:pt x="252983" y="271271"/>
                </a:lnTo>
                <a:lnTo>
                  <a:pt x="216407" y="292607"/>
                </a:lnTo>
                <a:lnTo>
                  <a:pt x="175259" y="303275"/>
                </a:lnTo>
                <a:lnTo>
                  <a:pt x="161543" y="304799"/>
                </a:lnTo>
                <a:lnTo>
                  <a:pt x="105155" y="292607"/>
                </a:lnTo>
                <a:lnTo>
                  <a:pt x="70103" y="271271"/>
                </a:lnTo>
                <a:lnTo>
                  <a:pt x="42671" y="240791"/>
                </a:lnTo>
                <a:lnTo>
                  <a:pt x="24383" y="202691"/>
                </a:lnTo>
                <a:lnTo>
                  <a:pt x="18287" y="161543"/>
                </a:lnTo>
                <a:lnTo>
                  <a:pt x="18287" y="236219"/>
                </a:lnTo>
                <a:lnTo>
                  <a:pt x="47243" y="275843"/>
                </a:lnTo>
                <a:lnTo>
                  <a:pt x="99059" y="310895"/>
                </a:lnTo>
                <a:lnTo>
                  <a:pt x="146303" y="323087"/>
                </a:lnTo>
                <a:lnTo>
                  <a:pt x="178307" y="323087"/>
                </a:lnTo>
                <a:lnTo>
                  <a:pt x="225551" y="310895"/>
                </a:lnTo>
                <a:lnTo>
                  <a:pt x="265175" y="286511"/>
                </a:lnTo>
                <a:lnTo>
                  <a:pt x="295655" y="251459"/>
                </a:lnTo>
                <a:lnTo>
                  <a:pt x="304799" y="237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7872" y="5679948"/>
            <a:ext cx="304799" cy="304799"/>
          </a:xfrm>
          <a:custGeom>
            <a:avLst/>
            <a:gdLst/>
            <a:ahLst/>
            <a:cxnLst/>
            <a:rect l="l" t="t" r="r" b="b"/>
            <a:pathLst>
              <a:path w="304799" h="304799">
                <a:moveTo>
                  <a:pt x="304799" y="152399"/>
                </a:moveTo>
                <a:lnTo>
                  <a:pt x="298782" y="109526"/>
                </a:lnTo>
                <a:lnTo>
                  <a:pt x="281657" y="71237"/>
                </a:lnTo>
                <a:lnTo>
                  <a:pt x="255191" y="39595"/>
                </a:lnTo>
                <a:lnTo>
                  <a:pt x="221154" y="16215"/>
                </a:lnTo>
                <a:lnTo>
                  <a:pt x="181312" y="2714"/>
                </a:lnTo>
                <a:lnTo>
                  <a:pt x="152399" y="0"/>
                </a:lnTo>
                <a:lnTo>
                  <a:pt x="138178" y="648"/>
                </a:lnTo>
                <a:lnTo>
                  <a:pt x="96752" y="10387"/>
                </a:lnTo>
                <a:lnTo>
                  <a:pt x="60523" y="30559"/>
                </a:lnTo>
                <a:lnTo>
                  <a:pt x="31261" y="59549"/>
                </a:lnTo>
                <a:lnTo>
                  <a:pt x="10731" y="95739"/>
                </a:lnTo>
                <a:lnTo>
                  <a:pt x="703" y="137513"/>
                </a:lnTo>
                <a:lnTo>
                  <a:pt x="0" y="152399"/>
                </a:lnTo>
                <a:lnTo>
                  <a:pt x="662" y="166621"/>
                </a:lnTo>
                <a:lnTo>
                  <a:pt x="10579" y="208047"/>
                </a:lnTo>
                <a:lnTo>
                  <a:pt x="31014" y="244275"/>
                </a:lnTo>
                <a:lnTo>
                  <a:pt x="60200" y="273538"/>
                </a:lnTo>
                <a:lnTo>
                  <a:pt x="96368" y="294068"/>
                </a:lnTo>
                <a:lnTo>
                  <a:pt x="137752" y="304096"/>
                </a:lnTo>
                <a:lnTo>
                  <a:pt x="152399" y="304799"/>
                </a:lnTo>
                <a:lnTo>
                  <a:pt x="166621" y="304137"/>
                </a:lnTo>
                <a:lnTo>
                  <a:pt x="208047" y="294220"/>
                </a:lnTo>
                <a:lnTo>
                  <a:pt x="244275" y="273785"/>
                </a:lnTo>
                <a:lnTo>
                  <a:pt x="273538" y="244599"/>
                </a:lnTo>
                <a:lnTo>
                  <a:pt x="294068" y="208431"/>
                </a:lnTo>
                <a:lnTo>
                  <a:pt x="304096" y="167047"/>
                </a:lnTo>
                <a:lnTo>
                  <a:pt x="304799" y="152399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48728" y="5669281"/>
            <a:ext cx="323087" cy="324610"/>
          </a:xfrm>
          <a:custGeom>
            <a:avLst/>
            <a:gdLst/>
            <a:ahLst/>
            <a:cxnLst/>
            <a:rect l="l" t="t" r="r" b="b"/>
            <a:pathLst>
              <a:path w="323087" h="324611">
                <a:moveTo>
                  <a:pt x="323087" y="178307"/>
                </a:moveTo>
                <a:lnTo>
                  <a:pt x="323087" y="144779"/>
                </a:lnTo>
                <a:lnTo>
                  <a:pt x="320039" y="129539"/>
                </a:lnTo>
                <a:lnTo>
                  <a:pt x="295655" y="71627"/>
                </a:lnTo>
                <a:lnTo>
                  <a:pt x="263651" y="36575"/>
                </a:lnTo>
                <a:lnTo>
                  <a:pt x="224027" y="13715"/>
                </a:lnTo>
                <a:lnTo>
                  <a:pt x="178307" y="1523"/>
                </a:lnTo>
                <a:lnTo>
                  <a:pt x="161543" y="0"/>
                </a:lnTo>
                <a:lnTo>
                  <a:pt x="128015" y="3047"/>
                </a:lnTo>
                <a:lnTo>
                  <a:pt x="83819" y="19811"/>
                </a:lnTo>
                <a:lnTo>
                  <a:pt x="36575" y="59435"/>
                </a:lnTo>
                <a:lnTo>
                  <a:pt x="12191" y="99059"/>
                </a:lnTo>
                <a:lnTo>
                  <a:pt x="0" y="146303"/>
                </a:lnTo>
                <a:lnTo>
                  <a:pt x="0" y="179831"/>
                </a:lnTo>
                <a:lnTo>
                  <a:pt x="3047" y="195071"/>
                </a:lnTo>
                <a:lnTo>
                  <a:pt x="12191" y="225551"/>
                </a:lnTo>
                <a:lnTo>
                  <a:pt x="18287" y="236524"/>
                </a:lnTo>
                <a:lnTo>
                  <a:pt x="18287" y="161543"/>
                </a:lnTo>
                <a:lnTo>
                  <a:pt x="19811" y="147827"/>
                </a:lnTo>
                <a:lnTo>
                  <a:pt x="30479" y="106679"/>
                </a:lnTo>
                <a:lnTo>
                  <a:pt x="51815" y="71627"/>
                </a:lnTo>
                <a:lnTo>
                  <a:pt x="82295" y="44195"/>
                </a:lnTo>
                <a:lnTo>
                  <a:pt x="118871" y="25907"/>
                </a:lnTo>
                <a:lnTo>
                  <a:pt x="134111" y="22859"/>
                </a:lnTo>
                <a:lnTo>
                  <a:pt x="147827" y="19811"/>
                </a:lnTo>
                <a:lnTo>
                  <a:pt x="176783" y="19811"/>
                </a:lnTo>
                <a:lnTo>
                  <a:pt x="204215" y="25907"/>
                </a:lnTo>
                <a:lnTo>
                  <a:pt x="242315" y="44195"/>
                </a:lnTo>
                <a:lnTo>
                  <a:pt x="272795" y="71627"/>
                </a:lnTo>
                <a:lnTo>
                  <a:pt x="294131" y="106679"/>
                </a:lnTo>
                <a:lnTo>
                  <a:pt x="303275" y="147827"/>
                </a:lnTo>
                <a:lnTo>
                  <a:pt x="304799" y="163067"/>
                </a:lnTo>
                <a:lnTo>
                  <a:pt x="304799" y="239267"/>
                </a:lnTo>
                <a:lnTo>
                  <a:pt x="310895" y="225551"/>
                </a:lnTo>
                <a:lnTo>
                  <a:pt x="316991" y="210311"/>
                </a:lnTo>
                <a:lnTo>
                  <a:pt x="320039" y="195071"/>
                </a:lnTo>
                <a:lnTo>
                  <a:pt x="323087" y="178307"/>
                </a:lnTo>
                <a:close/>
              </a:path>
              <a:path w="323087" h="324611">
                <a:moveTo>
                  <a:pt x="304799" y="239267"/>
                </a:moveTo>
                <a:lnTo>
                  <a:pt x="304799" y="163067"/>
                </a:lnTo>
                <a:lnTo>
                  <a:pt x="303275" y="176783"/>
                </a:lnTo>
                <a:lnTo>
                  <a:pt x="301751" y="192023"/>
                </a:lnTo>
                <a:lnTo>
                  <a:pt x="298703" y="205739"/>
                </a:lnTo>
                <a:lnTo>
                  <a:pt x="292607" y="217931"/>
                </a:lnTo>
                <a:lnTo>
                  <a:pt x="286511" y="231647"/>
                </a:lnTo>
                <a:lnTo>
                  <a:pt x="280415" y="242315"/>
                </a:lnTo>
                <a:lnTo>
                  <a:pt x="262127" y="263651"/>
                </a:lnTo>
                <a:lnTo>
                  <a:pt x="252983" y="272795"/>
                </a:lnTo>
                <a:lnTo>
                  <a:pt x="240791" y="280415"/>
                </a:lnTo>
                <a:lnTo>
                  <a:pt x="230123" y="288035"/>
                </a:lnTo>
                <a:lnTo>
                  <a:pt x="216407" y="294131"/>
                </a:lnTo>
                <a:lnTo>
                  <a:pt x="204215" y="298703"/>
                </a:lnTo>
                <a:lnTo>
                  <a:pt x="190499" y="301751"/>
                </a:lnTo>
                <a:lnTo>
                  <a:pt x="175259" y="304799"/>
                </a:lnTo>
                <a:lnTo>
                  <a:pt x="146303" y="304799"/>
                </a:lnTo>
                <a:lnTo>
                  <a:pt x="105155" y="294131"/>
                </a:lnTo>
                <a:lnTo>
                  <a:pt x="70103" y="272795"/>
                </a:lnTo>
                <a:lnTo>
                  <a:pt x="42671" y="242315"/>
                </a:lnTo>
                <a:lnTo>
                  <a:pt x="24383" y="204215"/>
                </a:lnTo>
                <a:lnTo>
                  <a:pt x="18287" y="161543"/>
                </a:lnTo>
                <a:lnTo>
                  <a:pt x="18287" y="236524"/>
                </a:lnTo>
                <a:lnTo>
                  <a:pt x="47243" y="277367"/>
                </a:lnTo>
                <a:lnTo>
                  <a:pt x="99059" y="312419"/>
                </a:lnTo>
                <a:lnTo>
                  <a:pt x="146303" y="323087"/>
                </a:lnTo>
                <a:lnTo>
                  <a:pt x="161543" y="324611"/>
                </a:lnTo>
                <a:lnTo>
                  <a:pt x="210311" y="316991"/>
                </a:lnTo>
                <a:lnTo>
                  <a:pt x="252983" y="295655"/>
                </a:lnTo>
                <a:lnTo>
                  <a:pt x="286511" y="265175"/>
                </a:lnTo>
                <a:lnTo>
                  <a:pt x="295655" y="252983"/>
                </a:lnTo>
                <a:lnTo>
                  <a:pt x="304799" y="239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59395" y="6124956"/>
            <a:ext cx="304799" cy="304799"/>
          </a:xfrm>
          <a:custGeom>
            <a:avLst/>
            <a:gdLst/>
            <a:ahLst/>
            <a:cxnLst/>
            <a:rect l="l" t="t" r="r" b="b"/>
            <a:pathLst>
              <a:path w="304799" h="304799">
                <a:moveTo>
                  <a:pt x="304799" y="152399"/>
                </a:moveTo>
                <a:lnTo>
                  <a:pt x="298782" y="110070"/>
                </a:lnTo>
                <a:lnTo>
                  <a:pt x="281657" y="71913"/>
                </a:lnTo>
                <a:lnTo>
                  <a:pt x="255191" y="40132"/>
                </a:lnTo>
                <a:lnTo>
                  <a:pt x="221154" y="16495"/>
                </a:lnTo>
                <a:lnTo>
                  <a:pt x="181312" y="2770"/>
                </a:lnTo>
                <a:lnTo>
                  <a:pt x="152399" y="0"/>
                </a:lnTo>
                <a:lnTo>
                  <a:pt x="138178" y="662"/>
                </a:lnTo>
                <a:lnTo>
                  <a:pt x="96752" y="10579"/>
                </a:lnTo>
                <a:lnTo>
                  <a:pt x="60523" y="31014"/>
                </a:lnTo>
                <a:lnTo>
                  <a:pt x="31261" y="60200"/>
                </a:lnTo>
                <a:lnTo>
                  <a:pt x="10731" y="96368"/>
                </a:lnTo>
                <a:lnTo>
                  <a:pt x="703" y="137752"/>
                </a:lnTo>
                <a:lnTo>
                  <a:pt x="0" y="152399"/>
                </a:lnTo>
                <a:lnTo>
                  <a:pt x="662" y="166621"/>
                </a:lnTo>
                <a:lnTo>
                  <a:pt x="10579" y="208047"/>
                </a:lnTo>
                <a:lnTo>
                  <a:pt x="31014" y="244275"/>
                </a:lnTo>
                <a:lnTo>
                  <a:pt x="60200" y="273538"/>
                </a:lnTo>
                <a:lnTo>
                  <a:pt x="96368" y="294068"/>
                </a:lnTo>
                <a:lnTo>
                  <a:pt x="137752" y="304096"/>
                </a:lnTo>
                <a:lnTo>
                  <a:pt x="152399" y="304799"/>
                </a:lnTo>
                <a:lnTo>
                  <a:pt x="166621" y="304137"/>
                </a:lnTo>
                <a:lnTo>
                  <a:pt x="208047" y="294220"/>
                </a:lnTo>
                <a:lnTo>
                  <a:pt x="244275" y="273785"/>
                </a:lnTo>
                <a:lnTo>
                  <a:pt x="273538" y="244599"/>
                </a:lnTo>
                <a:lnTo>
                  <a:pt x="294068" y="208431"/>
                </a:lnTo>
                <a:lnTo>
                  <a:pt x="304096" y="167047"/>
                </a:lnTo>
                <a:lnTo>
                  <a:pt x="304799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50253" y="6115812"/>
            <a:ext cx="323087" cy="323087"/>
          </a:xfrm>
          <a:custGeom>
            <a:avLst/>
            <a:gdLst/>
            <a:ahLst/>
            <a:cxnLst/>
            <a:rect l="l" t="t" r="r" b="b"/>
            <a:pathLst>
              <a:path w="323087" h="323087">
                <a:moveTo>
                  <a:pt x="323087" y="178307"/>
                </a:moveTo>
                <a:lnTo>
                  <a:pt x="323087" y="144779"/>
                </a:lnTo>
                <a:lnTo>
                  <a:pt x="320039" y="129539"/>
                </a:lnTo>
                <a:lnTo>
                  <a:pt x="316991" y="112775"/>
                </a:lnTo>
                <a:lnTo>
                  <a:pt x="295655" y="71627"/>
                </a:lnTo>
                <a:lnTo>
                  <a:pt x="265175" y="36575"/>
                </a:lnTo>
                <a:lnTo>
                  <a:pt x="224027" y="12191"/>
                </a:lnTo>
                <a:lnTo>
                  <a:pt x="178307" y="0"/>
                </a:lnTo>
                <a:lnTo>
                  <a:pt x="161543" y="0"/>
                </a:lnTo>
                <a:lnTo>
                  <a:pt x="112775" y="7619"/>
                </a:lnTo>
                <a:lnTo>
                  <a:pt x="70103" y="27431"/>
                </a:lnTo>
                <a:lnTo>
                  <a:pt x="36575" y="59435"/>
                </a:lnTo>
                <a:lnTo>
                  <a:pt x="12191" y="99059"/>
                </a:lnTo>
                <a:lnTo>
                  <a:pt x="0" y="146303"/>
                </a:lnTo>
                <a:lnTo>
                  <a:pt x="0" y="178307"/>
                </a:lnTo>
                <a:lnTo>
                  <a:pt x="3047" y="195071"/>
                </a:lnTo>
                <a:lnTo>
                  <a:pt x="12191" y="225551"/>
                </a:lnTo>
                <a:lnTo>
                  <a:pt x="18287" y="236524"/>
                </a:lnTo>
                <a:lnTo>
                  <a:pt x="18287" y="161543"/>
                </a:lnTo>
                <a:lnTo>
                  <a:pt x="19811" y="146303"/>
                </a:lnTo>
                <a:lnTo>
                  <a:pt x="21335" y="132587"/>
                </a:lnTo>
                <a:lnTo>
                  <a:pt x="30479" y="105155"/>
                </a:lnTo>
                <a:lnTo>
                  <a:pt x="36575" y="92963"/>
                </a:lnTo>
                <a:lnTo>
                  <a:pt x="44195" y="82295"/>
                </a:lnTo>
                <a:lnTo>
                  <a:pt x="51815" y="70103"/>
                </a:lnTo>
                <a:lnTo>
                  <a:pt x="82295" y="42671"/>
                </a:lnTo>
                <a:lnTo>
                  <a:pt x="134111" y="21335"/>
                </a:lnTo>
                <a:lnTo>
                  <a:pt x="161543" y="18287"/>
                </a:lnTo>
                <a:lnTo>
                  <a:pt x="176783" y="19811"/>
                </a:lnTo>
                <a:lnTo>
                  <a:pt x="217931" y="30479"/>
                </a:lnTo>
                <a:lnTo>
                  <a:pt x="252983" y="51815"/>
                </a:lnTo>
                <a:lnTo>
                  <a:pt x="280415" y="82295"/>
                </a:lnTo>
                <a:lnTo>
                  <a:pt x="298703" y="120395"/>
                </a:lnTo>
                <a:lnTo>
                  <a:pt x="304799" y="163067"/>
                </a:lnTo>
                <a:lnTo>
                  <a:pt x="304799" y="239267"/>
                </a:lnTo>
                <a:lnTo>
                  <a:pt x="310895" y="224027"/>
                </a:lnTo>
                <a:lnTo>
                  <a:pt x="316991" y="210311"/>
                </a:lnTo>
                <a:lnTo>
                  <a:pt x="320039" y="193547"/>
                </a:lnTo>
                <a:lnTo>
                  <a:pt x="323087" y="178307"/>
                </a:lnTo>
                <a:close/>
              </a:path>
              <a:path w="323087" h="323087">
                <a:moveTo>
                  <a:pt x="304799" y="239267"/>
                </a:moveTo>
                <a:lnTo>
                  <a:pt x="304799" y="163067"/>
                </a:lnTo>
                <a:lnTo>
                  <a:pt x="301751" y="190499"/>
                </a:lnTo>
                <a:lnTo>
                  <a:pt x="298703" y="204215"/>
                </a:lnTo>
                <a:lnTo>
                  <a:pt x="280415" y="242315"/>
                </a:lnTo>
                <a:lnTo>
                  <a:pt x="252983" y="272795"/>
                </a:lnTo>
                <a:lnTo>
                  <a:pt x="240791" y="280415"/>
                </a:lnTo>
                <a:lnTo>
                  <a:pt x="230123" y="288035"/>
                </a:lnTo>
                <a:lnTo>
                  <a:pt x="216407" y="294131"/>
                </a:lnTo>
                <a:lnTo>
                  <a:pt x="204215" y="298703"/>
                </a:lnTo>
                <a:lnTo>
                  <a:pt x="190499" y="301751"/>
                </a:lnTo>
                <a:lnTo>
                  <a:pt x="175259" y="304799"/>
                </a:lnTo>
                <a:lnTo>
                  <a:pt x="161543" y="304799"/>
                </a:lnTo>
                <a:lnTo>
                  <a:pt x="146303" y="303275"/>
                </a:lnTo>
                <a:lnTo>
                  <a:pt x="132587" y="301751"/>
                </a:lnTo>
                <a:lnTo>
                  <a:pt x="118871" y="298703"/>
                </a:lnTo>
                <a:lnTo>
                  <a:pt x="105155" y="292607"/>
                </a:lnTo>
                <a:lnTo>
                  <a:pt x="92963" y="288035"/>
                </a:lnTo>
                <a:lnTo>
                  <a:pt x="51815" y="252983"/>
                </a:lnTo>
                <a:lnTo>
                  <a:pt x="30479" y="216407"/>
                </a:lnTo>
                <a:lnTo>
                  <a:pt x="19811" y="176783"/>
                </a:lnTo>
                <a:lnTo>
                  <a:pt x="18287" y="161543"/>
                </a:lnTo>
                <a:lnTo>
                  <a:pt x="18287" y="236524"/>
                </a:lnTo>
                <a:lnTo>
                  <a:pt x="27431" y="252983"/>
                </a:lnTo>
                <a:lnTo>
                  <a:pt x="36575" y="265175"/>
                </a:lnTo>
                <a:lnTo>
                  <a:pt x="47243" y="277367"/>
                </a:lnTo>
                <a:lnTo>
                  <a:pt x="59435" y="286511"/>
                </a:lnTo>
                <a:lnTo>
                  <a:pt x="71627" y="297179"/>
                </a:lnTo>
                <a:lnTo>
                  <a:pt x="114299" y="316991"/>
                </a:lnTo>
                <a:lnTo>
                  <a:pt x="146303" y="323087"/>
                </a:lnTo>
                <a:lnTo>
                  <a:pt x="178307" y="323087"/>
                </a:lnTo>
                <a:lnTo>
                  <a:pt x="225551" y="310895"/>
                </a:lnTo>
                <a:lnTo>
                  <a:pt x="265175" y="286511"/>
                </a:lnTo>
                <a:lnTo>
                  <a:pt x="295655" y="251459"/>
                </a:lnTo>
                <a:lnTo>
                  <a:pt x="304799" y="239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06056" y="6656832"/>
            <a:ext cx="402335" cy="47243"/>
          </a:xfrm>
          <a:custGeom>
            <a:avLst/>
            <a:gdLst/>
            <a:ahLst/>
            <a:cxnLst/>
            <a:rect l="l" t="t" r="r" b="b"/>
            <a:pathLst>
              <a:path w="402335" h="47243">
                <a:moveTo>
                  <a:pt x="339851" y="19811"/>
                </a:moveTo>
                <a:lnTo>
                  <a:pt x="339851" y="0"/>
                </a:lnTo>
                <a:lnTo>
                  <a:pt x="0" y="0"/>
                </a:lnTo>
                <a:lnTo>
                  <a:pt x="0" y="19811"/>
                </a:lnTo>
                <a:lnTo>
                  <a:pt x="339851" y="19811"/>
                </a:lnTo>
                <a:close/>
              </a:path>
              <a:path w="402335" h="47243">
                <a:moveTo>
                  <a:pt x="402335" y="9143"/>
                </a:moveTo>
                <a:lnTo>
                  <a:pt x="326135" y="-28955"/>
                </a:lnTo>
                <a:lnTo>
                  <a:pt x="326135" y="0"/>
                </a:lnTo>
                <a:lnTo>
                  <a:pt x="339851" y="0"/>
                </a:lnTo>
                <a:lnTo>
                  <a:pt x="339851" y="40385"/>
                </a:lnTo>
                <a:lnTo>
                  <a:pt x="402335" y="9143"/>
                </a:lnTo>
                <a:close/>
              </a:path>
              <a:path w="402335" h="47243">
                <a:moveTo>
                  <a:pt x="339851" y="40385"/>
                </a:moveTo>
                <a:lnTo>
                  <a:pt x="339851" y="19811"/>
                </a:lnTo>
                <a:lnTo>
                  <a:pt x="326135" y="19811"/>
                </a:lnTo>
                <a:lnTo>
                  <a:pt x="326135" y="47243"/>
                </a:lnTo>
                <a:lnTo>
                  <a:pt x="339851" y="4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576707"/>
              </p:ext>
            </p:extLst>
          </p:nvPr>
        </p:nvGraphicFramePr>
        <p:xfrm>
          <a:off x="457187" y="457187"/>
          <a:ext cx="9143997" cy="6858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3160361"/>
                <a:gridCol w="715328"/>
                <a:gridCol w="1271625"/>
                <a:gridCol w="1010794"/>
                <a:gridCol w="629031"/>
                <a:gridCol w="1739640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r>
                        <a:rPr sz="3200" spc="-204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3200" spc="-15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key</a:t>
                      </a:r>
                      <a:r>
                        <a:rPr sz="3200" spc="-17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legitimacy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942850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GP</a:t>
                      </a:r>
                      <a:r>
                        <a:rPr sz="1800" spc="-4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ke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nd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sz="1600" spc="1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1,</a:t>
                      </a:r>
                      <a:r>
                        <a:rPr sz="1600" spc="-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= 2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20"/>
                        </a:spcBef>
                      </a:pPr>
                      <a:endParaRPr sz="1000" dirty="0"/>
                    </a:p>
                    <a:p>
                      <a:pPr marR="178435" algn="r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Arial"/>
                          <a:cs typeface="Arial"/>
                        </a:rPr>
                        <a:t>G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750"/>
                        </a:lnSpc>
                        <a:spcBef>
                          <a:spcPts val="38"/>
                        </a:spcBef>
                      </a:pPr>
                      <a:endParaRPr sz="8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R="485140" algn="r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Arial"/>
                          <a:cs typeface="Arial"/>
                        </a:rPr>
                        <a:t>F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100"/>
                        </a:lnSpc>
                        <a:spcBef>
                          <a:spcPts val="19"/>
                        </a:spcBef>
                      </a:pPr>
                      <a:endParaRPr sz="1100" dirty="0"/>
                    </a:p>
                    <a:p>
                      <a:pPr marL="714375" marR="358140">
                        <a:lnSpc>
                          <a:spcPct val="183800"/>
                        </a:lnSpc>
                      </a:pPr>
                      <a:r>
                        <a:rPr sz="1600" dirty="0" smtClean="0">
                          <a:latin typeface="Arial"/>
                          <a:cs typeface="Arial"/>
                        </a:rPr>
                        <a:t>un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tr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ed</a:t>
                      </a:r>
                      <a:r>
                        <a:rPr sz="16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8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ua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ll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un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tr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ed u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ua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ll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tr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ed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714375" marR="767080">
                        <a:lnSpc>
                          <a:spcPts val="3540"/>
                        </a:lnSpc>
                        <a:spcBef>
                          <a:spcPts val="375"/>
                        </a:spcBef>
                      </a:pPr>
                      <a:r>
                        <a:rPr sz="160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wa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tr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ed u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lti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ma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tr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ed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Arial"/>
                          <a:cs typeface="Arial"/>
                        </a:rPr>
                        <a:t>B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1784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 smtClean="0">
                          <a:latin typeface="Arial"/>
                          <a:cs typeface="Arial"/>
                        </a:rPr>
                        <a:t> 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400"/>
                        </a:lnSpc>
                        <a:spcBef>
                          <a:spcPts val="68"/>
                        </a:spcBef>
                      </a:pPr>
                      <a:endParaRPr sz="1400" dirty="0"/>
                    </a:p>
                    <a:p>
                      <a:pPr marL="563880" indent="-295910">
                        <a:lnSpc>
                          <a:spcPct val="100000"/>
                        </a:lnSpc>
                        <a:buFont typeface="Arial"/>
                        <a:buChar char="✓"/>
                        <a:tabLst>
                          <a:tab pos="563880" algn="l"/>
                        </a:tabLst>
                      </a:pPr>
                      <a:r>
                        <a:rPr sz="20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baseline="-13888" dirty="0" smtClean="0">
                          <a:latin typeface="Arial"/>
                          <a:cs typeface="Arial"/>
                        </a:rPr>
                        <a:t>A</a:t>
                      </a:r>
                      <a:endParaRPr sz="2400" baseline="-13888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7735" indent="-326390">
                        <a:lnSpc>
                          <a:spcPct val="100000"/>
                        </a:lnSpc>
                        <a:buFont typeface="Arial"/>
                        <a:buChar char="✓"/>
                        <a:tabLst>
                          <a:tab pos="927735" algn="l"/>
                        </a:tabLst>
                      </a:pPr>
                      <a:r>
                        <a:rPr sz="2900" baseline="-16666" dirty="0" smtClean="0">
                          <a:latin typeface="Arial"/>
                          <a:cs typeface="Arial"/>
                        </a:rPr>
                        <a:t>  </a:t>
                      </a:r>
                      <a:r>
                        <a:rPr sz="2900" spc="-179" baseline="-16666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C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850"/>
                        </a:lnSpc>
                        <a:spcBef>
                          <a:spcPts val="14"/>
                        </a:spcBef>
                      </a:pPr>
                      <a:endParaRPr sz="9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 marR="3175" algn="r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er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900"/>
                        </a:lnSpc>
                        <a:spcBef>
                          <a:spcPts val="12"/>
                        </a:spcBef>
                      </a:pPr>
                      <a:endParaRPr sz="9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 marL="374650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Arial"/>
                          <a:cs typeface="Arial"/>
                        </a:rPr>
                        <a:t>E </a:t>
                      </a:r>
                      <a:r>
                        <a:rPr sz="1600" spc="-17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900" spc="0" baseline="-5555" dirty="0" smtClean="0">
                          <a:latin typeface="Arial"/>
                          <a:cs typeface="Arial"/>
                        </a:rPr>
                        <a:t> </a:t>
                      </a:r>
                      <a:endParaRPr sz="2900" baseline="-5555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850"/>
                        </a:lnSpc>
                        <a:spcBef>
                          <a:spcPts val="30"/>
                        </a:spcBef>
                      </a:pPr>
                      <a:endParaRPr sz="9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 marL="683895" indent="-347980">
                        <a:lnSpc>
                          <a:spcPct val="100000"/>
                        </a:lnSpc>
                        <a:buFont typeface="Arial"/>
                        <a:buChar char="✓"/>
                        <a:tabLst>
                          <a:tab pos="683895" algn="l"/>
                        </a:tabLst>
                      </a:pPr>
                      <a:r>
                        <a:rPr sz="2900" baseline="-19444" dirty="0" smtClean="0">
                          <a:latin typeface="Arial"/>
                          <a:cs typeface="Arial"/>
                        </a:rPr>
                        <a:t> 	</a:t>
                      </a:r>
                      <a:r>
                        <a:rPr sz="1600" dirty="0" smtClean="0">
                          <a:latin typeface="Arial"/>
                          <a:cs typeface="Arial"/>
                        </a:rPr>
                        <a:t>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20090" indent="-321945">
                        <a:lnSpc>
                          <a:spcPct val="100000"/>
                        </a:lnSpc>
                        <a:buFont typeface="Arial"/>
                        <a:buChar char="✓"/>
                        <a:tabLst>
                          <a:tab pos="720090" algn="l"/>
                        </a:tabLst>
                      </a:pPr>
                      <a:r>
                        <a:rPr sz="2000" dirty="0" smtClean="0">
                          <a:latin typeface="Arial"/>
                          <a:cs typeface="Arial"/>
                        </a:rPr>
                        <a:t>  </a:t>
                      </a:r>
                      <a:r>
                        <a:rPr sz="2000" spc="-15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baseline="-10416" dirty="0" smtClean="0">
                          <a:latin typeface="Arial"/>
                          <a:cs typeface="Arial"/>
                        </a:rPr>
                        <a:t>D</a:t>
                      </a:r>
                      <a:endParaRPr sz="2400" baseline="-10416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600"/>
                        </a:lnSpc>
                        <a:spcBef>
                          <a:spcPts val="32"/>
                        </a:spcBef>
                      </a:pPr>
                      <a:endParaRPr sz="6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 marR="34290" algn="r">
                        <a:lnSpc>
                          <a:spcPct val="100000"/>
                        </a:lnSpc>
                      </a:pPr>
                      <a:r>
                        <a:rPr sz="2000" dirty="0" smtClean="0">
                          <a:latin typeface="Arial"/>
                          <a:cs typeface="Arial"/>
                        </a:rPr>
                        <a:t> 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R="50165" algn="r">
                        <a:lnSpc>
                          <a:spcPts val="1875"/>
                        </a:lnSpc>
                      </a:pPr>
                      <a:r>
                        <a:rPr sz="1600" dirty="0" smtClean="0">
                          <a:latin typeface="Arial"/>
                          <a:cs typeface="Arial"/>
                        </a:rPr>
                        <a:t>J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Arial"/>
                          <a:cs typeface="Arial"/>
                        </a:rPr>
                        <a:t>H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100"/>
                        </a:lnSpc>
                        <a:spcBef>
                          <a:spcPts val="36"/>
                        </a:spcBef>
                      </a:pPr>
                      <a:endParaRPr sz="1100"/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Arial"/>
                          <a:cs typeface="Arial"/>
                        </a:rPr>
                        <a:t>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9090" marR="615950" indent="648970">
                        <a:lnSpc>
                          <a:spcPct val="314400"/>
                        </a:lnSpc>
                      </a:pPr>
                      <a:r>
                        <a:rPr sz="1600" dirty="0" smtClean="0">
                          <a:latin typeface="Arial"/>
                          <a:cs typeface="Arial"/>
                        </a:rPr>
                        <a:t>K M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500"/>
                        </a:lnSpc>
                        <a:spcBef>
                          <a:spcPts val="48"/>
                        </a:spcBef>
                      </a:pPr>
                      <a:endParaRPr sz="5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4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6055" y="1371600"/>
            <a:ext cx="7761745" cy="5332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88" y="3886199"/>
            <a:ext cx="8534400" cy="3428988"/>
          </a:xfrm>
          <a:custGeom>
            <a:avLst/>
            <a:gdLst/>
            <a:ahLst/>
            <a:cxnLst/>
            <a:rect l="l" t="t" r="r" b="b"/>
            <a:pathLst>
              <a:path w="8534400" h="3428988">
                <a:moveTo>
                  <a:pt x="0" y="0"/>
                </a:moveTo>
                <a:lnTo>
                  <a:pt x="0" y="3428988"/>
                </a:lnTo>
                <a:lnTo>
                  <a:pt x="8534400" y="3428988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88" y="3886199"/>
            <a:ext cx="228599" cy="3428988"/>
          </a:xfrm>
          <a:custGeom>
            <a:avLst/>
            <a:gdLst/>
            <a:ahLst/>
            <a:cxnLst/>
            <a:rect l="l" t="t" r="r" b="b"/>
            <a:pathLst>
              <a:path w="228599" h="3428988">
                <a:moveTo>
                  <a:pt x="0" y="0"/>
                </a:moveTo>
                <a:lnTo>
                  <a:pt x="0" y="3428988"/>
                </a:lnTo>
                <a:lnTo>
                  <a:pt x="228599" y="3428988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085035"/>
              </p:ext>
            </p:extLst>
          </p:nvPr>
        </p:nvGraphicFramePr>
        <p:xfrm>
          <a:off x="457188" y="457187"/>
          <a:ext cx="9143997" cy="7026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4330449"/>
                <a:gridCol w="4196330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Public-key</a:t>
                      </a:r>
                      <a:r>
                        <a:rPr sz="3200" spc="-21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evocation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11409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GP</a:t>
                      </a:r>
                      <a:r>
                        <a:rPr sz="1800" spc="-4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ke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nd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evok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pub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lic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key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?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ec</a:t>
                      </a:r>
                      <a:r>
                        <a:rPr sz="20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omp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ise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riva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got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nown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by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)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keyi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ng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lvl="1" algn="just">
                        <a:lnSpc>
                          <a:spcPts val="550"/>
                        </a:lnSpc>
                        <a:spcBef>
                          <a:spcPts val="22"/>
                        </a:spcBef>
                        <a:buFont typeface="Arial"/>
                        <a:buChar char="–"/>
                      </a:pPr>
                      <a:endParaRPr sz="600" dirty="0"/>
                    </a:p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ssue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evoca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ca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…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ila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no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pub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lic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cer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ica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ns</a:t>
                      </a:r>
                      <a:r>
                        <a:rPr sz="2000" spc="-1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pub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1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rev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spc="-5" dirty="0" smtClean="0">
                          <a:latin typeface="Arial"/>
                          <a:cs typeface="Arial"/>
                        </a:rPr>
                        <a:t>si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rres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pond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ng</a:t>
                      </a:r>
                      <a:r>
                        <a:rPr sz="2000" spc="-16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riva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lvl="1" algn="just">
                        <a:lnSpc>
                          <a:spcPts val="550"/>
                        </a:lnSpc>
                        <a:spcBef>
                          <a:spcPts val="22"/>
                        </a:spcBef>
                        <a:buFont typeface="Arial"/>
                        <a:buChar char="–"/>
                      </a:pPr>
                      <a:endParaRPr sz="600" dirty="0"/>
                    </a:p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sse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na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8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it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wi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de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ly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qu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ck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ly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poss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ible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algn="just"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4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is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sed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: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spc="-5" dirty="0" smtClean="0">
                          <a:latin typeface="Arial"/>
                          <a:cs typeface="Arial"/>
                        </a:rPr>
                        <a:t>e.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.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1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Bob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nows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riva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lic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dirty="0" smtClean="0">
                          <a:latin typeface="Arial"/>
                          <a:cs typeface="Arial"/>
                        </a:rPr>
                        <a:t>Bob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iss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rev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cer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ica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rev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pub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lic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spc="-5" dirty="0" smtClean="0">
                          <a:latin typeface="Arial"/>
                          <a:cs typeface="Arial"/>
                        </a:rPr>
                        <a:t>eve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or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lic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700"/>
                        </a:lnSpc>
                        <a:spcBef>
                          <a:spcPts val="24"/>
                        </a:spcBef>
                      </a:pPr>
                      <a:endParaRPr sz="7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4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18367"/>
              </p:ext>
            </p:extLst>
          </p:nvPr>
        </p:nvGraphicFramePr>
        <p:xfrm>
          <a:off x="457188" y="457187"/>
          <a:ext cx="9143997" cy="6882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4273299"/>
                <a:gridCol w="4253480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What</a:t>
                      </a:r>
                      <a:r>
                        <a:rPr sz="3200" spc="-19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3200" spc="-18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/M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E?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67476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36220" indent="0">
                        <a:lnSpc>
                          <a:spcPct val="100000"/>
                        </a:lnSpc>
                        <a:buFont typeface="Arial"/>
                        <a:buNone/>
                        <a:tabLst>
                          <a:tab pos="578485" algn="l"/>
                        </a:tabLst>
                      </a:pPr>
                      <a:r>
                        <a:rPr sz="2400" spc="-5" dirty="0" smtClean="0">
                          <a:latin typeface="Arial"/>
                          <a:cs typeface="Arial"/>
                        </a:rPr>
                        <a:t>Secu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re</a:t>
                      </a:r>
                      <a:r>
                        <a:rPr sz="24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/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pu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pos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il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Ex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ens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n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13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secu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enhance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9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MIME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ov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de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imil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8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GP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ase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echno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og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RS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Secu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ndus</a:t>
                      </a:r>
                      <a:r>
                        <a:rPr sz="24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ry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anda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rd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1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gan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za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ona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us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550"/>
                        </a:lnSpc>
                        <a:spcBef>
                          <a:spcPts val="26"/>
                        </a:spcBef>
                      </a:pPr>
                      <a:endParaRPr sz="600" dirty="0"/>
                    </a:p>
                    <a:p>
                      <a:pPr marL="236220">
                        <a:lnSpc>
                          <a:spcPct val="100000"/>
                        </a:lnSpc>
                        <a:tabLst>
                          <a:tab pos="578485" algn="l"/>
                        </a:tabLst>
                      </a:pPr>
                      <a:r>
                        <a:rPr sz="2400" spc="-5" dirty="0" smtClean="0">
                          <a:latin typeface="Arial"/>
                          <a:cs typeface="Arial"/>
                        </a:rPr>
                        <a:t>RF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2630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2632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9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263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3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850"/>
                        </a:lnSpc>
                        <a:spcBef>
                          <a:spcPts val="6"/>
                        </a:spcBef>
                      </a:pPr>
                      <a:endParaRPr sz="9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4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88" y="3886199"/>
            <a:ext cx="8534400" cy="3428988"/>
          </a:xfrm>
          <a:custGeom>
            <a:avLst/>
            <a:gdLst/>
            <a:ahLst/>
            <a:cxnLst/>
            <a:rect l="l" t="t" r="r" b="b"/>
            <a:pathLst>
              <a:path w="8534400" h="3428988">
                <a:moveTo>
                  <a:pt x="0" y="0"/>
                </a:moveTo>
                <a:lnTo>
                  <a:pt x="0" y="3428988"/>
                </a:lnTo>
                <a:lnTo>
                  <a:pt x="8534400" y="3428988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88" y="3886199"/>
            <a:ext cx="228599" cy="3428988"/>
          </a:xfrm>
          <a:custGeom>
            <a:avLst/>
            <a:gdLst/>
            <a:ahLst/>
            <a:cxnLst/>
            <a:rect l="l" t="t" r="r" b="b"/>
            <a:pathLst>
              <a:path w="228599" h="3428988">
                <a:moveTo>
                  <a:pt x="0" y="0"/>
                </a:moveTo>
                <a:lnTo>
                  <a:pt x="0" y="3428988"/>
                </a:lnTo>
                <a:lnTo>
                  <a:pt x="228599" y="3428988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151764"/>
              </p:ext>
            </p:extLst>
          </p:nvPr>
        </p:nvGraphicFramePr>
        <p:xfrm>
          <a:off x="457188" y="457187"/>
          <a:ext cx="9143997" cy="6858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4330449"/>
                <a:gridCol w="4196330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RFC</a:t>
                      </a:r>
                      <a:r>
                        <a:rPr sz="3200" spc="-18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822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42850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S/MIME</a:t>
                      </a:r>
                      <a:r>
                        <a:rPr sz="1800" spc="-2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odu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5" dirty="0" err="1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ne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ex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essage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8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sen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us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il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sz="240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anda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rd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uc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re</a:t>
                      </a:r>
                      <a:r>
                        <a:rPr sz="2400" spc="-1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RF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82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essage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e.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.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om: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…,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o: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…,</a:t>
                      </a:r>
                      <a:r>
                        <a:rPr sz="20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20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…)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nk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ne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dirty="0" smtClean="0">
                          <a:latin typeface="Arial"/>
                          <a:cs typeface="Arial"/>
                        </a:rPr>
                        <a:t>body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(t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)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lvl="1">
                        <a:lnSpc>
                          <a:spcPts val="550"/>
                        </a:lnSpc>
                        <a:spcBef>
                          <a:spcPts val="22"/>
                        </a:spcBef>
                        <a:buFont typeface="Arial"/>
                        <a:buChar char="–"/>
                      </a:pPr>
                      <a:endParaRPr sz="600" dirty="0"/>
                    </a:p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xa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le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700"/>
                        </a:lnSpc>
                        <a:spcBef>
                          <a:spcPts val="4"/>
                        </a:spcBef>
                      </a:pPr>
                      <a:endParaRPr sz="7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L="693420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Arial"/>
                          <a:cs typeface="Arial"/>
                        </a:rPr>
                        <a:t>Date: </a:t>
                      </a:r>
                      <a:r>
                        <a:rPr sz="1600" spc="7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Tue, </a:t>
                      </a:r>
                      <a:r>
                        <a:rPr sz="1600" spc="8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16 </a:t>
                      </a:r>
                      <a:r>
                        <a:rPr sz="1600" spc="8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Jan </a:t>
                      </a:r>
                      <a:r>
                        <a:rPr sz="1600" spc="8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1998 </a:t>
                      </a:r>
                      <a:r>
                        <a:rPr sz="1600" spc="8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10:37:17 </a:t>
                      </a:r>
                      <a:r>
                        <a:rPr sz="1600" spc="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(EST)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693420" marR="2463800">
                        <a:lnSpc>
                          <a:spcPct val="120000"/>
                        </a:lnSpc>
                      </a:pPr>
                      <a:r>
                        <a:rPr sz="1600" dirty="0" smtClean="0">
                          <a:latin typeface="Arial"/>
                          <a:cs typeface="Arial"/>
                        </a:rPr>
                        <a:t>From: </a:t>
                      </a:r>
                      <a:r>
                        <a:rPr sz="1600" spc="7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“Levente </a:t>
                      </a:r>
                      <a:r>
                        <a:rPr sz="1600" spc="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Buttyan” </a:t>
                      </a:r>
                      <a:r>
                        <a:rPr sz="1600" spc="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spc="0" dirty="0" smtClean="0">
                          <a:latin typeface="Arial"/>
                          <a:cs typeface="Arial"/>
                          <a:hlinkClick r:id="rId2"/>
                        </a:rPr>
                        <a:t>buttyan@hit.bme.hu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&gt; Subject: </a:t>
                      </a:r>
                      <a:r>
                        <a:rPr sz="1600" spc="8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Test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69342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600" dirty="0" smtClean="0">
                          <a:latin typeface="Arial"/>
                          <a:cs typeface="Arial"/>
                        </a:rPr>
                        <a:t>To: </a:t>
                      </a:r>
                      <a:r>
                        <a:rPr sz="1600" spc="7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  <a:hlinkClick r:id="rId3"/>
                        </a:rPr>
                        <a:t>afriend@otherhost.bme</a:t>
                      </a:r>
                      <a:r>
                        <a:rPr sz="1600" spc="10" dirty="0" smtClean="0">
                          <a:latin typeface="Arial"/>
                          <a:cs typeface="Arial"/>
                          <a:hlinkClick r:id="rId3"/>
                        </a:rPr>
                        <a:t>.</a:t>
                      </a:r>
                      <a:r>
                        <a:rPr sz="1600" spc="0" dirty="0" smtClean="0">
                          <a:latin typeface="Arial"/>
                          <a:cs typeface="Arial"/>
                          <a:hlinkClick r:id="rId3"/>
                        </a:rPr>
                        <a:t>hu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650"/>
                        </a:lnSpc>
                        <a:spcBef>
                          <a:spcPts val="38"/>
                        </a:spcBef>
                      </a:pPr>
                      <a:endParaRPr sz="7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L="693420">
                        <a:lnSpc>
                          <a:spcPct val="100000"/>
                        </a:lnSpc>
                      </a:pPr>
                      <a:r>
                        <a:rPr lang="en-IN" sz="1600" dirty="0" smtClean="0">
                          <a:latin typeface="Arial"/>
                          <a:cs typeface="Arial"/>
                        </a:rPr>
                        <a:t>Hello!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950"/>
                        </a:lnSpc>
                        <a:spcBef>
                          <a:spcPts val="34"/>
                        </a:spcBef>
                      </a:pPr>
                      <a:endParaRPr sz="9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4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88" y="3886199"/>
            <a:ext cx="8534400" cy="3428988"/>
          </a:xfrm>
          <a:custGeom>
            <a:avLst/>
            <a:gdLst/>
            <a:ahLst/>
            <a:cxnLst/>
            <a:rect l="l" t="t" r="r" b="b"/>
            <a:pathLst>
              <a:path w="8534400" h="3428988">
                <a:moveTo>
                  <a:pt x="0" y="0"/>
                </a:moveTo>
                <a:lnTo>
                  <a:pt x="0" y="3428988"/>
                </a:lnTo>
                <a:lnTo>
                  <a:pt x="8534400" y="3428988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88" y="3886199"/>
            <a:ext cx="228599" cy="3428988"/>
          </a:xfrm>
          <a:custGeom>
            <a:avLst/>
            <a:gdLst/>
            <a:ahLst/>
            <a:cxnLst/>
            <a:rect l="l" t="t" r="r" b="b"/>
            <a:pathLst>
              <a:path w="228599" h="3428988">
                <a:moveTo>
                  <a:pt x="0" y="0"/>
                </a:moveTo>
                <a:lnTo>
                  <a:pt x="0" y="3428988"/>
                </a:lnTo>
                <a:lnTo>
                  <a:pt x="228599" y="3428988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380194"/>
              </p:ext>
            </p:extLst>
          </p:nvPr>
        </p:nvGraphicFramePr>
        <p:xfrm>
          <a:off x="457188" y="457187"/>
          <a:ext cx="9143998" cy="71330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8526780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oblems</a:t>
                      </a:r>
                      <a:r>
                        <a:rPr sz="3200" spc="-204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1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ith</a:t>
                      </a:r>
                      <a:r>
                        <a:rPr sz="3200" spc="-18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RFC</a:t>
                      </a:r>
                      <a:r>
                        <a:rPr sz="3200" spc="-16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822</a:t>
                      </a:r>
                      <a:r>
                        <a:rPr sz="3200" spc="-17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3200" spc="-18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TP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17920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S/MIME</a:t>
                      </a:r>
                      <a:r>
                        <a:rPr sz="1800" spc="-2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odu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xecu</a:t>
                      </a:r>
                      <a:r>
                        <a:rPr sz="24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ab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le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il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us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conve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ASC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II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spc="-5" dirty="0" smtClean="0">
                          <a:latin typeface="Arial"/>
                          <a:cs typeface="Arial"/>
                        </a:rPr>
                        <a:t>vari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ous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exis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e.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.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)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lvl="1" algn="just">
                        <a:lnSpc>
                          <a:spcPts val="550"/>
                        </a:lnSpc>
                        <a:spcBef>
                          <a:spcPts val="22"/>
                        </a:spcBef>
                        <a:buFont typeface="Arial"/>
                        <a:buChar char="–"/>
                      </a:pPr>
                      <a:endParaRPr sz="600" dirty="0"/>
                    </a:p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ex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da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ha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nc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ude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spec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9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cha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ac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rs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.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.,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Hunga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ex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)</a:t>
                      </a: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algn="just"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me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ve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rs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ejec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essa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ve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cer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si</a:t>
                      </a:r>
                      <a:r>
                        <a:rPr sz="2000" spc="-10" dirty="0" smtClean="0">
                          <a:latin typeface="Arial"/>
                          <a:cs typeface="Arial"/>
                        </a:rPr>
                        <a:t>z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ele</a:t>
                      </a:r>
                      <a:r>
                        <a:rPr sz="20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dd,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or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CR</a:t>
                      </a:r>
                      <a:r>
                        <a:rPr sz="2000" spc="-1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nd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LF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arac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un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ca</a:t>
                      </a:r>
                      <a:r>
                        <a:rPr sz="20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or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ong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7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6</a:t>
                      </a:r>
                      <a:r>
                        <a:rPr sz="20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arac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mo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raili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ng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wh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(t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bs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nd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aces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)</a:t>
                      </a: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essa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me</a:t>
                      </a:r>
                      <a:r>
                        <a:rPr sz="20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ng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ver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arac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ace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100"/>
                        </a:lnSpc>
                        <a:spcBef>
                          <a:spcPts val="80"/>
                        </a:spcBef>
                      </a:pPr>
                      <a:endParaRPr sz="1100" dirty="0"/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4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589635"/>
              </p:ext>
            </p:extLst>
          </p:nvPr>
        </p:nvGraphicFramePr>
        <p:xfrm>
          <a:off x="457188" y="457187"/>
          <a:ext cx="9067812" cy="70096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649"/>
                <a:gridCol w="391426"/>
                <a:gridCol w="4237696"/>
                <a:gridCol w="4218041"/>
              </a:tblGrid>
              <a:tr h="1066813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42850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S/MIME</a:t>
                      </a:r>
                      <a:r>
                        <a:rPr sz="1800" spc="-2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odu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7912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000" spc="0" baseline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0" baseline="0" dirty="0" err="1" smtClean="0">
                          <a:latin typeface="Arial"/>
                          <a:cs typeface="Arial"/>
                        </a:rPr>
                        <a:t>efines</a:t>
                      </a:r>
                      <a:r>
                        <a:rPr sz="2000" spc="0" baseline="0" dirty="0" smtClean="0">
                          <a:latin typeface="Arial"/>
                          <a:cs typeface="Arial"/>
                        </a:rPr>
                        <a:t> new message header fields</a:t>
                      </a:r>
                      <a:endParaRPr sz="2000" spc="0" baseline="0" dirty="0">
                        <a:latin typeface="Arial"/>
                        <a:cs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/>
                        <a:buChar char="•"/>
                      </a:pPr>
                      <a:endParaRPr sz="2000" spc="0" baseline="0" dirty="0"/>
                    </a:p>
                    <a:p>
                      <a:pPr marL="579120" marR="1835785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000" spc="0" baseline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0" baseline="0" dirty="0" err="1" smtClean="0">
                          <a:latin typeface="Arial"/>
                          <a:cs typeface="Arial"/>
                        </a:rPr>
                        <a:t>efines</a:t>
                      </a:r>
                      <a:r>
                        <a:rPr sz="2000" spc="0" baseline="0" dirty="0" smtClean="0">
                          <a:latin typeface="Arial"/>
                          <a:cs typeface="Arial"/>
                        </a:rPr>
                        <a:t> a number of content formats standardizing representation of </a:t>
                      </a:r>
                      <a:r>
                        <a:rPr sz="2000" spc="0" baseline="0" dirty="0" smtClean="0">
                          <a:latin typeface="Arial"/>
                          <a:cs typeface="Arial"/>
                        </a:rPr>
                        <a:t>multimedia </a:t>
                      </a:r>
                      <a:r>
                        <a:rPr sz="2000" spc="0" baseline="0" dirty="0" smtClean="0">
                          <a:latin typeface="Arial"/>
                          <a:cs typeface="Arial"/>
                        </a:rPr>
                        <a:t>contents)</a:t>
                      </a:r>
                      <a:endParaRPr sz="2000" spc="0" baseline="0" dirty="0">
                        <a:latin typeface="Arial"/>
                        <a:cs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/>
                        <a:buChar char="•"/>
                      </a:pPr>
                      <a:endParaRPr sz="2000" spc="0" baseline="0" dirty="0"/>
                    </a:p>
                    <a:p>
                      <a:pPr marL="579120" marR="112776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000" spc="0" baseline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0" baseline="0" dirty="0" err="1" smtClean="0">
                          <a:latin typeface="Arial"/>
                          <a:cs typeface="Arial"/>
                        </a:rPr>
                        <a:t>efines</a:t>
                      </a:r>
                      <a:r>
                        <a:rPr sz="2000" spc="0" baseline="0" dirty="0" smtClean="0">
                          <a:latin typeface="Arial"/>
                          <a:cs typeface="Arial"/>
                        </a:rPr>
                        <a:t> transfer encodings that protects the content from alteration by the mail </a:t>
                      </a:r>
                      <a:r>
                        <a:rPr sz="2000" spc="0" baseline="0" dirty="0" smtClean="0">
                          <a:latin typeface="Arial"/>
                          <a:cs typeface="Arial"/>
                        </a:rPr>
                        <a:t>system</a:t>
                      </a:r>
                      <a:r>
                        <a:rPr lang="en-IN" sz="2000" spc="0" baseline="0" dirty="0" smtClean="0">
                          <a:latin typeface="Arial"/>
                          <a:cs typeface="Arial"/>
                        </a:rPr>
                        <a:t>.</a:t>
                      </a:r>
                      <a:endParaRPr sz="2000" spc="0" baseline="0" dirty="0">
                        <a:latin typeface="Arial"/>
                        <a:cs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1000" spc="0" baseline="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1000" spc="0" baseline="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1000" spc="0" baseline="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1000" spc="0" baseline="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1000" spc="0" baseline="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1000" spc="0" baseline="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1000" spc="0" baseline="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1000" spc="0" baseline="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1000" spc="0" baseline="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1000" spc="0" baseline="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1000" spc="0" baseline="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1000" spc="0" baseline="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1000" spc="0" baseline="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1000" spc="0" baseline="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1000" spc="0" baseline="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1000" spc="0" baseline="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1000" spc="0" baseline="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1000" spc="0" baseline="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1000" spc="0" baseline="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1000" spc="0" baseline="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1400" spc="0" baseline="0" dirty="0"/>
                    </a:p>
                    <a:p>
                      <a:pPr marR="39687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400" spc="0" baseline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1400" spc="0" baseline="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690436"/>
              </p:ext>
            </p:extLst>
          </p:nvPr>
        </p:nvGraphicFramePr>
        <p:xfrm>
          <a:off x="457201" y="457187"/>
          <a:ext cx="9143984" cy="6922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4"/>
                <a:gridCol w="4313679"/>
                <a:gridCol w="4213088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What</a:t>
                      </a:r>
                      <a:r>
                        <a:rPr sz="3200" spc="-19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3200" spc="-18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200" spc="-1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P?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07777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36220" indent="0" algn="just">
                        <a:lnSpc>
                          <a:spcPct val="100000"/>
                        </a:lnSpc>
                        <a:buFont typeface="Arial"/>
                        <a:buNone/>
                        <a:tabLst>
                          <a:tab pos="578485" algn="l"/>
                        </a:tabLst>
                      </a:pPr>
                      <a:r>
                        <a:rPr sz="24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GP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2400" spc="-12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vac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)</a:t>
                      </a:r>
                      <a:endParaRPr sz="600" dirty="0"/>
                    </a:p>
                    <a:p>
                      <a:pPr marL="579120" marR="83566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It is a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gene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pu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pos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app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ca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ec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enc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yp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and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/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gn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)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il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. 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algn="just"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It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use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ec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il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essage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algn="just"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It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use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ll</a:t>
                      </a:r>
                      <a:r>
                        <a:rPr sz="2400" spc="-1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nd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dua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ls</a:t>
                      </a: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600" dirty="0" smtClean="0"/>
                    </a:p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It is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base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yp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og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aph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ic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go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ms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DEA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RS</a:t>
                      </a:r>
                      <a:r>
                        <a:rPr sz="2400" spc="-1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9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SHA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)</a:t>
                      </a: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400" dirty="0" smtClean="0">
                        <a:latin typeface="Arial"/>
                        <a:cs typeface="Arial"/>
                      </a:endParaRPr>
                    </a:p>
                    <a:p>
                      <a:pPr algn="just"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It is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ava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il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le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u="heavy" spc="-5" dirty="0" smtClean="0">
                          <a:solidFill>
                            <a:srgbClr val="009999"/>
                          </a:solidFill>
                          <a:latin typeface="Arial"/>
                          <a:cs typeface="Arial"/>
                          <a:hlinkClick r:id="rId2"/>
                        </a:rPr>
                        <a:t>h</a:t>
                      </a:r>
                      <a:r>
                        <a:rPr sz="2400" u="heavy" spc="5" dirty="0" smtClean="0">
                          <a:solidFill>
                            <a:srgbClr val="009999"/>
                          </a:solidFill>
                          <a:latin typeface="Arial"/>
                          <a:cs typeface="Arial"/>
                          <a:hlinkClick r:id="rId2"/>
                        </a:rPr>
                        <a:t>tt</a:t>
                      </a:r>
                      <a:r>
                        <a:rPr sz="2400" u="heavy" spc="-5" dirty="0" smtClean="0">
                          <a:solidFill>
                            <a:srgbClr val="009999"/>
                          </a:solidFill>
                          <a:latin typeface="Arial"/>
                          <a:cs typeface="Arial"/>
                          <a:hlinkClick r:id="rId2"/>
                        </a:rPr>
                        <a:t>p</a:t>
                      </a:r>
                      <a:r>
                        <a:rPr sz="2400" u="heavy" spc="5" dirty="0" smtClean="0">
                          <a:solidFill>
                            <a:srgbClr val="009999"/>
                          </a:solidFill>
                          <a:latin typeface="Arial"/>
                          <a:cs typeface="Arial"/>
                          <a:hlinkClick r:id="rId2"/>
                        </a:rPr>
                        <a:t>:</a:t>
                      </a:r>
                      <a:r>
                        <a:rPr sz="2400" u="heavy" spc="0" dirty="0" smtClean="0">
                          <a:solidFill>
                            <a:srgbClr val="009999"/>
                          </a:solidFill>
                          <a:latin typeface="Arial"/>
                          <a:cs typeface="Arial"/>
                          <a:hlinkClick r:id="rId2"/>
                        </a:rPr>
                        <a:t>//www.</a:t>
                      </a:r>
                      <a:r>
                        <a:rPr sz="2400" u="heavy" spc="-5" dirty="0" smtClean="0">
                          <a:solidFill>
                            <a:srgbClr val="009999"/>
                          </a:solidFill>
                          <a:latin typeface="Arial"/>
                          <a:cs typeface="Arial"/>
                          <a:hlinkClick r:id="rId2"/>
                        </a:rPr>
                        <a:t>pgp</a:t>
                      </a:r>
                      <a:r>
                        <a:rPr sz="2400" u="heavy" spc="0" dirty="0" smtClean="0">
                          <a:solidFill>
                            <a:srgbClr val="009999"/>
                          </a:solidFill>
                          <a:latin typeface="Arial"/>
                          <a:cs typeface="Arial"/>
                          <a:hlinkClick r:id="rId2"/>
                        </a:rPr>
                        <a:t>i.</a:t>
                      </a:r>
                      <a:r>
                        <a:rPr sz="2400" u="heavy" spc="-5" dirty="0" smtClean="0">
                          <a:solidFill>
                            <a:srgbClr val="009999"/>
                          </a:solidFill>
                          <a:latin typeface="Arial"/>
                          <a:cs typeface="Arial"/>
                          <a:hlinkClick r:id="rId2"/>
                        </a:rPr>
                        <a:t>o</a:t>
                      </a:r>
                      <a:r>
                        <a:rPr sz="2400" u="heavy" spc="0" dirty="0" smtClean="0">
                          <a:solidFill>
                            <a:srgbClr val="009999"/>
                          </a:solidFill>
                          <a:latin typeface="Arial"/>
                          <a:cs typeface="Arial"/>
                          <a:hlinkClick r:id="rId2"/>
                        </a:rPr>
                        <a:t>rg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algn="just"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5" dirty="0" smtClean="0">
                          <a:latin typeface="Arial"/>
                          <a:cs typeface="Arial"/>
                        </a:rPr>
                        <a:t>The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deve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ope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8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Ph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il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Z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imm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algn="just"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sz="24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GP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is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anda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ac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RF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3156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)</a:t>
                      </a: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algn="just"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  <a:spcBef>
                          <a:spcPts val="64"/>
                        </a:spcBef>
                      </a:pPr>
                      <a:endParaRPr sz="1000" dirty="0"/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64315"/>
              </p:ext>
            </p:extLst>
          </p:nvPr>
        </p:nvGraphicFramePr>
        <p:xfrm>
          <a:off x="457188" y="457187"/>
          <a:ext cx="9143998" cy="7058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8526780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3200" spc="-18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3200" spc="-16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3200" spc="-17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header</a:t>
                      </a:r>
                      <a:r>
                        <a:rPr sz="3200" spc="-18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fields</a:t>
                      </a: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43075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S/MIME</a:t>
                      </a:r>
                      <a:r>
                        <a:rPr sz="1800" spc="-2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odu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sz="2400" dirty="0" smtClean="0">
                          <a:latin typeface="Arial"/>
                          <a:cs typeface="Arial"/>
                        </a:rPr>
                        <a:t>MIM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Ve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n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algn="just"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sz="2400" spc="-5" dirty="0" smtClean="0">
                          <a:latin typeface="Arial"/>
                          <a:cs typeface="Arial"/>
                        </a:rPr>
                        <a:t>Con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t-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Typ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escri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body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marR="1189355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eceivi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ng</a:t>
                      </a:r>
                      <a:r>
                        <a:rPr sz="2000" spc="-1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nt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ria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hod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rese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nt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nt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lvl="1" algn="just">
                        <a:lnSpc>
                          <a:spcPts val="550"/>
                        </a:lnSpc>
                        <a:spcBef>
                          <a:spcPts val="22"/>
                        </a:spcBef>
                        <a:buFont typeface="Arial"/>
                        <a:buChar char="–"/>
                      </a:pPr>
                      <a:endParaRPr sz="600" dirty="0"/>
                    </a:p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sz="2400" spc="-5" dirty="0" smtClean="0">
                          <a:latin typeface="Arial"/>
                          <a:cs typeface="Arial"/>
                        </a:rPr>
                        <a:t>Con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t-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ans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Encod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g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marR="436245" lvl="1" indent="-287020" algn="just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nd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ica</a:t>
                      </a:r>
                      <a:r>
                        <a:rPr sz="20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spc="-1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rese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nt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body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essa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ge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lvl="1" algn="just">
                        <a:lnSpc>
                          <a:spcPts val="550"/>
                        </a:lnSpc>
                        <a:spcBef>
                          <a:spcPts val="22"/>
                        </a:spcBef>
                        <a:buFont typeface="Arial"/>
                        <a:buChar char="–"/>
                      </a:pPr>
                      <a:endParaRPr sz="600" dirty="0"/>
                    </a:p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sz="2400" spc="-5" dirty="0" smtClean="0">
                          <a:latin typeface="Arial"/>
                          <a:cs typeface="Arial"/>
                        </a:rPr>
                        <a:t>Con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t-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ID</a:t>
                      </a:r>
                      <a:endParaRPr lang="en-IN" sz="2400" spc="0" dirty="0" smtClean="0">
                        <a:latin typeface="Arial"/>
                        <a:cs typeface="Arial"/>
                      </a:endParaRPr>
                    </a:p>
                    <a:p>
                      <a:pPr marL="236220" indent="0" algn="just">
                        <a:lnSpc>
                          <a:spcPct val="100000"/>
                        </a:lnSpc>
                        <a:buFont typeface="Arial"/>
                        <a:buNone/>
                        <a:tabLst>
                          <a:tab pos="578485" algn="l"/>
                        </a:tabLst>
                      </a:pPr>
                      <a:r>
                        <a:rPr lang="en-IN" sz="2400" baseline="0" dirty="0" smtClean="0">
                          <a:latin typeface="Arial"/>
                          <a:cs typeface="Arial"/>
                        </a:rPr>
                        <a:t>     </a:t>
                      </a:r>
                      <a:r>
                        <a:rPr lang="en-IN" sz="2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to identify MIME entities uniquely in multiple contexts.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sz="2400" spc="-5" dirty="0" smtClean="0">
                          <a:latin typeface="Arial"/>
                          <a:cs typeface="Arial"/>
                        </a:rPr>
                        <a:t>Con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t-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Desc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n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escri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spc="-16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jec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body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essa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ge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se</a:t>
                      </a:r>
                      <a:r>
                        <a:rPr sz="2000" spc="5" dirty="0" err="1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ul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wh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nt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rea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e.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.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)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100"/>
                        </a:lnSpc>
                        <a:spcBef>
                          <a:spcPts val="8"/>
                        </a:spcBef>
                      </a:pPr>
                      <a:endParaRPr sz="1100" dirty="0"/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4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508984"/>
              </p:ext>
            </p:extLst>
          </p:nvPr>
        </p:nvGraphicFramePr>
        <p:xfrm>
          <a:off x="457188" y="457187"/>
          <a:ext cx="9143998" cy="7135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8526780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3200" spc="-18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3200" spc="-15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Content</a:t>
                      </a:r>
                      <a:r>
                        <a:rPr sz="3200" spc="-19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types</a:t>
                      </a:r>
                      <a:r>
                        <a:rPr sz="3200" spc="-18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3200" spc="-18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subtypes</a:t>
                      </a: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20799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S/MIME</a:t>
                      </a:r>
                      <a:r>
                        <a:rPr sz="1800" spc="-2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odu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ex</a:t>
                      </a:r>
                      <a:r>
                        <a:rPr sz="24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/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ex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/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che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d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age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/j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peg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age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/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if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deo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/m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g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ud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/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bas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ic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pp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li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ca</a:t>
                      </a:r>
                      <a:r>
                        <a:rPr sz="24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/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pos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sc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app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ca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/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oc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t-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marR="1329055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pa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/mi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xed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/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ll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l,</a:t>
                      </a:r>
                      <a:r>
                        <a:rPr sz="24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/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na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ve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, 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/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ges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1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eac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rt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is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essage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/r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c822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)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essage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/r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c822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essage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/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l,</a:t>
                      </a:r>
                      <a:r>
                        <a:rPr sz="2400" spc="-9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essage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/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bod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500"/>
                        </a:lnSpc>
                        <a:spcBef>
                          <a:spcPts val="20"/>
                        </a:spcBef>
                      </a:pPr>
                      <a:endParaRPr sz="5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4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88" y="3886199"/>
            <a:ext cx="8534400" cy="3428988"/>
          </a:xfrm>
          <a:custGeom>
            <a:avLst/>
            <a:gdLst/>
            <a:ahLst/>
            <a:cxnLst/>
            <a:rect l="l" t="t" r="r" b="b"/>
            <a:pathLst>
              <a:path w="8534400" h="3428988">
                <a:moveTo>
                  <a:pt x="0" y="0"/>
                </a:moveTo>
                <a:lnTo>
                  <a:pt x="0" y="3428988"/>
                </a:lnTo>
                <a:lnTo>
                  <a:pt x="8534400" y="3428988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88" y="3886199"/>
            <a:ext cx="228599" cy="3428988"/>
          </a:xfrm>
          <a:custGeom>
            <a:avLst/>
            <a:gdLst/>
            <a:ahLst/>
            <a:cxnLst/>
            <a:rect l="l" t="t" r="r" b="b"/>
            <a:pathLst>
              <a:path w="228599" h="3428988">
                <a:moveTo>
                  <a:pt x="0" y="0"/>
                </a:moveTo>
                <a:lnTo>
                  <a:pt x="0" y="3428988"/>
                </a:lnTo>
                <a:lnTo>
                  <a:pt x="228599" y="3428988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838943"/>
              </p:ext>
            </p:extLst>
          </p:nvPr>
        </p:nvGraphicFramePr>
        <p:xfrm>
          <a:off x="457188" y="457187"/>
          <a:ext cx="9143998" cy="68624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8526780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3200" spc="-18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3200" spc="-15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ansfer</a:t>
                      </a:r>
                      <a:r>
                        <a:rPr sz="3200" spc="-18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encodings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47325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S/MIME</a:t>
                      </a:r>
                      <a:r>
                        <a:rPr sz="1800" spc="-2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odu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sz="2400" spc="-5" dirty="0" smtClean="0">
                          <a:latin typeface="Arial"/>
                          <a:cs typeface="Arial"/>
                        </a:rPr>
                        <a:t>7b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it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ho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arac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lvl="1">
                        <a:lnSpc>
                          <a:spcPts val="550"/>
                        </a:lnSpc>
                        <a:spcBef>
                          <a:spcPts val="22"/>
                        </a:spcBef>
                        <a:buFont typeface="Arial"/>
                        <a:buChar char="–"/>
                      </a:pPr>
                      <a:endParaRPr sz="600" dirty="0"/>
                    </a:p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sz="2400" spc="-5" dirty="0" smtClean="0">
                          <a:latin typeface="Arial"/>
                          <a:cs typeface="Arial"/>
                        </a:rPr>
                        <a:t>8b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it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ho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non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arac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lvl="1">
                        <a:lnSpc>
                          <a:spcPts val="550"/>
                        </a:lnSpc>
                        <a:spcBef>
                          <a:spcPts val="22"/>
                        </a:spcBef>
                        <a:buFont typeface="Arial"/>
                        <a:buChar char="–"/>
                      </a:pPr>
                      <a:endParaRPr sz="600" dirty="0"/>
                    </a:p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sz="2400" spc="-5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ry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dirty="0" smtClean="0">
                          <a:latin typeface="Arial"/>
                          <a:cs typeface="Arial"/>
                        </a:rPr>
                        <a:t>non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1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arac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spc="-5" dirty="0" smtClean="0">
                          <a:latin typeface="Arial"/>
                          <a:cs typeface="Arial"/>
                        </a:rPr>
                        <a:t>li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ecessaril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ho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lvl="1">
                        <a:lnSpc>
                          <a:spcPts val="550"/>
                        </a:lnSpc>
                        <a:spcBef>
                          <a:spcPts val="22"/>
                        </a:spcBef>
                        <a:buFont typeface="Arial"/>
                        <a:buChar char="–"/>
                      </a:pPr>
                      <a:endParaRPr sz="600" dirty="0"/>
                    </a:p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sz="2400" spc="-5" dirty="0" smtClean="0">
                          <a:latin typeface="Arial"/>
                          <a:cs typeface="Arial"/>
                        </a:rPr>
                        <a:t>quo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ed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le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dirty="0" smtClean="0">
                          <a:latin typeface="Arial"/>
                          <a:cs typeface="Arial"/>
                        </a:rPr>
                        <a:t>non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1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arac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ver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numb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e.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.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F)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lvl="1">
                        <a:lnSpc>
                          <a:spcPts val="550"/>
                        </a:lnSpc>
                        <a:spcBef>
                          <a:spcPts val="22"/>
                        </a:spcBef>
                        <a:buFont typeface="Arial"/>
                        <a:buChar char="–"/>
                      </a:pPr>
                      <a:endParaRPr sz="600" dirty="0"/>
                    </a:p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sz="2400" spc="-5" dirty="0" smtClean="0">
                          <a:latin typeface="Arial"/>
                          <a:cs typeface="Arial"/>
                        </a:rPr>
                        <a:t>base6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4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ad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ix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64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)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dirty="0" smtClean="0">
                          <a:latin typeface="Arial"/>
                          <a:cs typeface="Arial"/>
                        </a:rPr>
                        <a:t>3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8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ck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6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ck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lvl="1">
                        <a:lnSpc>
                          <a:spcPts val="550"/>
                        </a:lnSpc>
                        <a:spcBef>
                          <a:spcPts val="22"/>
                        </a:spcBef>
                        <a:buFont typeface="Arial"/>
                        <a:buChar char="–"/>
                      </a:pPr>
                      <a:endParaRPr sz="600" dirty="0"/>
                    </a:p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sz="2400" spc="-5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-t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oke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n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dirty="0" smtClean="0">
                          <a:latin typeface="Arial"/>
                          <a:cs typeface="Arial"/>
                        </a:rPr>
                        <a:t>non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6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ng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650"/>
                        </a:lnSpc>
                        <a:spcBef>
                          <a:spcPts val="42"/>
                        </a:spcBef>
                      </a:pPr>
                      <a:endParaRPr sz="7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4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61634"/>
              </p:ext>
            </p:extLst>
          </p:nvPr>
        </p:nvGraphicFramePr>
        <p:xfrm>
          <a:off x="457188" y="457187"/>
          <a:ext cx="9143997" cy="80513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4153665"/>
                <a:gridCol w="4373114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3200" spc="-18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3200" spc="-15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136215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S/MIME</a:t>
                      </a:r>
                      <a:r>
                        <a:rPr sz="1800" spc="-2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odu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</a:pPr>
                      <a:r>
                        <a:rPr sz="1000" spc="-5" dirty="0" smtClean="0">
                          <a:latin typeface="Arial"/>
                          <a:cs typeface="Arial"/>
                        </a:rPr>
                        <a:t>MIME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Ve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1.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0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 marL="339725" marR="5520690">
                        <a:lnSpc>
                          <a:spcPct val="100000"/>
                        </a:lnSpc>
                      </a:pPr>
                      <a:r>
                        <a:rPr sz="1000" dirty="0" smtClean="0">
                          <a:latin typeface="Arial"/>
                          <a:cs typeface="Arial"/>
                        </a:rPr>
                        <a:t>Fr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000" spc="2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1000" spc="-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athan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l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Bo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te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&lt;</a:t>
                      </a:r>
                      <a:r>
                        <a:rPr sz="1000" spc="-5" dirty="0" smtClean="0">
                          <a:latin typeface="Arial"/>
                          <a:cs typeface="Arial"/>
                          <a:hlinkClick r:id="rId2"/>
                        </a:rPr>
                        <a:t>n</a:t>
                      </a:r>
                      <a:r>
                        <a:rPr sz="1000" spc="5" dirty="0" smtClean="0">
                          <a:latin typeface="Arial"/>
                          <a:cs typeface="Arial"/>
                          <a:hlinkClick r:id="rId2"/>
                        </a:rPr>
                        <a:t>s</a:t>
                      </a:r>
                      <a:r>
                        <a:rPr sz="1000" spc="-5" dirty="0" smtClean="0">
                          <a:latin typeface="Arial"/>
                          <a:cs typeface="Arial"/>
                          <a:hlinkClick r:id="rId2"/>
                        </a:rPr>
                        <a:t>b@n</a:t>
                      </a:r>
                      <a:r>
                        <a:rPr sz="1000" spc="5" dirty="0" smtClean="0">
                          <a:latin typeface="Arial"/>
                          <a:cs typeface="Arial"/>
                          <a:hlinkClick r:id="rId2"/>
                        </a:rPr>
                        <a:t>s</a:t>
                      </a:r>
                      <a:r>
                        <a:rPr sz="1000" spc="-5" dirty="0" smtClean="0">
                          <a:latin typeface="Arial"/>
                          <a:cs typeface="Arial"/>
                          <a:hlinkClick r:id="rId2"/>
                        </a:rPr>
                        <a:t>b.</a:t>
                      </a:r>
                      <a:r>
                        <a:rPr sz="1000" spc="10" dirty="0" smtClean="0">
                          <a:latin typeface="Arial"/>
                          <a:cs typeface="Arial"/>
                          <a:hlinkClick r:id="rId2"/>
                        </a:rPr>
                        <a:t>f</a:t>
                      </a:r>
                      <a:r>
                        <a:rPr sz="1000" spc="-10" dirty="0" smtClean="0">
                          <a:latin typeface="Arial"/>
                          <a:cs typeface="Arial"/>
                          <a:hlinkClick r:id="rId2"/>
                        </a:rPr>
                        <a:t>v</a:t>
                      </a:r>
                      <a:r>
                        <a:rPr sz="1000" spc="-5" dirty="0" smtClean="0">
                          <a:latin typeface="Arial"/>
                          <a:cs typeface="Arial"/>
                          <a:hlinkClick r:id="rId2"/>
                        </a:rPr>
                        <a:t>.</a:t>
                      </a:r>
                      <a:r>
                        <a:rPr sz="1000" spc="5" dirty="0" smtClean="0">
                          <a:latin typeface="Arial"/>
                          <a:cs typeface="Arial"/>
                          <a:hlinkClick r:id="rId2"/>
                        </a:rPr>
                        <a:t>c</a:t>
                      </a:r>
                      <a:r>
                        <a:rPr sz="1000" spc="-5" dirty="0" smtClean="0">
                          <a:latin typeface="Arial"/>
                          <a:cs typeface="Arial"/>
                          <a:hlinkClick r:id="rId2"/>
                        </a:rPr>
                        <a:t>o</a:t>
                      </a:r>
                      <a:r>
                        <a:rPr sz="1000" spc="20" dirty="0" smtClean="0">
                          <a:latin typeface="Arial"/>
                          <a:cs typeface="Arial"/>
                          <a:hlinkClick r:id="rId2"/>
                        </a:rPr>
                        <a:t>m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&gt; </a:t>
                      </a:r>
                      <a:r>
                        <a:rPr sz="1000" spc="1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1000" spc="-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Fr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ee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000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&lt;</a:t>
                      </a:r>
                      <a:r>
                        <a:rPr sz="1000" spc="-5" dirty="0" smtClean="0">
                          <a:latin typeface="Arial"/>
                          <a:cs typeface="Arial"/>
                          <a:hlinkClick r:id="rId3"/>
                        </a:rPr>
                        <a:t>ned@</a:t>
                      </a:r>
                      <a:r>
                        <a:rPr sz="1000" spc="-10" dirty="0" smtClean="0">
                          <a:latin typeface="Arial"/>
                          <a:cs typeface="Arial"/>
                          <a:hlinkClick r:id="rId3"/>
                        </a:rPr>
                        <a:t>i</a:t>
                      </a:r>
                      <a:r>
                        <a:rPr sz="1000" spc="-5" dirty="0" smtClean="0">
                          <a:latin typeface="Arial"/>
                          <a:cs typeface="Arial"/>
                          <a:hlinkClick r:id="rId3"/>
                        </a:rPr>
                        <a:t>nno</a:t>
                      </a:r>
                      <a:r>
                        <a:rPr sz="1000" spc="5" dirty="0" smtClean="0">
                          <a:latin typeface="Arial"/>
                          <a:cs typeface="Arial"/>
                          <a:hlinkClick r:id="rId3"/>
                        </a:rPr>
                        <a:t>s</a:t>
                      </a:r>
                      <a:r>
                        <a:rPr sz="1000" spc="-5" dirty="0" smtClean="0">
                          <a:latin typeface="Arial"/>
                          <a:cs typeface="Arial"/>
                          <a:hlinkClick r:id="rId3"/>
                        </a:rPr>
                        <a:t>o</a:t>
                      </a:r>
                      <a:r>
                        <a:rPr sz="1000" spc="10" dirty="0" smtClean="0">
                          <a:latin typeface="Arial"/>
                          <a:cs typeface="Arial"/>
                          <a:hlinkClick r:id="rId3"/>
                        </a:rPr>
                        <a:t>f</a:t>
                      </a:r>
                      <a:r>
                        <a:rPr sz="1000" spc="-5" dirty="0" smtClean="0">
                          <a:latin typeface="Arial"/>
                          <a:cs typeface="Arial"/>
                          <a:hlinkClick r:id="rId3"/>
                        </a:rPr>
                        <a:t>t.</a:t>
                      </a:r>
                      <a:r>
                        <a:rPr sz="1000" spc="5" dirty="0" smtClean="0">
                          <a:latin typeface="Arial"/>
                          <a:cs typeface="Arial"/>
                          <a:hlinkClick r:id="rId3"/>
                        </a:rPr>
                        <a:t>c</a:t>
                      </a:r>
                      <a:r>
                        <a:rPr sz="1000" spc="-5" dirty="0" smtClean="0">
                          <a:latin typeface="Arial"/>
                          <a:cs typeface="Arial"/>
                          <a:hlinkClick r:id="rId3"/>
                        </a:rPr>
                        <a:t>o</a:t>
                      </a:r>
                      <a:r>
                        <a:rPr sz="1000" spc="20" dirty="0" smtClean="0">
                          <a:latin typeface="Arial"/>
                          <a:cs typeface="Arial"/>
                          <a:hlinkClick r:id="rId3"/>
                        </a:rPr>
                        <a:t>m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&gt;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 marL="339725">
                        <a:lnSpc>
                          <a:spcPct val="100000"/>
                        </a:lnSpc>
                      </a:pPr>
                      <a:r>
                        <a:rPr sz="100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ate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1000" spc="-1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Fr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7</a:t>
                      </a:r>
                      <a:r>
                        <a:rPr sz="1000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Oc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199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4</a:t>
                      </a:r>
                      <a:r>
                        <a:rPr sz="1000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16:15:0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5</a:t>
                      </a:r>
                      <a:r>
                        <a:rPr sz="1000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070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000" spc="1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)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 marL="339725">
                        <a:lnSpc>
                          <a:spcPct val="100000"/>
                        </a:lnSpc>
                      </a:pPr>
                      <a:r>
                        <a:rPr sz="1000" spc="-5" dirty="0" smtClean="0">
                          <a:latin typeface="Arial"/>
                          <a:cs typeface="Arial"/>
                        </a:rPr>
                        <a:t>Sub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j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1000" spc="-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2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pa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rt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 e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2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e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 marL="339725">
                        <a:lnSpc>
                          <a:spcPct val="100000"/>
                        </a:lnSpc>
                      </a:pPr>
                      <a:r>
                        <a:rPr sz="100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ontent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1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3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pe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2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pa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t/</a:t>
                      </a:r>
                      <a:r>
                        <a:rPr sz="1000" spc="2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ed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;</a:t>
                      </a:r>
                      <a:r>
                        <a:rPr sz="1000" spc="-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bounda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3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un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que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bou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da</a:t>
                      </a:r>
                      <a:r>
                        <a:rPr sz="1000" spc="1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3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-1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endParaRPr sz="1200" dirty="0"/>
                    </a:p>
                    <a:p>
                      <a:pPr marL="339725">
                        <a:lnSpc>
                          <a:spcPct val="100000"/>
                        </a:lnSpc>
                      </a:pPr>
                      <a:r>
                        <a:rPr sz="1000" spc="1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1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th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ea</a:t>
                      </a:r>
                      <a:r>
                        <a:rPr sz="1000" spc="2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2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pa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rt</a:t>
                      </a:r>
                      <a:r>
                        <a:rPr sz="1000" spc="-1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2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ss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age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Ma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1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eade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rs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tha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unde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tan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000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2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pa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rt</a:t>
                      </a:r>
                      <a:r>
                        <a:rPr sz="1000" spc="-1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2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t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 marL="339725" marR="2085339" indent="0">
                        <a:lnSpc>
                          <a:spcPct val="100000"/>
                        </a:lnSpc>
                      </a:pPr>
                      <a:r>
                        <a:rPr sz="10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hou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000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gno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re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 th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s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ea</a:t>
                      </a:r>
                      <a:r>
                        <a:rPr sz="1000" spc="2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1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000" spc="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re</a:t>
                      </a:r>
                      <a:r>
                        <a:rPr sz="1000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ead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 thi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s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te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1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000" spc="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2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gh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5" dirty="0" smtClean="0">
                          <a:latin typeface="Arial"/>
                          <a:cs typeface="Arial"/>
                        </a:rPr>
                        <a:t> w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an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000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de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 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hang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000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2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eade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tha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unde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tand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ho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 t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000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ope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y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y </a:t>
                      </a:r>
                      <a:r>
                        <a:rPr sz="1000" spc="2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pa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rt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2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ss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age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endParaRPr sz="1200" dirty="0"/>
                    </a:p>
                    <a:p>
                      <a:pPr marL="339725">
                        <a:lnSpc>
                          <a:spcPct val="100000"/>
                        </a:lnSpc>
                      </a:pPr>
                      <a:r>
                        <a:rPr sz="1000" dirty="0" smtClean="0">
                          <a:latin typeface="Arial"/>
                          <a:cs typeface="Arial"/>
                        </a:rPr>
                        <a:t>--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un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que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bounda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3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-1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 marL="339725">
                        <a:lnSpc>
                          <a:spcPct val="100000"/>
                        </a:lnSpc>
                      </a:pPr>
                      <a:r>
                        <a:rPr sz="100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ontent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3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pe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te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t/p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;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ha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et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AS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I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endParaRPr sz="1200" dirty="0"/>
                    </a:p>
                    <a:p>
                      <a:pPr marL="339725">
                        <a:lnSpc>
                          <a:spcPct val="100000"/>
                        </a:lnSpc>
                      </a:pPr>
                      <a:r>
                        <a:rPr sz="1000" dirty="0" smtClean="0">
                          <a:latin typeface="Arial"/>
                          <a:cs typeface="Arial"/>
                        </a:rPr>
                        <a:t>…</a:t>
                      </a:r>
                      <a:r>
                        <a:rPr sz="1000" spc="-1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So</a:t>
                      </a:r>
                      <a:r>
                        <a:rPr sz="1000" spc="2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te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…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0"/>
                        </a:spcBef>
                      </a:pPr>
                      <a:endParaRPr sz="1200" dirty="0"/>
                    </a:p>
                    <a:p>
                      <a:pPr marL="339725">
                        <a:lnSpc>
                          <a:spcPct val="100000"/>
                        </a:lnSpc>
                      </a:pPr>
                      <a:r>
                        <a:rPr sz="1000" dirty="0" smtClean="0">
                          <a:latin typeface="Arial"/>
                          <a:cs typeface="Arial"/>
                        </a:rPr>
                        <a:t>--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un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que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bounda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3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-1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 marL="339725">
                        <a:lnSpc>
                          <a:spcPct val="100000"/>
                        </a:lnSpc>
                      </a:pPr>
                      <a:r>
                        <a:rPr sz="100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ontent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1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3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pe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2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pa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t/pa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ll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;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bounda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3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un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que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-b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ounda</a:t>
                      </a:r>
                      <a:r>
                        <a:rPr sz="1000" spc="1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3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-2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0"/>
                        </a:spcBef>
                      </a:pPr>
                      <a:endParaRPr sz="1200" dirty="0"/>
                    </a:p>
                    <a:p>
                      <a:pPr marL="339725" marR="6715125">
                        <a:lnSpc>
                          <a:spcPct val="100000"/>
                        </a:lnSpc>
                      </a:pPr>
                      <a:r>
                        <a:rPr sz="1000" dirty="0" smtClean="0">
                          <a:latin typeface="Arial"/>
                          <a:cs typeface="Arial"/>
                        </a:rPr>
                        <a:t>--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un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que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bounda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3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-2 C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ontent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1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3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pe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 aud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o/ba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c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 marL="339725">
                        <a:lnSpc>
                          <a:spcPct val="100000"/>
                        </a:lnSpc>
                      </a:pPr>
                      <a:r>
                        <a:rPr sz="100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ontent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1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an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1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r-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od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ng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1000" spc="-5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ba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e6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4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0"/>
                        </a:spcBef>
                      </a:pPr>
                      <a:endParaRPr sz="1200" dirty="0"/>
                    </a:p>
                    <a:p>
                      <a:pPr marL="339725">
                        <a:lnSpc>
                          <a:spcPct val="100000"/>
                        </a:lnSpc>
                      </a:pPr>
                      <a:r>
                        <a:rPr sz="1000" spc="-5" dirty="0" smtClean="0">
                          <a:latin typeface="Arial"/>
                          <a:cs typeface="Arial"/>
                        </a:rPr>
                        <a:t>..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ba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e64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ode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000" spc="-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800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Hz 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ng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hanne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l </a:t>
                      </a:r>
                      <a:r>
                        <a:rPr sz="1000" spc="2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15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1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or</a:t>
                      </a:r>
                      <a:r>
                        <a:rPr sz="1000" spc="2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aud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 dat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goe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re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 ..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0"/>
                        </a:spcBef>
                      </a:pPr>
                      <a:endParaRPr sz="1200" dirty="0"/>
                    </a:p>
                    <a:p>
                      <a:pPr marL="339725" marR="6732905">
                        <a:lnSpc>
                          <a:spcPct val="100000"/>
                        </a:lnSpc>
                      </a:pPr>
                      <a:r>
                        <a:rPr sz="1000" dirty="0" smtClean="0">
                          <a:latin typeface="Arial"/>
                          <a:cs typeface="Arial"/>
                        </a:rPr>
                        <a:t>--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un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que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bounda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3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-2 C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ontent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1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3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pe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2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age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j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pe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g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 marL="339725">
                        <a:lnSpc>
                          <a:spcPct val="100000"/>
                        </a:lnSpc>
                      </a:pPr>
                      <a:r>
                        <a:rPr sz="100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ontent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1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an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1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r-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od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ng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1000" spc="-5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ba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e6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4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0"/>
                        </a:spcBef>
                      </a:pPr>
                      <a:endParaRPr sz="1200" dirty="0"/>
                    </a:p>
                    <a:p>
                      <a:pPr marL="339725">
                        <a:lnSpc>
                          <a:spcPct val="100000"/>
                        </a:lnSpc>
                      </a:pPr>
                      <a:r>
                        <a:rPr sz="1000" spc="-5" dirty="0" smtClean="0">
                          <a:latin typeface="Arial"/>
                          <a:cs typeface="Arial"/>
                        </a:rPr>
                        <a:t>..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ba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e64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sz="1000" spc="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ode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000" spc="-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2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ag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dat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 goe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re</a:t>
                      </a:r>
                      <a:r>
                        <a:rPr sz="1000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..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0"/>
                        </a:spcBef>
                      </a:pPr>
                      <a:endParaRPr sz="1200" dirty="0"/>
                    </a:p>
                    <a:p>
                      <a:pPr marL="339725">
                        <a:lnSpc>
                          <a:spcPct val="100000"/>
                        </a:lnSpc>
                      </a:pPr>
                      <a:r>
                        <a:rPr sz="1000" dirty="0" smtClean="0">
                          <a:latin typeface="Arial"/>
                          <a:cs typeface="Arial"/>
                        </a:rPr>
                        <a:t>--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un</a:t>
                      </a:r>
                      <a:r>
                        <a:rPr sz="10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que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bounda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3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-5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sz="1000" spc="0" dirty="0" smtClean="0">
                          <a:latin typeface="Arial"/>
                          <a:cs typeface="Arial"/>
                        </a:rPr>
                        <a:t>--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400"/>
                        </a:lnSpc>
                        <a:spcBef>
                          <a:spcPts val="88"/>
                        </a:spcBef>
                      </a:pPr>
                      <a:endParaRPr sz="1400" dirty="0"/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4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478660"/>
              </p:ext>
            </p:extLst>
          </p:nvPr>
        </p:nvGraphicFramePr>
        <p:xfrm>
          <a:off x="457188" y="457187"/>
          <a:ext cx="9143997" cy="82699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4156713"/>
                <a:gridCol w="4370066"/>
              </a:tblGrid>
              <a:tr h="975360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3200" spc="-18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3200" spc="-15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r>
                        <a:rPr sz="3200" spc="-19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cont’d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94541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S/MIME</a:t>
                      </a:r>
                      <a:r>
                        <a:rPr sz="1800" spc="-2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odu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5440" marR="6665595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Arial"/>
                          <a:cs typeface="Arial"/>
                        </a:rPr>
                        <a:t>--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un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que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bounda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3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-1 C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ontent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3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pe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te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t/en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d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0"/>
                        </a:spcBef>
                      </a:pPr>
                      <a:endParaRPr sz="1400" dirty="0"/>
                    </a:p>
                    <a:p>
                      <a:pPr marL="345440" marR="3132455">
                        <a:lnSpc>
                          <a:spcPct val="100000"/>
                        </a:lnSpc>
                      </a:pPr>
                      <a:r>
                        <a:rPr sz="1400" spc="1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1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&lt;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bo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&gt;&lt;i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ta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&gt;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sz="1400" spc="1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hed.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&lt;</a:t>
                      </a:r>
                      <a:r>
                        <a:rPr sz="1400" spc="10" dirty="0" smtClean="0">
                          <a:latin typeface="Arial"/>
                          <a:cs typeface="Arial"/>
                        </a:rPr>
                        <a:t>/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ta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c&gt;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&lt;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/b</a:t>
                      </a:r>
                      <a:r>
                        <a:rPr sz="1400" spc="1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1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&gt;&lt;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2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ll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1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&gt;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de</a:t>
                      </a:r>
                      <a:r>
                        <a:rPr sz="1400" spc="1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ne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RFC</a:t>
                      </a:r>
                      <a:r>
                        <a:rPr sz="1400" spc="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1896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&lt;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/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2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ll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r&gt; 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’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1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&lt;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gge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&gt;&lt;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gge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&gt;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oo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10" dirty="0" smtClean="0">
                          <a:latin typeface="Arial"/>
                          <a:cs typeface="Arial"/>
                        </a:rPr>
                        <a:t>?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&lt;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/b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gge</a:t>
                      </a:r>
                      <a:r>
                        <a:rPr sz="1400" spc="1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&gt;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&lt;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/b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gge</a:t>
                      </a:r>
                      <a:r>
                        <a:rPr sz="1400" spc="1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&gt;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0"/>
                        </a:spcBef>
                      </a:pPr>
                      <a:endParaRPr sz="1400" dirty="0"/>
                    </a:p>
                    <a:p>
                      <a:pPr marL="345440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Arial"/>
                          <a:cs typeface="Arial"/>
                        </a:rPr>
                        <a:t>--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un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que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bounda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3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-1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345440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ontent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1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3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pe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2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ss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age/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1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82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2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0"/>
                        </a:spcBef>
                      </a:pPr>
                      <a:endParaRPr sz="1400" dirty="0"/>
                    </a:p>
                    <a:p>
                      <a:pPr marL="345440" marR="6490970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Arial"/>
                          <a:cs typeface="Arial"/>
                        </a:rPr>
                        <a:t>Fr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2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-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1400" spc="2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il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bo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 i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AS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II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) </a:t>
                      </a:r>
                      <a:r>
                        <a:rPr sz="1400" spc="1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-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add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 i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AS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II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) 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Sub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j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-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ub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j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AS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II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)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345440" marR="5586730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ontent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1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3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pe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t/p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;</a:t>
                      </a:r>
                      <a:r>
                        <a:rPr sz="1400" spc="-1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ha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et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IS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8859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-1 C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ontent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1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1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r-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od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ng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-5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Q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uoted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ntab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e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0"/>
                        </a:spcBef>
                      </a:pPr>
                      <a:endParaRPr sz="1400" dirty="0"/>
                    </a:p>
                    <a:p>
                      <a:pPr marL="345440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latin typeface="Arial"/>
                          <a:cs typeface="Arial"/>
                        </a:rPr>
                        <a:t>..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1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Add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ona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l 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te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1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IS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8859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-1</a:t>
                      </a:r>
                      <a:r>
                        <a:rPr sz="1400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goe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re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 ..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0"/>
                        </a:spcBef>
                      </a:pPr>
                      <a:endParaRPr sz="1400" dirty="0"/>
                    </a:p>
                    <a:p>
                      <a:pPr marL="345440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Arial"/>
                          <a:cs typeface="Arial"/>
                        </a:rPr>
                        <a:t>--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un</a:t>
                      </a:r>
                      <a:r>
                        <a:rPr sz="14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que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bounda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3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--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800"/>
                        </a:lnSpc>
                        <a:spcBef>
                          <a:spcPts val="32"/>
                        </a:spcBef>
                      </a:pPr>
                      <a:endParaRPr sz="14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4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4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88" y="3886199"/>
            <a:ext cx="8534400" cy="3428988"/>
          </a:xfrm>
          <a:custGeom>
            <a:avLst/>
            <a:gdLst/>
            <a:ahLst/>
            <a:cxnLst/>
            <a:rect l="l" t="t" r="r" b="b"/>
            <a:pathLst>
              <a:path w="8534400" h="3428988">
                <a:moveTo>
                  <a:pt x="0" y="0"/>
                </a:moveTo>
                <a:lnTo>
                  <a:pt x="0" y="3428988"/>
                </a:lnTo>
                <a:lnTo>
                  <a:pt x="8534400" y="3428988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88" y="3886199"/>
            <a:ext cx="228599" cy="3428988"/>
          </a:xfrm>
          <a:custGeom>
            <a:avLst/>
            <a:gdLst/>
            <a:ahLst/>
            <a:cxnLst/>
            <a:rect l="l" t="t" r="r" b="b"/>
            <a:pathLst>
              <a:path w="228599" h="3428988">
                <a:moveTo>
                  <a:pt x="0" y="0"/>
                </a:moveTo>
                <a:lnTo>
                  <a:pt x="0" y="3428988"/>
                </a:lnTo>
                <a:lnTo>
                  <a:pt x="228599" y="3428988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576153"/>
              </p:ext>
            </p:extLst>
          </p:nvPr>
        </p:nvGraphicFramePr>
        <p:xfrm>
          <a:off x="457188" y="457187"/>
          <a:ext cx="9143998" cy="6858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4473706"/>
                <a:gridCol w="4053074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/M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3200" spc="-19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vices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42850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S/MIME</a:t>
                      </a:r>
                      <a:r>
                        <a:rPr sz="1800" spc="-2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800" spc="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4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nve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ope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da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applica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ion/pk</a:t>
                      </a:r>
                      <a:r>
                        <a:rPr sz="1800" spc="5" dirty="0" smtClean="0">
                          <a:latin typeface="Arial"/>
                          <a:cs typeface="Arial"/>
                        </a:rPr>
                        <a:t>cs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7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mi</a:t>
                      </a:r>
                      <a:r>
                        <a:rPr sz="1800" spc="5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;</a:t>
                      </a:r>
                      <a:r>
                        <a:rPr sz="1800" spc="-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smime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-t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yp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enveloped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da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)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 consists of encrypted content of any type and encrypted content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encryption keys for one or more recipients.</a:t>
                      </a:r>
                      <a:endParaRPr sz="4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1">
                        <a:lnSpc>
                          <a:spcPts val="550"/>
                        </a:lnSpc>
                        <a:spcBef>
                          <a:spcPts val="22"/>
                        </a:spcBef>
                        <a:buFont typeface="Arial"/>
                        <a:buChar char="–"/>
                      </a:pPr>
                      <a:endParaRPr sz="600" dirty="0" smtClean="0"/>
                    </a:p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gne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da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applica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ion/p</a:t>
                      </a:r>
                      <a:r>
                        <a:rPr sz="1800" spc="5" dirty="0" smtClean="0">
                          <a:latin typeface="Arial"/>
                          <a:cs typeface="Arial"/>
                        </a:rPr>
                        <a:t>kc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s7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5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5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;</a:t>
                      </a:r>
                      <a:r>
                        <a:rPr sz="1800" spc="-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smime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-t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yp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signed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da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)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1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10" dirty="0" smtClean="0">
                          <a:latin typeface="Arial"/>
                          <a:cs typeface="Arial"/>
                        </a:rPr>
                        <a:t>“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nd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gn</a:t>
                      </a:r>
                      <a:r>
                        <a:rPr sz="2000" spc="-10" dirty="0" smtClean="0">
                          <a:latin typeface="Arial"/>
                          <a:cs typeface="Arial"/>
                        </a:rPr>
                        <a:t>”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)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nt</a:t>
                      </a:r>
                      <a:r>
                        <a:rPr sz="2000" spc="-1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+</a:t>
                      </a:r>
                      <a:r>
                        <a:rPr sz="2000" spc="-1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ng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ase6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 </a:t>
                      </a: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 signed data message can only be viewed by a recipient with S/MIME capability.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1">
                        <a:lnSpc>
                          <a:spcPts val="550"/>
                        </a:lnSpc>
                        <a:spcBef>
                          <a:spcPts val="22"/>
                        </a:spcBef>
                        <a:buFont typeface="Arial"/>
                        <a:buChar char="–"/>
                      </a:pPr>
                      <a:endParaRPr sz="600" dirty="0"/>
                    </a:p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ea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gne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da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mul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ipa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/signed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)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1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ng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ase6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4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marR="716915" lvl="1" indent="-287020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spc="-5" dirty="0" smtClean="0">
                          <a:latin typeface="Arial"/>
                          <a:cs typeface="Arial"/>
                        </a:rPr>
                        <a:t>reci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nt</a:t>
                      </a:r>
                      <a:r>
                        <a:rPr sz="2000" spc="-1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hout</a:t>
                      </a:r>
                      <a:r>
                        <a:rPr sz="2000" spc="-1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S/MIM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ili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rea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essa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but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nnot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veri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lvl="1">
                        <a:lnSpc>
                          <a:spcPts val="550"/>
                        </a:lnSpc>
                        <a:spcBef>
                          <a:spcPts val="22"/>
                        </a:spcBef>
                        <a:buFont typeface="Arial"/>
                        <a:buChar char="–"/>
                      </a:pPr>
                      <a:endParaRPr sz="600" dirty="0"/>
                    </a:p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gne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enve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ope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8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da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a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spc="-5" dirty="0" smtClean="0">
                          <a:latin typeface="Arial"/>
                          <a:cs typeface="Arial"/>
                        </a:rPr>
                        <a:t>si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nd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cry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es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ny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r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4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88" y="3886199"/>
            <a:ext cx="8534400" cy="3428988"/>
          </a:xfrm>
          <a:custGeom>
            <a:avLst/>
            <a:gdLst/>
            <a:ahLst/>
            <a:cxnLst/>
            <a:rect l="l" t="t" r="r" b="b"/>
            <a:pathLst>
              <a:path w="8534400" h="3428988">
                <a:moveTo>
                  <a:pt x="0" y="0"/>
                </a:moveTo>
                <a:lnTo>
                  <a:pt x="0" y="3428988"/>
                </a:lnTo>
                <a:lnTo>
                  <a:pt x="8534400" y="3428988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88" y="3886199"/>
            <a:ext cx="228599" cy="3428988"/>
          </a:xfrm>
          <a:custGeom>
            <a:avLst/>
            <a:gdLst/>
            <a:ahLst/>
            <a:cxnLst/>
            <a:rect l="l" t="t" r="r" b="b"/>
            <a:pathLst>
              <a:path w="228599" h="3428988">
                <a:moveTo>
                  <a:pt x="0" y="0"/>
                </a:moveTo>
                <a:lnTo>
                  <a:pt x="0" y="3428988"/>
                </a:lnTo>
                <a:lnTo>
                  <a:pt x="228599" y="3428988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948450"/>
              </p:ext>
            </p:extLst>
          </p:nvPr>
        </p:nvGraphicFramePr>
        <p:xfrm>
          <a:off x="457188" y="457187"/>
          <a:ext cx="9143998" cy="6858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4559050"/>
                <a:gridCol w="3967730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8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8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yptog</a:t>
                      </a:r>
                      <a:r>
                        <a:rPr sz="28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8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aphic</a:t>
                      </a:r>
                      <a:r>
                        <a:rPr sz="2800" spc="-21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algo</a:t>
                      </a:r>
                      <a:r>
                        <a:rPr sz="28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8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ithms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42850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S/MIME</a:t>
                      </a:r>
                      <a:r>
                        <a:rPr sz="1800" spc="-2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800" spc="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4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essag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ges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t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24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dirty="0" smtClean="0">
                          <a:latin typeface="Arial"/>
                          <a:cs typeface="Arial"/>
                        </a:rPr>
                        <a:t>mu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hou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6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receiver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)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D5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ack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omp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ili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)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579120" indent="-342900">
                        <a:lnSpc>
                          <a:spcPct val="100000"/>
                        </a:lnSpc>
                        <a:spcBef>
                          <a:spcPts val="284"/>
                        </a:spcBef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gna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re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24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dirty="0" smtClean="0">
                          <a:latin typeface="Arial"/>
                          <a:cs typeface="Arial"/>
                        </a:rPr>
                        <a:t>mu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hou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d:</a:t>
                      </a:r>
                      <a:r>
                        <a:rPr sz="2000" spc="-15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A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579120" indent="-342900">
                        <a:lnSpc>
                          <a:spcPct val="100000"/>
                        </a:lnSpc>
                        <a:spcBef>
                          <a:spcPts val="284"/>
                        </a:spcBef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sy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enc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yp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n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24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dirty="0" smtClean="0">
                          <a:latin typeface="Arial"/>
                          <a:cs typeface="Arial"/>
                        </a:rPr>
                        <a:t>mu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El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l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hou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d:</a:t>
                      </a:r>
                      <a:r>
                        <a:rPr sz="2000" spc="-15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A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579120" indent="-342900">
                        <a:lnSpc>
                          <a:spcPct val="100000"/>
                        </a:lnSpc>
                        <a:spcBef>
                          <a:spcPts val="284"/>
                        </a:spcBef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mm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enc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yp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n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24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spc="-5" dirty="0" smtClean="0">
                          <a:latin typeface="Arial"/>
                          <a:cs typeface="Arial"/>
                        </a:rPr>
                        <a:t>se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: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1379220" lvl="2" indent="-228600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Arial"/>
                        <a:buChar char="•"/>
                        <a:tabLst>
                          <a:tab pos="1378585" algn="l"/>
                        </a:tabLst>
                      </a:pPr>
                      <a:r>
                        <a:rPr sz="1800" spc="-5" dirty="0" smtClean="0">
                          <a:latin typeface="Arial"/>
                          <a:cs typeface="Arial"/>
                        </a:rPr>
                        <a:t>should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3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ES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RC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2/4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spc="-5" dirty="0" smtClean="0">
                          <a:latin typeface="Arial"/>
                          <a:cs typeface="Arial"/>
                        </a:rPr>
                        <a:t>receiver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: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1379220" lvl="2" indent="-228600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Arial"/>
                        <a:buChar char="•"/>
                        <a:tabLst>
                          <a:tab pos="1378585" algn="l"/>
                        </a:tabLst>
                      </a:pPr>
                      <a:r>
                        <a:rPr sz="1800" spc="-5" dirty="0" smtClean="0">
                          <a:latin typeface="Arial"/>
                          <a:cs typeface="Arial"/>
                        </a:rPr>
                        <a:t>mus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t:</a:t>
                      </a:r>
                      <a:r>
                        <a:rPr sz="18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3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S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379220" lvl="2" indent="-228600">
                        <a:lnSpc>
                          <a:spcPct val="100000"/>
                        </a:lnSpc>
                        <a:spcBef>
                          <a:spcPts val="215"/>
                        </a:spcBef>
                        <a:buFont typeface="Arial"/>
                        <a:buChar char="•"/>
                        <a:tabLst>
                          <a:tab pos="1378585" algn="l"/>
                        </a:tabLst>
                      </a:pPr>
                      <a:r>
                        <a:rPr sz="1800" spc="-5" dirty="0" smtClean="0">
                          <a:latin typeface="Arial"/>
                          <a:cs typeface="Arial"/>
                        </a:rPr>
                        <a:t>should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RC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2/4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650"/>
                        </a:lnSpc>
                        <a:spcBef>
                          <a:spcPts val="10"/>
                        </a:spcBef>
                      </a:pPr>
                      <a:endParaRPr sz="7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4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88" y="3886199"/>
            <a:ext cx="8534400" cy="3428988"/>
          </a:xfrm>
          <a:custGeom>
            <a:avLst/>
            <a:gdLst/>
            <a:ahLst/>
            <a:cxnLst/>
            <a:rect l="l" t="t" r="r" b="b"/>
            <a:pathLst>
              <a:path w="8534400" h="3428988">
                <a:moveTo>
                  <a:pt x="0" y="0"/>
                </a:moveTo>
                <a:lnTo>
                  <a:pt x="0" y="3428988"/>
                </a:lnTo>
                <a:lnTo>
                  <a:pt x="8534400" y="3428988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88" y="3886199"/>
            <a:ext cx="228599" cy="3428988"/>
          </a:xfrm>
          <a:custGeom>
            <a:avLst/>
            <a:gdLst/>
            <a:ahLst/>
            <a:cxnLst/>
            <a:rect l="l" t="t" r="r" b="b"/>
            <a:pathLst>
              <a:path w="228599" h="3428988">
                <a:moveTo>
                  <a:pt x="0" y="0"/>
                </a:moveTo>
                <a:lnTo>
                  <a:pt x="0" y="3428988"/>
                </a:lnTo>
                <a:lnTo>
                  <a:pt x="228599" y="3428988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781041"/>
              </p:ext>
            </p:extLst>
          </p:nvPr>
        </p:nvGraphicFramePr>
        <p:xfrm>
          <a:off x="457188" y="457187"/>
          <a:ext cx="9143998" cy="7075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8526780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Secu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ing</a:t>
                      </a:r>
                      <a:r>
                        <a:rPr sz="3200" spc="-204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3200" spc="-17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3200" spc="-17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entity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60347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S/MIME</a:t>
                      </a:r>
                      <a:r>
                        <a:rPr sz="1800" spc="-2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800" spc="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4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579120" marR="428625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sz="2400" dirty="0" smtClean="0">
                          <a:latin typeface="Arial"/>
                          <a:cs typeface="Arial"/>
                        </a:rPr>
                        <a:t>MIME</a:t>
                      </a:r>
                      <a:r>
                        <a:rPr sz="2400" spc="-1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is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epa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acco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MIME 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essag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epa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algn="just"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marR="927735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epa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MIME</a:t>
                      </a:r>
                      <a:r>
                        <a:rPr sz="24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is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ocesse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/MIME</a:t>
                      </a:r>
                      <a:r>
                        <a:rPr sz="24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oduc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a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PKC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j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ec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algn="just"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marR="450215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PKC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1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j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ec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is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ea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essag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8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con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wr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appe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in MIME</a:t>
                      </a: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550"/>
                        </a:lnSpc>
                        <a:spcBef>
                          <a:spcPts val="34"/>
                        </a:spcBef>
                      </a:pPr>
                      <a:endParaRPr sz="6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4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9536" y="2078724"/>
            <a:ext cx="1956829" cy="280415"/>
          </a:xfrm>
          <a:custGeom>
            <a:avLst/>
            <a:gdLst/>
            <a:ahLst/>
            <a:cxnLst/>
            <a:rect l="l" t="t" r="r" b="b"/>
            <a:pathLst>
              <a:path w="1956828" h="280415">
                <a:moveTo>
                  <a:pt x="1956828" y="280415"/>
                </a:moveTo>
                <a:lnTo>
                  <a:pt x="1956828" y="0"/>
                </a:lnTo>
                <a:lnTo>
                  <a:pt x="0" y="0"/>
                </a:lnTo>
                <a:lnTo>
                  <a:pt x="0" y="280415"/>
                </a:lnTo>
                <a:lnTo>
                  <a:pt x="6095" y="280415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1944636" y="12191"/>
                </a:lnTo>
                <a:lnTo>
                  <a:pt x="1944636" y="6095"/>
                </a:lnTo>
                <a:lnTo>
                  <a:pt x="1950732" y="12191"/>
                </a:lnTo>
                <a:lnTo>
                  <a:pt x="1950732" y="280415"/>
                </a:lnTo>
                <a:lnTo>
                  <a:pt x="1956828" y="280415"/>
                </a:lnTo>
                <a:close/>
              </a:path>
              <a:path w="1956828" h="280415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1956828" h="280415">
                <a:moveTo>
                  <a:pt x="12191" y="268223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268223"/>
                </a:lnTo>
                <a:lnTo>
                  <a:pt x="12191" y="268223"/>
                </a:lnTo>
                <a:close/>
              </a:path>
              <a:path w="1956828" h="280415">
                <a:moveTo>
                  <a:pt x="1950732" y="268223"/>
                </a:moveTo>
                <a:lnTo>
                  <a:pt x="6095" y="268223"/>
                </a:lnTo>
                <a:lnTo>
                  <a:pt x="12191" y="274319"/>
                </a:lnTo>
                <a:lnTo>
                  <a:pt x="12191" y="280415"/>
                </a:lnTo>
                <a:lnTo>
                  <a:pt x="1944636" y="280415"/>
                </a:lnTo>
                <a:lnTo>
                  <a:pt x="1944636" y="274319"/>
                </a:lnTo>
                <a:lnTo>
                  <a:pt x="1950732" y="268223"/>
                </a:lnTo>
                <a:close/>
              </a:path>
              <a:path w="1956828" h="280415">
                <a:moveTo>
                  <a:pt x="12191" y="280415"/>
                </a:moveTo>
                <a:lnTo>
                  <a:pt x="12191" y="274319"/>
                </a:lnTo>
                <a:lnTo>
                  <a:pt x="6095" y="268223"/>
                </a:lnTo>
                <a:lnTo>
                  <a:pt x="6095" y="280415"/>
                </a:lnTo>
                <a:lnTo>
                  <a:pt x="12191" y="280415"/>
                </a:lnTo>
                <a:close/>
              </a:path>
              <a:path w="1956828" h="280415">
                <a:moveTo>
                  <a:pt x="1950732" y="12191"/>
                </a:moveTo>
                <a:lnTo>
                  <a:pt x="1944636" y="6095"/>
                </a:lnTo>
                <a:lnTo>
                  <a:pt x="1944636" y="12191"/>
                </a:lnTo>
                <a:lnTo>
                  <a:pt x="1950732" y="12191"/>
                </a:lnTo>
                <a:close/>
              </a:path>
              <a:path w="1956828" h="280415">
                <a:moveTo>
                  <a:pt x="1950732" y="268223"/>
                </a:moveTo>
                <a:lnTo>
                  <a:pt x="1950732" y="12191"/>
                </a:lnTo>
                <a:lnTo>
                  <a:pt x="1944636" y="12191"/>
                </a:lnTo>
                <a:lnTo>
                  <a:pt x="1944636" y="268223"/>
                </a:lnTo>
                <a:lnTo>
                  <a:pt x="1950732" y="268223"/>
                </a:lnTo>
                <a:close/>
              </a:path>
              <a:path w="1956828" h="280415">
                <a:moveTo>
                  <a:pt x="1950732" y="280415"/>
                </a:moveTo>
                <a:lnTo>
                  <a:pt x="1950732" y="268223"/>
                </a:lnTo>
                <a:lnTo>
                  <a:pt x="1944636" y="274319"/>
                </a:lnTo>
                <a:lnTo>
                  <a:pt x="1944636" y="280415"/>
                </a:lnTo>
                <a:lnTo>
                  <a:pt x="1950732" y="280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9536" y="2412480"/>
            <a:ext cx="1956829" cy="280415"/>
          </a:xfrm>
          <a:custGeom>
            <a:avLst/>
            <a:gdLst/>
            <a:ahLst/>
            <a:cxnLst/>
            <a:rect l="l" t="t" r="r" b="b"/>
            <a:pathLst>
              <a:path w="1956828" h="280415">
                <a:moveTo>
                  <a:pt x="1956828" y="280415"/>
                </a:moveTo>
                <a:lnTo>
                  <a:pt x="1956828" y="0"/>
                </a:lnTo>
                <a:lnTo>
                  <a:pt x="0" y="0"/>
                </a:lnTo>
                <a:lnTo>
                  <a:pt x="0" y="280415"/>
                </a:lnTo>
                <a:lnTo>
                  <a:pt x="6095" y="280415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1944636" y="12191"/>
                </a:lnTo>
                <a:lnTo>
                  <a:pt x="1944636" y="6095"/>
                </a:lnTo>
                <a:lnTo>
                  <a:pt x="1950732" y="12191"/>
                </a:lnTo>
                <a:lnTo>
                  <a:pt x="1950732" y="280415"/>
                </a:lnTo>
                <a:lnTo>
                  <a:pt x="1956828" y="280415"/>
                </a:lnTo>
                <a:close/>
              </a:path>
              <a:path w="1956828" h="280415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1956828" h="280415">
                <a:moveTo>
                  <a:pt x="12191" y="268223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268223"/>
                </a:lnTo>
                <a:lnTo>
                  <a:pt x="12191" y="268223"/>
                </a:lnTo>
                <a:close/>
              </a:path>
              <a:path w="1956828" h="280415">
                <a:moveTo>
                  <a:pt x="1950732" y="268223"/>
                </a:moveTo>
                <a:lnTo>
                  <a:pt x="6095" y="268223"/>
                </a:lnTo>
                <a:lnTo>
                  <a:pt x="12191" y="274319"/>
                </a:lnTo>
                <a:lnTo>
                  <a:pt x="12191" y="280415"/>
                </a:lnTo>
                <a:lnTo>
                  <a:pt x="1944636" y="280415"/>
                </a:lnTo>
                <a:lnTo>
                  <a:pt x="1944636" y="274319"/>
                </a:lnTo>
                <a:lnTo>
                  <a:pt x="1950732" y="268223"/>
                </a:lnTo>
                <a:close/>
              </a:path>
              <a:path w="1956828" h="280415">
                <a:moveTo>
                  <a:pt x="12191" y="280415"/>
                </a:moveTo>
                <a:lnTo>
                  <a:pt x="12191" y="274319"/>
                </a:lnTo>
                <a:lnTo>
                  <a:pt x="6095" y="268223"/>
                </a:lnTo>
                <a:lnTo>
                  <a:pt x="6095" y="280415"/>
                </a:lnTo>
                <a:lnTo>
                  <a:pt x="12191" y="280415"/>
                </a:lnTo>
                <a:close/>
              </a:path>
              <a:path w="1956828" h="280415">
                <a:moveTo>
                  <a:pt x="1950732" y="12191"/>
                </a:moveTo>
                <a:lnTo>
                  <a:pt x="1944636" y="6095"/>
                </a:lnTo>
                <a:lnTo>
                  <a:pt x="1944636" y="12191"/>
                </a:lnTo>
                <a:lnTo>
                  <a:pt x="1950732" y="12191"/>
                </a:lnTo>
                <a:close/>
              </a:path>
              <a:path w="1956828" h="280415">
                <a:moveTo>
                  <a:pt x="1950732" y="268223"/>
                </a:moveTo>
                <a:lnTo>
                  <a:pt x="1950732" y="12191"/>
                </a:lnTo>
                <a:lnTo>
                  <a:pt x="1944636" y="12191"/>
                </a:lnTo>
                <a:lnTo>
                  <a:pt x="1944636" y="268223"/>
                </a:lnTo>
                <a:lnTo>
                  <a:pt x="1950732" y="268223"/>
                </a:lnTo>
                <a:close/>
              </a:path>
              <a:path w="1956828" h="280415">
                <a:moveTo>
                  <a:pt x="1950732" y="280415"/>
                </a:moveTo>
                <a:lnTo>
                  <a:pt x="1950732" y="268223"/>
                </a:lnTo>
                <a:lnTo>
                  <a:pt x="1944636" y="274319"/>
                </a:lnTo>
                <a:lnTo>
                  <a:pt x="1944636" y="280415"/>
                </a:lnTo>
                <a:lnTo>
                  <a:pt x="1950732" y="280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79536" y="2747759"/>
            <a:ext cx="1956829" cy="1135391"/>
          </a:xfrm>
          <a:custGeom>
            <a:avLst/>
            <a:gdLst/>
            <a:ahLst/>
            <a:cxnLst/>
            <a:rect l="l" t="t" r="r" b="b"/>
            <a:pathLst>
              <a:path w="1956828" h="1135392">
                <a:moveTo>
                  <a:pt x="1956828" y="1135392"/>
                </a:moveTo>
                <a:lnTo>
                  <a:pt x="1956828" y="0"/>
                </a:lnTo>
                <a:lnTo>
                  <a:pt x="0" y="0"/>
                </a:lnTo>
                <a:lnTo>
                  <a:pt x="0" y="1135392"/>
                </a:lnTo>
                <a:lnTo>
                  <a:pt x="6095" y="1135392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1944636" y="12191"/>
                </a:lnTo>
                <a:lnTo>
                  <a:pt x="1944636" y="6095"/>
                </a:lnTo>
                <a:lnTo>
                  <a:pt x="1950732" y="12191"/>
                </a:lnTo>
                <a:lnTo>
                  <a:pt x="1950732" y="1135392"/>
                </a:lnTo>
                <a:lnTo>
                  <a:pt x="1956828" y="1135392"/>
                </a:lnTo>
                <a:close/>
              </a:path>
              <a:path w="1956828" h="1135392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1956828" h="1135392">
                <a:moveTo>
                  <a:pt x="12191" y="1123200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1123200"/>
                </a:lnTo>
                <a:lnTo>
                  <a:pt x="12191" y="1123200"/>
                </a:lnTo>
                <a:close/>
              </a:path>
              <a:path w="1956828" h="1135392">
                <a:moveTo>
                  <a:pt x="1950732" y="1123200"/>
                </a:moveTo>
                <a:lnTo>
                  <a:pt x="6095" y="1123200"/>
                </a:lnTo>
                <a:lnTo>
                  <a:pt x="12191" y="1129296"/>
                </a:lnTo>
                <a:lnTo>
                  <a:pt x="12191" y="1135392"/>
                </a:lnTo>
                <a:lnTo>
                  <a:pt x="1944636" y="1135392"/>
                </a:lnTo>
                <a:lnTo>
                  <a:pt x="1944636" y="1129296"/>
                </a:lnTo>
                <a:lnTo>
                  <a:pt x="1950732" y="1123200"/>
                </a:lnTo>
                <a:close/>
              </a:path>
              <a:path w="1956828" h="1135392">
                <a:moveTo>
                  <a:pt x="12191" y="1135392"/>
                </a:moveTo>
                <a:lnTo>
                  <a:pt x="12191" y="1129296"/>
                </a:lnTo>
                <a:lnTo>
                  <a:pt x="6095" y="1123200"/>
                </a:lnTo>
                <a:lnTo>
                  <a:pt x="6095" y="1135392"/>
                </a:lnTo>
                <a:lnTo>
                  <a:pt x="12191" y="1135392"/>
                </a:lnTo>
                <a:close/>
              </a:path>
              <a:path w="1956828" h="1135392">
                <a:moveTo>
                  <a:pt x="1950732" y="12191"/>
                </a:moveTo>
                <a:lnTo>
                  <a:pt x="1944636" y="6095"/>
                </a:lnTo>
                <a:lnTo>
                  <a:pt x="1944636" y="12191"/>
                </a:lnTo>
                <a:lnTo>
                  <a:pt x="1950732" y="12191"/>
                </a:lnTo>
                <a:close/>
              </a:path>
              <a:path w="1956828" h="1135392">
                <a:moveTo>
                  <a:pt x="1950732" y="1123200"/>
                </a:moveTo>
                <a:lnTo>
                  <a:pt x="1950732" y="12191"/>
                </a:lnTo>
                <a:lnTo>
                  <a:pt x="1944636" y="12191"/>
                </a:lnTo>
                <a:lnTo>
                  <a:pt x="1944636" y="1123200"/>
                </a:lnTo>
                <a:lnTo>
                  <a:pt x="1950732" y="1123200"/>
                </a:lnTo>
                <a:close/>
              </a:path>
              <a:path w="1956828" h="1135392">
                <a:moveTo>
                  <a:pt x="1950732" y="1135392"/>
                </a:moveTo>
                <a:lnTo>
                  <a:pt x="1950732" y="1123200"/>
                </a:lnTo>
                <a:lnTo>
                  <a:pt x="1944636" y="1129296"/>
                </a:lnTo>
                <a:lnTo>
                  <a:pt x="1944636" y="1135392"/>
                </a:lnTo>
                <a:lnTo>
                  <a:pt x="1950732" y="1135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78196" y="2366759"/>
            <a:ext cx="2153411" cy="260603"/>
          </a:xfrm>
          <a:custGeom>
            <a:avLst/>
            <a:gdLst/>
            <a:ahLst/>
            <a:cxnLst/>
            <a:rect l="l" t="t" r="r" b="b"/>
            <a:pathLst>
              <a:path w="2153411" h="260603">
                <a:moveTo>
                  <a:pt x="2153411" y="260603"/>
                </a:moveTo>
                <a:lnTo>
                  <a:pt x="2153411" y="0"/>
                </a:lnTo>
                <a:lnTo>
                  <a:pt x="0" y="0"/>
                </a:lnTo>
                <a:lnTo>
                  <a:pt x="0" y="260603"/>
                </a:lnTo>
                <a:lnTo>
                  <a:pt x="6095" y="260603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2141219" y="12191"/>
                </a:lnTo>
                <a:lnTo>
                  <a:pt x="2141219" y="6095"/>
                </a:lnTo>
                <a:lnTo>
                  <a:pt x="2147315" y="12191"/>
                </a:lnTo>
                <a:lnTo>
                  <a:pt x="2147315" y="260603"/>
                </a:lnTo>
                <a:lnTo>
                  <a:pt x="2153411" y="260603"/>
                </a:lnTo>
                <a:close/>
              </a:path>
              <a:path w="2153411" h="260603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2153411" h="260603">
                <a:moveTo>
                  <a:pt x="12191" y="248411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248411"/>
                </a:lnTo>
                <a:lnTo>
                  <a:pt x="12191" y="248411"/>
                </a:lnTo>
                <a:close/>
              </a:path>
              <a:path w="2153411" h="260603">
                <a:moveTo>
                  <a:pt x="2147315" y="248411"/>
                </a:moveTo>
                <a:lnTo>
                  <a:pt x="6095" y="248411"/>
                </a:lnTo>
                <a:lnTo>
                  <a:pt x="12191" y="254507"/>
                </a:lnTo>
                <a:lnTo>
                  <a:pt x="12191" y="260603"/>
                </a:lnTo>
                <a:lnTo>
                  <a:pt x="2141219" y="260603"/>
                </a:lnTo>
                <a:lnTo>
                  <a:pt x="2141219" y="254507"/>
                </a:lnTo>
                <a:lnTo>
                  <a:pt x="2147315" y="248411"/>
                </a:lnTo>
                <a:close/>
              </a:path>
              <a:path w="2153411" h="260603">
                <a:moveTo>
                  <a:pt x="12191" y="260603"/>
                </a:moveTo>
                <a:lnTo>
                  <a:pt x="12191" y="254507"/>
                </a:lnTo>
                <a:lnTo>
                  <a:pt x="6095" y="248411"/>
                </a:lnTo>
                <a:lnTo>
                  <a:pt x="6095" y="260603"/>
                </a:lnTo>
                <a:lnTo>
                  <a:pt x="12191" y="260603"/>
                </a:lnTo>
                <a:close/>
              </a:path>
              <a:path w="2153411" h="260603">
                <a:moveTo>
                  <a:pt x="2147315" y="12191"/>
                </a:moveTo>
                <a:lnTo>
                  <a:pt x="2141219" y="6095"/>
                </a:lnTo>
                <a:lnTo>
                  <a:pt x="2141219" y="12191"/>
                </a:lnTo>
                <a:lnTo>
                  <a:pt x="2147315" y="12191"/>
                </a:lnTo>
                <a:close/>
              </a:path>
              <a:path w="2153411" h="260603">
                <a:moveTo>
                  <a:pt x="2147315" y="248411"/>
                </a:moveTo>
                <a:lnTo>
                  <a:pt x="2147315" y="12191"/>
                </a:lnTo>
                <a:lnTo>
                  <a:pt x="2141219" y="12191"/>
                </a:lnTo>
                <a:lnTo>
                  <a:pt x="2141219" y="248411"/>
                </a:lnTo>
                <a:lnTo>
                  <a:pt x="2147315" y="248411"/>
                </a:lnTo>
                <a:close/>
              </a:path>
              <a:path w="2153411" h="260603">
                <a:moveTo>
                  <a:pt x="2147315" y="260603"/>
                </a:moveTo>
                <a:lnTo>
                  <a:pt x="2147315" y="248411"/>
                </a:lnTo>
                <a:lnTo>
                  <a:pt x="2141219" y="254507"/>
                </a:lnTo>
                <a:lnTo>
                  <a:pt x="2141219" y="260603"/>
                </a:lnTo>
                <a:lnTo>
                  <a:pt x="2147315" y="2606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66004" y="2662416"/>
            <a:ext cx="2154935" cy="1223784"/>
          </a:xfrm>
          <a:custGeom>
            <a:avLst/>
            <a:gdLst/>
            <a:ahLst/>
            <a:cxnLst/>
            <a:rect l="l" t="t" r="r" b="b"/>
            <a:pathLst>
              <a:path w="2154935" h="1223783">
                <a:moveTo>
                  <a:pt x="0" y="0"/>
                </a:moveTo>
                <a:lnTo>
                  <a:pt x="2154935" y="0"/>
                </a:lnTo>
                <a:lnTo>
                  <a:pt x="2154935" y="1223783"/>
                </a:lnTo>
                <a:lnTo>
                  <a:pt x="0" y="12237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79536" y="3938016"/>
            <a:ext cx="1956829" cy="579119"/>
          </a:xfrm>
          <a:custGeom>
            <a:avLst/>
            <a:gdLst/>
            <a:ahLst/>
            <a:cxnLst/>
            <a:rect l="l" t="t" r="r" b="b"/>
            <a:pathLst>
              <a:path w="1956828" h="579119">
                <a:moveTo>
                  <a:pt x="1956828" y="579119"/>
                </a:moveTo>
                <a:lnTo>
                  <a:pt x="1956828" y="0"/>
                </a:lnTo>
                <a:lnTo>
                  <a:pt x="0" y="0"/>
                </a:lnTo>
                <a:lnTo>
                  <a:pt x="0" y="579119"/>
                </a:lnTo>
                <a:lnTo>
                  <a:pt x="6095" y="579119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1944636" y="12191"/>
                </a:lnTo>
                <a:lnTo>
                  <a:pt x="1944636" y="6095"/>
                </a:lnTo>
                <a:lnTo>
                  <a:pt x="1950732" y="12191"/>
                </a:lnTo>
                <a:lnTo>
                  <a:pt x="1950732" y="579119"/>
                </a:lnTo>
                <a:lnTo>
                  <a:pt x="1956828" y="579119"/>
                </a:lnTo>
                <a:close/>
              </a:path>
              <a:path w="1956828" h="579119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1956828" h="579119">
                <a:moveTo>
                  <a:pt x="12191" y="566927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566927"/>
                </a:lnTo>
                <a:lnTo>
                  <a:pt x="12191" y="566927"/>
                </a:lnTo>
                <a:close/>
              </a:path>
              <a:path w="1956828" h="579119">
                <a:moveTo>
                  <a:pt x="1950732" y="566927"/>
                </a:moveTo>
                <a:lnTo>
                  <a:pt x="6095" y="566927"/>
                </a:lnTo>
                <a:lnTo>
                  <a:pt x="12191" y="573023"/>
                </a:lnTo>
                <a:lnTo>
                  <a:pt x="12191" y="579119"/>
                </a:lnTo>
                <a:lnTo>
                  <a:pt x="1944636" y="579119"/>
                </a:lnTo>
                <a:lnTo>
                  <a:pt x="1944636" y="573023"/>
                </a:lnTo>
                <a:lnTo>
                  <a:pt x="1950732" y="566927"/>
                </a:lnTo>
                <a:close/>
              </a:path>
              <a:path w="1956828" h="579119">
                <a:moveTo>
                  <a:pt x="12191" y="579119"/>
                </a:moveTo>
                <a:lnTo>
                  <a:pt x="12191" y="573023"/>
                </a:lnTo>
                <a:lnTo>
                  <a:pt x="6095" y="566927"/>
                </a:lnTo>
                <a:lnTo>
                  <a:pt x="6095" y="579119"/>
                </a:lnTo>
                <a:lnTo>
                  <a:pt x="12191" y="579119"/>
                </a:lnTo>
                <a:close/>
              </a:path>
              <a:path w="1956828" h="579119">
                <a:moveTo>
                  <a:pt x="1950732" y="12191"/>
                </a:moveTo>
                <a:lnTo>
                  <a:pt x="1944636" y="6095"/>
                </a:lnTo>
                <a:lnTo>
                  <a:pt x="1944636" y="12191"/>
                </a:lnTo>
                <a:lnTo>
                  <a:pt x="1950732" y="12191"/>
                </a:lnTo>
                <a:close/>
              </a:path>
              <a:path w="1956828" h="579119">
                <a:moveTo>
                  <a:pt x="1950732" y="566927"/>
                </a:moveTo>
                <a:lnTo>
                  <a:pt x="1950732" y="12191"/>
                </a:lnTo>
                <a:lnTo>
                  <a:pt x="1944636" y="12191"/>
                </a:lnTo>
                <a:lnTo>
                  <a:pt x="1944636" y="566927"/>
                </a:lnTo>
                <a:lnTo>
                  <a:pt x="1950732" y="566927"/>
                </a:lnTo>
                <a:close/>
              </a:path>
              <a:path w="1956828" h="579119">
                <a:moveTo>
                  <a:pt x="1950732" y="579119"/>
                </a:moveTo>
                <a:lnTo>
                  <a:pt x="1950732" y="566927"/>
                </a:lnTo>
                <a:lnTo>
                  <a:pt x="1944636" y="573023"/>
                </a:lnTo>
                <a:lnTo>
                  <a:pt x="1944636" y="579119"/>
                </a:lnTo>
                <a:lnTo>
                  <a:pt x="1950732" y="579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79536" y="4570478"/>
            <a:ext cx="1956829" cy="475487"/>
          </a:xfrm>
          <a:custGeom>
            <a:avLst/>
            <a:gdLst/>
            <a:ahLst/>
            <a:cxnLst/>
            <a:rect l="l" t="t" r="r" b="b"/>
            <a:pathLst>
              <a:path w="1956828" h="475487">
                <a:moveTo>
                  <a:pt x="1956828" y="475487"/>
                </a:moveTo>
                <a:lnTo>
                  <a:pt x="1956828" y="0"/>
                </a:lnTo>
                <a:lnTo>
                  <a:pt x="0" y="0"/>
                </a:lnTo>
                <a:lnTo>
                  <a:pt x="0" y="475487"/>
                </a:lnTo>
                <a:lnTo>
                  <a:pt x="6095" y="475487"/>
                </a:lnTo>
                <a:lnTo>
                  <a:pt x="6095" y="13715"/>
                </a:lnTo>
                <a:lnTo>
                  <a:pt x="12191" y="7619"/>
                </a:lnTo>
                <a:lnTo>
                  <a:pt x="12191" y="13715"/>
                </a:lnTo>
                <a:lnTo>
                  <a:pt x="1944636" y="13715"/>
                </a:lnTo>
                <a:lnTo>
                  <a:pt x="1944636" y="7619"/>
                </a:lnTo>
                <a:lnTo>
                  <a:pt x="1950732" y="13715"/>
                </a:lnTo>
                <a:lnTo>
                  <a:pt x="1950732" y="475487"/>
                </a:lnTo>
                <a:lnTo>
                  <a:pt x="1956828" y="475487"/>
                </a:lnTo>
                <a:close/>
              </a:path>
              <a:path w="1956828" h="475487">
                <a:moveTo>
                  <a:pt x="12191" y="13715"/>
                </a:moveTo>
                <a:lnTo>
                  <a:pt x="12191" y="7619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1956828" h="475487">
                <a:moveTo>
                  <a:pt x="12191" y="463295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463295"/>
                </a:lnTo>
                <a:lnTo>
                  <a:pt x="12191" y="463295"/>
                </a:lnTo>
                <a:close/>
              </a:path>
              <a:path w="1956828" h="475487">
                <a:moveTo>
                  <a:pt x="1950732" y="463295"/>
                </a:moveTo>
                <a:lnTo>
                  <a:pt x="6095" y="463295"/>
                </a:lnTo>
                <a:lnTo>
                  <a:pt x="12191" y="469391"/>
                </a:lnTo>
                <a:lnTo>
                  <a:pt x="12191" y="475487"/>
                </a:lnTo>
                <a:lnTo>
                  <a:pt x="1944636" y="475487"/>
                </a:lnTo>
                <a:lnTo>
                  <a:pt x="1944636" y="469391"/>
                </a:lnTo>
                <a:lnTo>
                  <a:pt x="1950732" y="463295"/>
                </a:lnTo>
                <a:close/>
              </a:path>
              <a:path w="1956828" h="475487">
                <a:moveTo>
                  <a:pt x="12191" y="475487"/>
                </a:moveTo>
                <a:lnTo>
                  <a:pt x="12191" y="469391"/>
                </a:lnTo>
                <a:lnTo>
                  <a:pt x="6095" y="463295"/>
                </a:lnTo>
                <a:lnTo>
                  <a:pt x="6095" y="475487"/>
                </a:lnTo>
                <a:lnTo>
                  <a:pt x="12191" y="475487"/>
                </a:lnTo>
                <a:close/>
              </a:path>
              <a:path w="1956828" h="475487">
                <a:moveTo>
                  <a:pt x="1950732" y="13715"/>
                </a:moveTo>
                <a:lnTo>
                  <a:pt x="1944636" y="7619"/>
                </a:lnTo>
                <a:lnTo>
                  <a:pt x="1944636" y="13715"/>
                </a:lnTo>
                <a:lnTo>
                  <a:pt x="1950732" y="13715"/>
                </a:lnTo>
                <a:close/>
              </a:path>
              <a:path w="1956828" h="475487">
                <a:moveTo>
                  <a:pt x="1950732" y="463295"/>
                </a:moveTo>
                <a:lnTo>
                  <a:pt x="1950732" y="13715"/>
                </a:lnTo>
                <a:lnTo>
                  <a:pt x="1944636" y="13715"/>
                </a:lnTo>
                <a:lnTo>
                  <a:pt x="1944636" y="463295"/>
                </a:lnTo>
                <a:lnTo>
                  <a:pt x="1950732" y="463295"/>
                </a:lnTo>
                <a:close/>
              </a:path>
              <a:path w="1956828" h="475487">
                <a:moveTo>
                  <a:pt x="1950732" y="475487"/>
                </a:moveTo>
                <a:lnTo>
                  <a:pt x="1950732" y="463295"/>
                </a:lnTo>
                <a:lnTo>
                  <a:pt x="1944636" y="469391"/>
                </a:lnTo>
                <a:lnTo>
                  <a:pt x="1944636" y="475487"/>
                </a:lnTo>
                <a:lnTo>
                  <a:pt x="1950732" y="475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79536" y="5099304"/>
            <a:ext cx="1956829" cy="530351"/>
          </a:xfrm>
          <a:custGeom>
            <a:avLst/>
            <a:gdLst/>
            <a:ahLst/>
            <a:cxnLst/>
            <a:rect l="l" t="t" r="r" b="b"/>
            <a:pathLst>
              <a:path w="1956828" h="530351">
                <a:moveTo>
                  <a:pt x="1956828" y="530351"/>
                </a:moveTo>
                <a:lnTo>
                  <a:pt x="1956828" y="0"/>
                </a:lnTo>
                <a:lnTo>
                  <a:pt x="0" y="0"/>
                </a:lnTo>
                <a:lnTo>
                  <a:pt x="0" y="530351"/>
                </a:lnTo>
                <a:lnTo>
                  <a:pt x="6095" y="530351"/>
                </a:lnTo>
                <a:lnTo>
                  <a:pt x="6095" y="13715"/>
                </a:lnTo>
                <a:lnTo>
                  <a:pt x="12191" y="6095"/>
                </a:lnTo>
                <a:lnTo>
                  <a:pt x="12191" y="13715"/>
                </a:lnTo>
                <a:lnTo>
                  <a:pt x="1944636" y="13715"/>
                </a:lnTo>
                <a:lnTo>
                  <a:pt x="1944636" y="6095"/>
                </a:lnTo>
                <a:lnTo>
                  <a:pt x="1950732" y="13715"/>
                </a:lnTo>
                <a:lnTo>
                  <a:pt x="1950732" y="530351"/>
                </a:lnTo>
                <a:lnTo>
                  <a:pt x="1956828" y="530351"/>
                </a:lnTo>
                <a:close/>
              </a:path>
              <a:path w="1956828" h="530351">
                <a:moveTo>
                  <a:pt x="12191" y="13715"/>
                </a:moveTo>
                <a:lnTo>
                  <a:pt x="12191" y="6095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1956828" h="530351">
                <a:moveTo>
                  <a:pt x="12191" y="518159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518159"/>
                </a:lnTo>
                <a:lnTo>
                  <a:pt x="12191" y="518159"/>
                </a:lnTo>
                <a:close/>
              </a:path>
              <a:path w="1956828" h="530351">
                <a:moveTo>
                  <a:pt x="1950732" y="518159"/>
                </a:moveTo>
                <a:lnTo>
                  <a:pt x="6095" y="518159"/>
                </a:lnTo>
                <a:lnTo>
                  <a:pt x="12191" y="524255"/>
                </a:lnTo>
                <a:lnTo>
                  <a:pt x="12191" y="530351"/>
                </a:lnTo>
                <a:lnTo>
                  <a:pt x="1944636" y="530351"/>
                </a:lnTo>
                <a:lnTo>
                  <a:pt x="1944636" y="524255"/>
                </a:lnTo>
                <a:lnTo>
                  <a:pt x="1950732" y="518159"/>
                </a:lnTo>
                <a:close/>
              </a:path>
              <a:path w="1956828" h="530351">
                <a:moveTo>
                  <a:pt x="12191" y="530351"/>
                </a:moveTo>
                <a:lnTo>
                  <a:pt x="12191" y="524255"/>
                </a:lnTo>
                <a:lnTo>
                  <a:pt x="6095" y="518159"/>
                </a:lnTo>
                <a:lnTo>
                  <a:pt x="6095" y="530351"/>
                </a:lnTo>
                <a:lnTo>
                  <a:pt x="12191" y="530351"/>
                </a:lnTo>
                <a:close/>
              </a:path>
              <a:path w="1956828" h="530351">
                <a:moveTo>
                  <a:pt x="1950732" y="13715"/>
                </a:moveTo>
                <a:lnTo>
                  <a:pt x="1944636" y="6095"/>
                </a:lnTo>
                <a:lnTo>
                  <a:pt x="1944636" y="13715"/>
                </a:lnTo>
                <a:lnTo>
                  <a:pt x="1950732" y="13715"/>
                </a:lnTo>
                <a:close/>
              </a:path>
              <a:path w="1956828" h="530351">
                <a:moveTo>
                  <a:pt x="1950732" y="518159"/>
                </a:moveTo>
                <a:lnTo>
                  <a:pt x="1950732" y="13715"/>
                </a:lnTo>
                <a:lnTo>
                  <a:pt x="1944636" y="13715"/>
                </a:lnTo>
                <a:lnTo>
                  <a:pt x="1944636" y="518159"/>
                </a:lnTo>
                <a:lnTo>
                  <a:pt x="1950732" y="518159"/>
                </a:lnTo>
                <a:close/>
              </a:path>
              <a:path w="1956828" h="530351">
                <a:moveTo>
                  <a:pt x="1950732" y="530351"/>
                </a:moveTo>
                <a:lnTo>
                  <a:pt x="1950732" y="518159"/>
                </a:lnTo>
                <a:lnTo>
                  <a:pt x="1944636" y="524255"/>
                </a:lnTo>
                <a:lnTo>
                  <a:pt x="1944636" y="530351"/>
                </a:lnTo>
                <a:lnTo>
                  <a:pt x="1950732" y="530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47716" y="5952744"/>
            <a:ext cx="2141219" cy="355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41620" y="5946648"/>
            <a:ext cx="2153411" cy="367283"/>
          </a:xfrm>
          <a:custGeom>
            <a:avLst/>
            <a:gdLst/>
            <a:ahLst/>
            <a:cxnLst/>
            <a:rect l="l" t="t" r="r" b="b"/>
            <a:pathLst>
              <a:path w="2153411" h="367283">
                <a:moveTo>
                  <a:pt x="2153411" y="367283"/>
                </a:moveTo>
                <a:lnTo>
                  <a:pt x="2153411" y="0"/>
                </a:lnTo>
                <a:lnTo>
                  <a:pt x="0" y="0"/>
                </a:lnTo>
                <a:lnTo>
                  <a:pt x="0" y="367283"/>
                </a:lnTo>
                <a:lnTo>
                  <a:pt x="6095" y="367283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2141219" y="12191"/>
                </a:lnTo>
                <a:lnTo>
                  <a:pt x="2141219" y="6095"/>
                </a:lnTo>
                <a:lnTo>
                  <a:pt x="2147315" y="12191"/>
                </a:lnTo>
                <a:lnTo>
                  <a:pt x="2147315" y="367283"/>
                </a:lnTo>
                <a:lnTo>
                  <a:pt x="2153411" y="367283"/>
                </a:lnTo>
                <a:close/>
              </a:path>
              <a:path w="2153411" h="367283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2153411" h="367283">
                <a:moveTo>
                  <a:pt x="12191" y="355091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355091"/>
                </a:lnTo>
                <a:lnTo>
                  <a:pt x="12191" y="355091"/>
                </a:lnTo>
                <a:close/>
              </a:path>
              <a:path w="2153411" h="367283">
                <a:moveTo>
                  <a:pt x="2147315" y="355091"/>
                </a:moveTo>
                <a:lnTo>
                  <a:pt x="6095" y="355091"/>
                </a:lnTo>
                <a:lnTo>
                  <a:pt x="12191" y="361187"/>
                </a:lnTo>
                <a:lnTo>
                  <a:pt x="12191" y="367283"/>
                </a:lnTo>
                <a:lnTo>
                  <a:pt x="2141219" y="367283"/>
                </a:lnTo>
                <a:lnTo>
                  <a:pt x="2141219" y="361187"/>
                </a:lnTo>
                <a:lnTo>
                  <a:pt x="2147315" y="355091"/>
                </a:lnTo>
                <a:close/>
              </a:path>
              <a:path w="2153411" h="367283">
                <a:moveTo>
                  <a:pt x="12191" y="367283"/>
                </a:moveTo>
                <a:lnTo>
                  <a:pt x="12191" y="361187"/>
                </a:lnTo>
                <a:lnTo>
                  <a:pt x="6095" y="355091"/>
                </a:lnTo>
                <a:lnTo>
                  <a:pt x="6095" y="367283"/>
                </a:lnTo>
                <a:lnTo>
                  <a:pt x="12191" y="367283"/>
                </a:lnTo>
                <a:close/>
              </a:path>
              <a:path w="2153411" h="367283">
                <a:moveTo>
                  <a:pt x="2147315" y="12191"/>
                </a:moveTo>
                <a:lnTo>
                  <a:pt x="2141219" y="6095"/>
                </a:lnTo>
                <a:lnTo>
                  <a:pt x="2141219" y="12191"/>
                </a:lnTo>
                <a:lnTo>
                  <a:pt x="2147315" y="12191"/>
                </a:lnTo>
                <a:close/>
              </a:path>
              <a:path w="2153411" h="367283">
                <a:moveTo>
                  <a:pt x="2147315" y="355091"/>
                </a:moveTo>
                <a:lnTo>
                  <a:pt x="2147315" y="12191"/>
                </a:lnTo>
                <a:lnTo>
                  <a:pt x="2141219" y="12191"/>
                </a:lnTo>
                <a:lnTo>
                  <a:pt x="2141219" y="355091"/>
                </a:lnTo>
                <a:lnTo>
                  <a:pt x="2147315" y="355091"/>
                </a:lnTo>
                <a:close/>
              </a:path>
              <a:path w="2153411" h="367283">
                <a:moveTo>
                  <a:pt x="2147315" y="367283"/>
                </a:moveTo>
                <a:lnTo>
                  <a:pt x="2147315" y="355091"/>
                </a:lnTo>
                <a:lnTo>
                  <a:pt x="2141219" y="361187"/>
                </a:lnTo>
                <a:lnTo>
                  <a:pt x="2141219" y="367283"/>
                </a:lnTo>
                <a:lnTo>
                  <a:pt x="2147315" y="367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41620" y="4416552"/>
            <a:ext cx="2153411" cy="262128"/>
          </a:xfrm>
          <a:custGeom>
            <a:avLst/>
            <a:gdLst/>
            <a:ahLst/>
            <a:cxnLst/>
            <a:rect l="l" t="t" r="r" b="b"/>
            <a:pathLst>
              <a:path w="2153411" h="262127">
                <a:moveTo>
                  <a:pt x="2153411" y="262127"/>
                </a:moveTo>
                <a:lnTo>
                  <a:pt x="2153411" y="0"/>
                </a:lnTo>
                <a:lnTo>
                  <a:pt x="0" y="0"/>
                </a:lnTo>
                <a:lnTo>
                  <a:pt x="0" y="262127"/>
                </a:lnTo>
                <a:lnTo>
                  <a:pt x="6095" y="262127"/>
                </a:lnTo>
                <a:lnTo>
                  <a:pt x="6095" y="13715"/>
                </a:lnTo>
                <a:lnTo>
                  <a:pt x="12191" y="7619"/>
                </a:lnTo>
                <a:lnTo>
                  <a:pt x="12191" y="13715"/>
                </a:lnTo>
                <a:lnTo>
                  <a:pt x="2141219" y="13715"/>
                </a:lnTo>
                <a:lnTo>
                  <a:pt x="2141219" y="7619"/>
                </a:lnTo>
                <a:lnTo>
                  <a:pt x="2147315" y="13715"/>
                </a:lnTo>
                <a:lnTo>
                  <a:pt x="2147315" y="262127"/>
                </a:lnTo>
                <a:lnTo>
                  <a:pt x="2153411" y="262127"/>
                </a:lnTo>
                <a:close/>
              </a:path>
              <a:path w="2153411" h="262127">
                <a:moveTo>
                  <a:pt x="12191" y="13715"/>
                </a:moveTo>
                <a:lnTo>
                  <a:pt x="12191" y="7619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2153411" h="262127">
                <a:moveTo>
                  <a:pt x="12191" y="249935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249935"/>
                </a:lnTo>
                <a:lnTo>
                  <a:pt x="12191" y="249935"/>
                </a:lnTo>
                <a:close/>
              </a:path>
              <a:path w="2153411" h="262127">
                <a:moveTo>
                  <a:pt x="2147315" y="249935"/>
                </a:moveTo>
                <a:lnTo>
                  <a:pt x="6095" y="249935"/>
                </a:lnTo>
                <a:lnTo>
                  <a:pt x="12191" y="256031"/>
                </a:lnTo>
                <a:lnTo>
                  <a:pt x="12191" y="262127"/>
                </a:lnTo>
                <a:lnTo>
                  <a:pt x="2141219" y="262127"/>
                </a:lnTo>
                <a:lnTo>
                  <a:pt x="2141219" y="256031"/>
                </a:lnTo>
                <a:lnTo>
                  <a:pt x="2147315" y="249935"/>
                </a:lnTo>
                <a:close/>
              </a:path>
              <a:path w="2153411" h="262127">
                <a:moveTo>
                  <a:pt x="12191" y="262127"/>
                </a:moveTo>
                <a:lnTo>
                  <a:pt x="12191" y="256031"/>
                </a:lnTo>
                <a:lnTo>
                  <a:pt x="6095" y="249935"/>
                </a:lnTo>
                <a:lnTo>
                  <a:pt x="6095" y="262127"/>
                </a:lnTo>
                <a:lnTo>
                  <a:pt x="12191" y="262127"/>
                </a:lnTo>
                <a:close/>
              </a:path>
              <a:path w="2153411" h="262127">
                <a:moveTo>
                  <a:pt x="2147315" y="13715"/>
                </a:moveTo>
                <a:lnTo>
                  <a:pt x="2141219" y="7619"/>
                </a:lnTo>
                <a:lnTo>
                  <a:pt x="2141219" y="13715"/>
                </a:lnTo>
                <a:lnTo>
                  <a:pt x="2147315" y="13715"/>
                </a:lnTo>
                <a:close/>
              </a:path>
              <a:path w="2153411" h="262127">
                <a:moveTo>
                  <a:pt x="2147315" y="249935"/>
                </a:moveTo>
                <a:lnTo>
                  <a:pt x="2147315" y="13715"/>
                </a:lnTo>
                <a:lnTo>
                  <a:pt x="2141219" y="13715"/>
                </a:lnTo>
                <a:lnTo>
                  <a:pt x="2141219" y="249935"/>
                </a:lnTo>
                <a:lnTo>
                  <a:pt x="2147315" y="249935"/>
                </a:lnTo>
                <a:close/>
              </a:path>
              <a:path w="2153411" h="262127">
                <a:moveTo>
                  <a:pt x="2147315" y="262127"/>
                </a:moveTo>
                <a:lnTo>
                  <a:pt x="2147315" y="249935"/>
                </a:lnTo>
                <a:lnTo>
                  <a:pt x="2141219" y="256031"/>
                </a:lnTo>
                <a:lnTo>
                  <a:pt x="2141219" y="262127"/>
                </a:lnTo>
                <a:lnTo>
                  <a:pt x="2147315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41620" y="4721351"/>
            <a:ext cx="2153411" cy="262128"/>
          </a:xfrm>
          <a:custGeom>
            <a:avLst/>
            <a:gdLst/>
            <a:ahLst/>
            <a:cxnLst/>
            <a:rect l="l" t="t" r="r" b="b"/>
            <a:pathLst>
              <a:path w="2153411" h="262127">
                <a:moveTo>
                  <a:pt x="2153411" y="262127"/>
                </a:moveTo>
                <a:lnTo>
                  <a:pt x="2153411" y="0"/>
                </a:lnTo>
                <a:lnTo>
                  <a:pt x="0" y="0"/>
                </a:lnTo>
                <a:lnTo>
                  <a:pt x="0" y="262127"/>
                </a:lnTo>
                <a:lnTo>
                  <a:pt x="6095" y="262127"/>
                </a:lnTo>
                <a:lnTo>
                  <a:pt x="6095" y="13715"/>
                </a:lnTo>
                <a:lnTo>
                  <a:pt x="12191" y="7619"/>
                </a:lnTo>
                <a:lnTo>
                  <a:pt x="12191" y="13715"/>
                </a:lnTo>
                <a:lnTo>
                  <a:pt x="2141219" y="13715"/>
                </a:lnTo>
                <a:lnTo>
                  <a:pt x="2141219" y="7619"/>
                </a:lnTo>
                <a:lnTo>
                  <a:pt x="2147315" y="13715"/>
                </a:lnTo>
                <a:lnTo>
                  <a:pt x="2147315" y="262127"/>
                </a:lnTo>
                <a:lnTo>
                  <a:pt x="2153411" y="262127"/>
                </a:lnTo>
                <a:close/>
              </a:path>
              <a:path w="2153411" h="262127">
                <a:moveTo>
                  <a:pt x="12191" y="13715"/>
                </a:moveTo>
                <a:lnTo>
                  <a:pt x="12191" y="7619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2153411" h="262127">
                <a:moveTo>
                  <a:pt x="12191" y="249935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249935"/>
                </a:lnTo>
                <a:lnTo>
                  <a:pt x="12191" y="249935"/>
                </a:lnTo>
                <a:close/>
              </a:path>
              <a:path w="2153411" h="262127">
                <a:moveTo>
                  <a:pt x="2147315" y="249935"/>
                </a:moveTo>
                <a:lnTo>
                  <a:pt x="6095" y="249935"/>
                </a:lnTo>
                <a:lnTo>
                  <a:pt x="12191" y="256031"/>
                </a:lnTo>
                <a:lnTo>
                  <a:pt x="12191" y="262127"/>
                </a:lnTo>
                <a:lnTo>
                  <a:pt x="2141219" y="262127"/>
                </a:lnTo>
                <a:lnTo>
                  <a:pt x="2141219" y="256031"/>
                </a:lnTo>
                <a:lnTo>
                  <a:pt x="2147315" y="249935"/>
                </a:lnTo>
                <a:close/>
              </a:path>
              <a:path w="2153411" h="262127">
                <a:moveTo>
                  <a:pt x="12191" y="262127"/>
                </a:moveTo>
                <a:lnTo>
                  <a:pt x="12191" y="256031"/>
                </a:lnTo>
                <a:lnTo>
                  <a:pt x="6095" y="249935"/>
                </a:lnTo>
                <a:lnTo>
                  <a:pt x="6095" y="262127"/>
                </a:lnTo>
                <a:lnTo>
                  <a:pt x="12191" y="262127"/>
                </a:lnTo>
                <a:close/>
              </a:path>
              <a:path w="2153411" h="262127">
                <a:moveTo>
                  <a:pt x="2147315" y="13715"/>
                </a:moveTo>
                <a:lnTo>
                  <a:pt x="2141219" y="7619"/>
                </a:lnTo>
                <a:lnTo>
                  <a:pt x="2141219" y="13715"/>
                </a:lnTo>
                <a:lnTo>
                  <a:pt x="2147315" y="13715"/>
                </a:lnTo>
                <a:close/>
              </a:path>
              <a:path w="2153411" h="262127">
                <a:moveTo>
                  <a:pt x="2147315" y="249935"/>
                </a:moveTo>
                <a:lnTo>
                  <a:pt x="2147315" y="13715"/>
                </a:lnTo>
                <a:lnTo>
                  <a:pt x="2141219" y="13715"/>
                </a:lnTo>
                <a:lnTo>
                  <a:pt x="2141219" y="249935"/>
                </a:lnTo>
                <a:lnTo>
                  <a:pt x="2147315" y="249935"/>
                </a:lnTo>
                <a:close/>
              </a:path>
              <a:path w="2153411" h="262127">
                <a:moveTo>
                  <a:pt x="2147315" y="262127"/>
                </a:moveTo>
                <a:lnTo>
                  <a:pt x="2147315" y="249935"/>
                </a:lnTo>
                <a:lnTo>
                  <a:pt x="2141219" y="256031"/>
                </a:lnTo>
                <a:lnTo>
                  <a:pt x="2141219" y="262127"/>
                </a:lnTo>
                <a:lnTo>
                  <a:pt x="2147315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41620" y="5027677"/>
            <a:ext cx="2153411" cy="262128"/>
          </a:xfrm>
          <a:custGeom>
            <a:avLst/>
            <a:gdLst/>
            <a:ahLst/>
            <a:cxnLst/>
            <a:rect l="l" t="t" r="r" b="b"/>
            <a:pathLst>
              <a:path w="2153411" h="262127">
                <a:moveTo>
                  <a:pt x="2153411" y="262127"/>
                </a:moveTo>
                <a:lnTo>
                  <a:pt x="2153411" y="0"/>
                </a:lnTo>
                <a:lnTo>
                  <a:pt x="0" y="0"/>
                </a:lnTo>
                <a:lnTo>
                  <a:pt x="0" y="262127"/>
                </a:lnTo>
                <a:lnTo>
                  <a:pt x="6095" y="262127"/>
                </a:lnTo>
                <a:lnTo>
                  <a:pt x="6095" y="13715"/>
                </a:lnTo>
                <a:lnTo>
                  <a:pt x="12191" y="7619"/>
                </a:lnTo>
                <a:lnTo>
                  <a:pt x="12191" y="13715"/>
                </a:lnTo>
                <a:lnTo>
                  <a:pt x="2141219" y="13715"/>
                </a:lnTo>
                <a:lnTo>
                  <a:pt x="2141219" y="7619"/>
                </a:lnTo>
                <a:lnTo>
                  <a:pt x="2147315" y="13715"/>
                </a:lnTo>
                <a:lnTo>
                  <a:pt x="2147315" y="262127"/>
                </a:lnTo>
                <a:lnTo>
                  <a:pt x="2153411" y="262127"/>
                </a:lnTo>
                <a:close/>
              </a:path>
              <a:path w="2153411" h="262127">
                <a:moveTo>
                  <a:pt x="12191" y="13715"/>
                </a:moveTo>
                <a:lnTo>
                  <a:pt x="12191" y="7619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2153411" h="262127">
                <a:moveTo>
                  <a:pt x="12191" y="249935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249935"/>
                </a:lnTo>
                <a:lnTo>
                  <a:pt x="12191" y="249935"/>
                </a:lnTo>
                <a:close/>
              </a:path>
              <a:path w="2153411" h="262127">
                <a:moveTo>
                  <a:pt x="2147315" y="249935"/>
                </a:moveTo>
                <a:lnTo>
                  <a:pt x="6095" y="249935"/>
                </a:lnTo>
                <a:lnTo>
                  <a:pt x="12191" y="256031"/>
                </a:lnTo>
                <a:lnTo>
                  <a:pt x="12191" y="262127"/>
                </a:lnTo>
                <a:lnTo>
                  <a:pt x="2141219" y="262127"/>
                </a:lnTo>
                <a:lnTo>
                  <a:pt x="2141219" y="256031"/>
                </a:lnTo>
                <a:lnTo>
                  <a:pt x="2147315" y="249935"/>
                </a:lnTo>
                <a:close/>
              </a:path>
              <a:path w="2153411" h="262127">
                <a:moveTo>
                  <a:pt x="12191" y="262127"/>
                </a:moveTo>
                <a:lnTo>
                  <a:pt x="12191" y="256031"/>
                </a:lnTo>
                <a:lnTo>
                  <a:pt x="6095" y="249935"/>
                </a:lnTo>
                <a:lnTo>
                  <a:pt x="6095" y="262127"/>
                </a:lnTo>
                <a:lnTo>
                  <a:pt x="12191" y="262127"/>
                </a:lnTo>
                <a:close/>
              </a:path>
              <a:path w="2153411" h="262127">
                <a:moveTo>
                  <a:pt x="2147315" y="13715"/>
                </a:moveTo>
                <a:lnTo>
                  <a:pt x="2141219" y="7619"/>
                </a:lnTo>
                <a:lnTo>
                  <a:pt x="2141219" y="13715"/>
                </a:lnTo>
                <a:lnTo>
                  <a:pt x="2147315" y="13715"/>
                </a:lnTo>
                <a:close/>
              </a:path>
              <a:path w="2153411" h="262127">
                <a:moveTo>
                  <a:pt x="2147315" y="249935"/>
                </a:moveTo>
                <a:lnTo>
                  <a:pt x="2147315" y="13715"/>
                </a:lnTo>
                <a:lnTo>
                  <a:pt x="2141219" y="13715"/>
                </a:lnTo>
                <a:lnTo>
                  <a:pt x="2141219" y="249935"/>
                </a:lnTo>
                <a:lnTo>
                  <a:pt x="2147315" y="249935"/>
                </a:lnTo>
                <a:close/>
              </a:path>
              <a:path w="2153411" h="262127">
                <a:moveTo>
                  <a:pt x="2147315" y="262127"/>
                </a:moveTo>
                <a:lnTo>
                  <a:pt x="2147315" y="249935"/>
                </a:lnTo>
                <a:lnTo>
                  <a:pt x="2141219" y="256031"/>
                </a:lnTo>
                <a:lnTo>
                  <a:pt x="2141219" y="262127"/>
                </a:lnTo>
                <a:lnTo>
                  <a:pt x="2147315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41620" y="5332476"/>
            <a:ext cx="2153411" cy="262128"/>
          </a:xfrm>
          <a:custGeom>
            <a:avLst/>
            <a:gdLst/>
            <a:ahLst/>
            <a:cxnLst/>
            <a:rect l="l" t="t" r="r" b="b"/>
            <a:pathLst>
              <a:path w="2153411" h="262127">
                <a:moveTo>
                  <a:pt x="2153411" y="262127"/>
                </a:moveTo>
                <a:lnTo>
                  <a:pt x="2153411" y="0"/>
                </a:lnTo>
                <a:lnTo>
                  <a:pt x="0" y="0"/>
                </a:lnTo>
                <a:lnTo>
                  <a:pt x="0" y="262127"/>
                </a:lnTo>
                <a:lnTo>
                  <a:pt x="6095" y="262127"/>
                </a:lnTo>
                <a:lnTo>
                  <a:pt x="6095" y="13715"/>
                </a:lnTo>
                <a:lnTo>
                  <a:pt x="12191" y="7619"/>
                </a:lnTo>
                <a:lnTo>
                  <a:pt x="12191" y="13715"/>
                </a:lnTo>
                <a:lnTo>
                  <a:pt x="2141219" y="13715"/>
                </a:lnTo>
                <a:lnTo>
                  <a:pt x="2141219" y="7619"/>
                </a:lnTo>
                <a:lnTo>
                  <a:pt x="2147315" y="13715"/>
                </a:lnTo>
                <a:lnTo>
                  <a:pt x="2147315" y="262127"/>
                </a:lnTo>
                <a:lnTo>
                  <a:pt x="2153411" y="262127"/>
                </a:lnTo>
                <a:close/>
              </a:path>
              <a:path w="2153411" h="262127">
                <a:moveTo>
                  <a:pt x="12191" y="13715"/>
                </a:moveTo>
                <a:lnTo>
                  <a:pt x="12191" y="7619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2153411" h="262127">
                <a:moveTo>
                  <a:pt x="12191" y="249935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249935"/>
                </a:lnTo>
                <a:lnTo>
                  <a:pt x="12191" y="249935"/>
                </a:lnTo>
                <a:close/>
              </a:path>
              <a:path w="2153411" h="262127">
                <a:moveTo>
                  <a:pt x="2147315" y="249935"/>
                </a:moveTo>
                <a:lnTo>
                  <a:pt x="6095" y="249935"/>
                </a:lnTo>
                <a:lnTo>
                  <a:pt x="12191" y="256031"/>
                </a:lnTo>
                <a:lnTo>
                  <a:pt x="12191" y="262127"/>
                </a:lnTo>
                <a:lnTo>
                  <a:pt x="2141219" y="262127"/>
                </a:lnTo>
                <a:lnTo>
                  <a:pt x="2141219" y="256031"/>
                </a:lnTo>
                <a:lnTo>
                  <a:pt x="2147315" y="249935"/>
                </a:lnTo>
                <a:close/>
              </a:path>
              <a:path w="2153411" h="262127">
                <a:moveTo>
                  <a:pt x="12191" y="262127"/>
                </a:moveTo>
                <a:lnTo>
                  <a:pt x="12191" y="256031"/>
                </a:lnTo>
                <a:lnTo>
                  <a:pt x="6095" y="249935"/>
                </a:lnTo>
                <a:lnTo>
                  <a:pt x="6095" y="262127"/>
                </a:lnTo>
                <a:lnTo>
                  <a:pt x="12191" y="262127"/>
                </a:lnTo>
                <a:close/>
              </a:path>
              <a:path w="2153411" h="262127">
                <a:moveTo>
                  <a:pt x="2147315" y="13715"/>
                </a:moveTo>
                <a:lnTo>
                  <a:pt x="2141219" y="7619"/>
                </a:lnTo>
                <a:lnTo>
                  <a:pt x="2141219" y="13715"/>
                </a:lnTo>
                <a:lnTo>
                  <a:pt x="2147315" y="13715"/>
                </a:lnTo>
                <a:close/>
              </a:path>
              <a:path w="2153411" h="262127">
                <a:moveTo>
                  <a:pt x="2147315" y="249935"/>
                </a:moveTo>
                <a:lnTo>
                  <a:pt x="2147315" y="13715"/>
                </a:lnTo>
                <a:lnTo>
                  <a:pt x="2141219" y="13715"/>
                </a:lnTo>
                <a:lnTo>
                  <a:pt x="2141219" y="249935"/>
                </a:lnTo>
                <a:lnTo>
                  <a:pt x="2147315" y="249935"/>
                </a:lnTo>
                <a:close/>
              </a:path>
              <a:path w="2153411" h="262127">
                <a:moveTo>
                  <a:pt x="2147315" y="262127"/>
                </a:moveTo>
                <a:lnTo>
                  <a:pt x="2147315" y="249935"/>
                </a:lnTo>
                <a:lnTo>
                  <a:pt x="2141219" y="256031"/>
                </a:lnTo>
                <a:lnTo>
                  <a:pt x="2141219" y="262127"/>
                </a:lnTo>
                <a:lnTo>
                  <a:pt x="2147315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41620" y="5638801"/>
            <a:ext cx="2153411" cy="262128"/>
          </a:xfrm>
          <a:custGeom>
            <a:avLst/>
            <a:gdLst/>
            <a:ahLst/>
            <a:cxnLst/>
            <a:rect l="l" t="t" r="r" b="b"/>
            <a:pathLst>
              <a:path w="2153411" h="262127">
                <a:moveTo>
                  <a:pt x="2153411" y="262127"/>
                </a:moveTo>
                <a:lnTo>
                  <a:pt x="2153411" y="0"/>
                </a:lnTo>
                <a:lnTo>
                  <a:pt x="0" y="0"/>
                </a:lnTo>
                <a:lnTo>
                  <a:pt x="0" y="262127"/>
                </a:lnTo>
                <a:lnTo>
                  <a:pt x="6095" y="262127"/>
                </a:lnTo>
                <a:lnTo>
                  <a:pt x="6095" y="13715"/>
                </a:lnTo>
                <a:lnTo>
                  <a:pt x="12191" y="7619"/>
                </a:lnTo>
                <a:lnTo>
                  <a:pt x="12191" y="13715"/>
                </a:lnTo>
                <a:lnTo>
                  <a:pt x="2141219" y="13715"/>
                </a:lnTo>
                <a:lnTo>
                  <a:pt x="2141219" y="7619"/>
                </a:lnTo>
                <a:lnTo>
                  <a:pt x="2147315" y="13715"/>
                </a:lnTo>
                <a:lnTo>
                  <a:pt x="2147315" y="262127"/>
                </a:lnTo>
                <a:lnTo>
                  <a:pt x="2153411" y="262127"/>
                </a:lnTo>
                <a:close/>
              </a:path>
              <a:path w="2153411" h="262127">
                <a:moveTo>
                  <a:pt x="12191" y="13715"/>
                </a:moveTo>
                <a:lnTo>
                  <a:pt x="12191" y="7619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2153411" h="262127">
                <a:moveTo>
                  <a:pt x="12191" y="249935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249935"/>
                </a:lnTo>
                <a:lnTo>
                  <a:pt x="12191" y="249935"/>
                </a:lnTo>
                <a:close/>
              </a:path>
              <a:path w="2153411" h="262127">
                <a:moveTo>
                  <a:pt x="2147315" y="249935"/>
                </a:moveTo>
                <a:lnTo>
                  <a:pt x="6095" y="249935"/>
                </a:lnTo>
                <a:lnTo>
                  <a:pt x="12191" y="256031"/>
                </a:lnTo>
                <a:lnTo>
                  <a:pt x="12191" y="262127"/>
                </a:lnTo>
                <a:lnTo>
                  <a:pt x="2141219" y="262127"/>
                </a:lnTo>
                <a:lnTo>
                  <a:pt x="2141219" y="256031"/>
                </a:lnTo>
                <a:lnTo>
                  <a:pt x="2147315" y="249935"/>
                </a:lnTo>
                <a:close/>
              </a:path>
              <a:path w="2153411" h="262127">
                <a:moveTo>
                  <a:pt x="12191" y="262127"/>
                </a:moveTo>
                <a:lnTo>
                  <a:pt x="12191" y="256031"/>
                </a:lnTo>
                <a:lnTo>
                  <a:pt x="6095" y="249935"/>
                </a:lnTo>
                <a:lnTo>
                  <a:pt x="6095" y="262127"/>
                </a:lnTo>
                <a:lnTo>
                  <a:pt x="12191" y="262127"/>
                </a:lnTo>
                <a:close/>
              </a:path>
              <a:path w="2153411" h="262127">
                <a:moveTo>
                  <a:pt x="2147315" y="13715"/>
                </a:moveTo>
                <a:lnTo>
                  <a:pt x="2141219" y="7619"/>
                </a:lnTo>
                <a:lnTo>
                  <a:pt x="2141219" y="13715"/>
                </a:lnTo>
                <a:lnTo>
                  <a:pt x="2147315" y="13715"/>
                </a:lnTo>
                <a:close/>
              </a:path>
              <a:path w="2153411" h="262127">
                <a:moveTo>
                  <a:pt x="2147315" y="249935"/>
                </a:moveTo>
                <a:lnTo>
                  <a:pt x="2147315" y="13715"/>
                </a:lnTo>
                <a:lnTo>
                  <a:pt x="2141219" y="13715"/>
                </a:lnTo>
                <a:lnTo>
                  <a:pt x="2141219" y="249935"/>
                </a:lnTo>
                <a:lnTo>
                  <a:pt x="2147315" y="249935"/>
                </a:lnTo>
                <a:close/>
              </a:path>
              <a:path w="2153411" h="262127">
                <a:moveTo>
                  <a:pt x="2147315" y="262127"/>
                </a:moveTo>
                <a:lnTo>
                  <a:pt x="2147315" y="249935"/>
                </a:lnTo>
                <a:lnTo>
                  <a:pt x="2141219" y="256031"/>
                </a:lnTo>
                <a:lnTo>
                  <a:pt x="2141219" y="262127"/>
                </a:lnTo>
                <a:lnTo>
                  <a:pt x="2147315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04104" y="6019802"/>
            <a:ext cx="2040635" cy="220978"/>
          </a:xfrm>
          <a:custGeom>
            <a:avLst/>
            <a:gdLst/>
            <a:ahLst/>
            <a:cxnLst/>
            <a:rect l="l" t="t" r="r" b="b"/>
            <a:pathLst>
              <a:path w="2040635" h="220979">
                <a:moveTo>
                  <a:pt x="0" y="0"/>
                </a:moveTo>
                <a:lnTo>
                  <a:pt x="0" y="220979"/>
                </a:lnTo>
                <a:lnTo>
                  <a:pt x="2040635" y="220979"/>
                </a:lnTo>
                <a:lnTo>
                  <a:pt x="2040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74465" y="4427221"/>
            <a:ext cx="838199" cy="1877567"/>
          </a:xfrm>
          <a:custGeom>
            <a:avLst/>
            <a:gdLst/>
            <a:ahLst/>
            <a:cxnLst/>
            <a:rect l="l" t="t" r="r" b="b"/>
            <a:pathLst>
              <a:path w="838199" h="1877567">
                <a:moveTo>
                  <a:pt x="838199" y="1877567"/>
                </a:moveTo>
                <a:lnTo>
                  <a:pt x="838199" y="0"/>
                </a:lnTo>
                <a:lnTo>
                  <a:pt x="0" y="653795"/>
                </a:lnTo>
                <a:lnTo>
                  <a:pt x="0" y="1223771"/>
                </a:lnTo>
                <a:lnTo>
                  <a:pt x="838199" y="187756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66004" y="3886199"/>
            <a:ext cx="2154935" cy="358140"/>
          </a:xfrm>
          <a:custGeom>
            <a:avLst/>
            <a:gdLst/>
            <a:ahLst/>
            <a:cxnLst/>
            <a:rect l="l" t="t" r="r" b="b"/>
            <a:pathLst>
              <a:path w="2154935" h="358140">
                <a:moveTo>
                  <a:pt x="2154935" y="0"/>
                </a:moveTo>
                <a:lnTo>
                  <a:pt x="2154935" y="358140"/>
                </a:lnTo>
                <a:lnTo>
                  <a:pt x="0" y="358140"/>
                </a:lnTo>
                <a:lnTo>
                  <a:pt x="0" y="0"/>
                </a:lnTo>
                <a:lnTo>
                  <a:pt x="21549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432010"/>
              </p:ext>
            </p:extLst>
          </p:nvPr>
        </p:nvGraphicFramePr>
        <p:xfrm>
          <a:off x="457188" y="457187"/>
          <a:ext cx="9143997" cy="6858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3790147"/>
                <a:gridCol w="2743246"/>
                <a:gridCol w="1993386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just">
                        <a:lnSpc>
                          <a:spcPct val="100000"/>
                        </a:lnSpc>
                      </a:pPr>
                      <a:r>
                        <a:rPr sz="280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PKCS7</a:t>
                      </a:r>
                      <a:r>
                        <a:rPr sz="2800" spc="-17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“</a:t>
                      </a:r>
                      <a:r>
                        <a:rPr sz="28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signed</a:t>
                      </a:r>
                      <a:r>
                        <a:rPr sz="2800" spc="-204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2800" spc="-204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800" spc="0" dirty="0" err="1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ata</a:t>
                      </a:r>
                      <a:r>
                        <a:rPr sz="28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”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942850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S/MIME</a:t>
                      </a:r>
                      <a:r>
                        <a:rPr sz="1800" spc="-2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essa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ge</a:t>
                      </a:r>
                      <a:r>
                        <a:rPr sz="1800" spc="2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fo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974725" algn="ctr">
                        <a:lnSpc>
                          <a:spcPct val="100000"/>
                        </a:lnSpc>
                      </a:pPr>
                      <a:r>
                        <a:rPr sz="1200" spc="-60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on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100"/>
                        </a:lnSpc>
                        <a:spcBef>
                          <a:spcPts val="88"/>
                        </a:spcBef>
                      </a:pPr>
                      <a:endParaRPr sz="1100" dirty="0"/>
                    </a:p>
                    <a:p>
                      <a:pPr marL="974725" algn="ctr">
                        <a:lnSpc>
                          <a:spcPct val="100000"/>
                        </a:lnSpc>
                      </a:pPr>
                      <a:r>
                        <a:rPr sz="1200" spc="-5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Set</a:t>
                      </a:r>
                      <a:r>
                        <a:rPr sz="1200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1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)</a:t>
                      </a:r>
                      <a:r>
                        <a:rPr sz="1200" spc="-1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Di</a:t>
                      </a:r>
                      <a:r>
                        <a:rPr sz="12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est</a:t>
                      </a:r>
                      <a:r>
                        <a:rPr sz="1200" spc="-7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2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th</a:t>
                      </a:r>
                      <a:r>
                        <a:rPr sz="1200" spc="5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s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550"/>
                        </a:lnSpc>
                        <a:spcBef>
                          <a:spcPts val="10"/>
                        </a:spcBef>
                      </a:pPr>
                      <a:endParaRPr sz="6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L="974725" algn="ctr">
                        <a:lnSpc>
                          <a:spcPct val="100000"/>
                        </a:lnSpc>
                      </a:pPr>
                      <a:r>
                        <a:rPr sz="12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ontent</a:t>
                      </a:r>
                      <a:r>
                        <a:rPr sz="1200" spc="-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1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o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650"/>
                        </a:lnSpc>
                        <a:spcBef>
                          <a:spcPts val="43"/>
                        </a:spcBef>
                      </a:pPr>
                      <a:endParaRPr sz="7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L="1796414" marR="821055" indent="0" algn="ctr">
                        <a:lnSpc>
                          <a:spcPct val="311300"/>
                        </a:lnSpc>
                      </a:pPr>
                      <a:r>
                        <a:rPr sz="1200" dirty="0" smtClean="0">
                          <a:latin typeface="Arial"/>
                          <a:cs typeface="Arial"/>
                        </a:rPr>
                        <a:t>Set</a:t>
                      </a:r>
                      <a:r>
                        <a:rPr sz="1200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ce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1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cates Set</a:t>
                      </a:r>
                      <a:r>
                        <a:rPr sz="1200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CR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Ls S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ner</a:t>
                      </a:r>
                      <a:r>
                        <a:rPr sz="1200" spc="-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1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o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36245" algn="ctr">
                        <a:lnSpc>
                          <a:spcPct val="100000"/>
                        </a:lnSpc>
                      </a:pPr>
                      <a:r>
                        <a:rPr sz="12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ontent</a:t>
                      </a:r>
                      <a:r>
                        <a:rPr sz="1200" spc="-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-15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pe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  <a:spcBef>
                          <a:spcPts val="96"/>
                        </a:spcBef>
                      </a:pPr>
                      <a:endParaRPr sz="1000"/>
                    </a:p>
                    <a:p>
                      <a:pPr marL="410845" algn="ctr">
                        <a:lnSpc>
                          <a:spcPct val="100000"/>
                        </a:lnSpc>
                      </a:pPr>
                      <a:r>
                        <a:rPr sz="12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ontent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100"/>
                        </a:lnSpc>
                        <a:spcBef>
                          <a:spcPts val="76"/>
                        </a:spcBef>
                      </a:pPr>
                      <a:endParaRPr sz="1100"/>
                    </a:p>
                    <a:p>
                      <a:pPr marL="363220" algn="ctr">
                        <a:lnSpc>
                          <a:spcPct val="100000"/>
                        </a:lnSpc>
                      </a:pPr>
                      <a:r>
                        <a:rPr sz="1200" spc="-60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on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543560" marR="177800" indent="0" algn="ctr">
                        <a:lnSpc>
                          <a:spcPts val="2410"/>
                        </a:lnSpc>
                        <a:spcBef>
                          <a:spcPts val="229"/>
                        </a:spcBef>
                      </a:pPr>
                      <a:r>
                        <a:rPr sz="120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ner</a:t>
                      </a:r>
                      <a:r>
                        <a:rPr sz="1200" spc="-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ID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 (i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ssuer</a:t>
                      </a:r>
                      <a:r>
                        <a:rPr sz="1200" spc="-1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se</a:t>
                      </a:r>
                      <a:r>
                        <a:rPr sz="1200" spc="-6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.</a:t>
                      </a:r>
                      <a:r>
                        <a:rPr sz="1200" spc="-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no.) 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Di</a:t>
                      </a:r>
                      <a:r>
                        <a:rPr sz="12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est</a:t>
                      </a:r>
                      <a:r>
                        <a:rPr sz="1200" spc="-8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2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thm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700"/>
                        </a:lnSpc>
                        <a:spcBef>
                          <a:spcPts val="18"/>
                        </a:spcBef>
                      </a:pPr>
                      <a:endParaRPr sz="700"/>
                    </a:p>
                    <a:p>
                      <a:pPr marL="363855" algn="ctr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Arial"/>
                          <a:cs typeface="Arial"/>
                        </a:rPr>
                        <a:t>Authent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-1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-1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2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Att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butes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950"/>
                        </a:lnSpc>
                        <a:spcBef>
                          <a:spcPts val="22"/>
                        </a:spcBef>
                      </a:pPr>
                      <a:endParaRPr sz="900"/>
                    </a:p>
                    <a:p>
                      <a:pPr marL="363220" algn="ctr">
                        <a:lnSpc>
                          <a:spcPct val="100000"/>
                        </a:lnSpc>
                      </a:pPr>
                      <a:r>
                        <a:rPr sz="1200" spc="-5" dirty="0" smtClean="0">
                          <a:latin typeface="Arial"/>
                          <a:cs typeface="Arial"/>
                        </a:rPr>
                        <a:t>Di</a:t>
                      </a:r>
                      <a:r>
                        <a:rPr sz="12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est</a:t>
                      </a:r>
                      <a:r>
                        <a:rPr sz="1200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Enc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-15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pt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8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2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300"/>
                        </a:lnSpc>
                        <a:spcBef>
                          <a:spcPts val="92"/>
                        </a:spcBef>
                      </a:pPr>
                      <a:endParaRPr sz="1200"/>
                    </a:p>
                    <a:p>
                      <a:pPr marL="374650" algn="ctr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Arial"/>
                          <a:cs typeface="Arial"/>
                        </a:rPr>
                        <a:t>Enc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-15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pted</a:t>
                      </a:r>
                      <a:r>
                        <a:rPr sz="1200" spc="-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est 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 (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natu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e)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4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1" y="1371600"/>
            <a:ext cx="5943600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9828" y="2412480"/>
            <a:ext cx="1956829" cy="280415"/>
          </a:xfrm>
          <a:custGeom>
            <a:avLst/>
            <a:gdLst/>
            <a:ahLst/>
            <a:cxnLst/>
            <a:rect l="l" t="t" r="r" b="b"/>
            <a:pathLst>
              <a:path w="1956828" h="280415">
                <a:moveTo>
                  <a:pt x="1956828" y="280415"/>
                </a:moveTo>
                <a:lnTo>
                  <a:pt x="1956828" y="0"/>
                </a:lnTo>
                <a:lnTo>
                  <a:pt x="0" y="0"/>
                </a:lnTo>
                <a:lnTo>
                  <a:pt x="0" y="280415"/>
                </a:lnTo>
                <a:lnTo>
                  <a:pt x="6095" y="280415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1944636" y="12191"/>
                </a:lnTo>
                <a:lnTo>
                  <a:pt x="1944636" y="6095"/>
                </a:lnTo>
                <a:lnTo>
                  <a:pt x="1950732" y="12191"/>
                </a:lnTo>
                <a:lnTo>
                  <a:pt x="1950732" y="280415"/>
                </a:lnTo>
                <a:lnTo>
                  <a:pt x="1956828" y="280415"/>
                </a:lnTo>
                <a:close/>
              </a:path>
              <a:path w="1956828" h="280415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1956828" h="280415">
                <a:moveTo>
                  <a:pt x="12191" y="268223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268223"/>
                </a:lnTo>
                <a:lnTo>
                  <a:pt x="12191" y="268223"/>
                </a:lnTo>
                <a:close/>
              </a:path>
              <a:path w="1956828" h="280415">
                <a:moveTo>
                  <a:pt x="1950732" y="268223"/>
                </a:moveTo>
                <a:lnTo>
                  <a:pt x="6095" y="268223"/>
                </a:lnTo>
                <a:lnTo>
                  <a:pt x="12191" y="274319"/>
                </a:lnTo>
                <a:lnTo>
                  <a:pt x="12191" y="280415"/>
                </a:lnTo>
                <a:lnTo>
                  <a:pt x="1944636" y="280415"/>
                </a:lnTo>
                <a:lnTo>
                  <a:pt x="1944636" y="274319"/>
                </a:lnTo>
                <a:lnTo>
                  <a:pt x="1950732" y="268223"/>
                </a:lnTo>
                <a:close/>
              </a:path>
              <a:path w="1956828" h="280415">
                <a:moveTo>
                  <a:pt x="12191" y="280415"/>
                </a:moveTo>
                <a:lnTo>
                  <a:pt x="12191" y="274319"/>
                </a:lnTo>
                <a:lnTo>
                  <a:pt x="6095" y="268223"/>
                </a:lnTo>
                <a:lnTo>
                  <a:pt x="6095" y="280415"/>
                </a:lnTo>
                <a:lnTo>
                  <a:pt x="12191" y="280415"/>
                </a:lnTo>
                <a:close/>
              </a:path>
              <a:path w="1956828" h="280415">
                <a:moveTo>
                  <a:pt x="1950732" y="12191"/>
                </a:moveTo>
                <a:lnTo>
                  <a:pt x="1944636" y="6095"/>
                </a:lnTo>
                <a:lnTo>
                  <a:pt x="1944636" y="12191"/>
                </a:lnTo>
                <a:lnTo>
                  <a:pt x="1950732" y="12191"/>
                </a:lnTo>
                <a:close/>
              </a:path>
              <a:path w="1956828" h="280415">
                <a:moveTo>
                  <a:pt x="1950732" y="268223"/>
                </a:moveTo>
                <a:lnTo>
                  <a:pt x="1950732" y="12191"/>
                </a:lnTo>
                <a:lnTo>
                  <a:pt x="1944636" y="12191"/>
                </a:lnTo>
                <a:lnTo>
                  <a:pt x="1944636" y="268223"/>
                </a:lnTo>
                <a:lnTo>
                  <a:pt x="1950732" y="268223"/>
                </a:lnTo>
                <a:close/>
              </a:path>
              <a:path w="1956828" h="280415">
                <a:moveTo>
                  <a:pt x="1950732" y="280415"/>
                </a:moveTo>
                <a:lnTo>
                  <a:pt x="1950732" y="268223"/>
                </a:lnTo>
                <a:lnTo>
                  <a:pt x="1944636" y="274319"/>
                </a:lnTo>
                <a:lnTo>
                  <a:pt x="1944636" y="280415"/>
                </a:lnTo>
                <a:lnTo>
                  <a:pt x="1950732" y="280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9828" y="3752089"/>
            <a:ext cx="1956829" cy="134111"/>
          </a:xfrm>
          <a:custGeom>
            <a:avLst/>
            <a:gdLst/>
            <a:ahLst/>
            <a:cxnLst/>
            <a:rect l="l" t="t" r="r" b="b"/>
            <a:pathLst>
              <a:path w="1956828" h="134111">
                <a:moveTo>
                  <a:pt x="0" y="0"/>
                </a:moveTo>
                <a:lnTo>
                  <a:pt x="1956828" y="0"/>
                </a:lnTo>
                <a:lnTo>
                  <a:pt x="1956828" y="134111"/>
                </a:lnTo>
                <a:lnTo>
                  <a:pt x="0" y="1341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29828" y="3122676"/>
            <a:ext cx="1956829" cy="580643"/>
          </a:xfrm>
          <a:custGeom>
            <a:avLst/>
            <a:gdLst/>
            <a:ahLst/>
            <a:cxnLst/>
            <a:rect l="l" t="t" r="r" b="b"/>
            <a:pathLst>
              <a:path w="1956828" h="580643">
                <a:moveTo>
                  <a:pt x="1956828" y="580643"/>
                </a:moveTo>
                <a:lnTo>
                  <a:pt x="1956828" y="0"/>
                </a:lnTo>
                <a:lnTo>
                  <a:pt x="0" y="0"/>
                </a:lnTo>
                <a:lnTo>
                  <a:pt x="0" y="580643"/>
                </a:lnTo>
                <a:lnTo>
                  <a:pt x="6095" y="580643"/>
                </a:lnTo>
                <a:lnTo>
                  <a:pt x="6095" y="13715"/>
                </a:lnTo>
                <a:lnTo>
                  <a:pt x="12191" y="7619"/>
                </a:lnTo>
                <a:lnTo>
                  <a:pt x="12191" y="13715"/>
                </a:lnTo>
                <a:lnTo>
                  <a:pt x="1944636" y="13715"/>
                </a:lnTo>
                <a:lnTo>
                  <a:pt x="1944636" y="7619"/>
                </a:lnTo>
                <a:lnTo>
                  <a:pt x="1950732" y="13715"/>
                </a:lnTo>
                <a:lnTo>
                  <a:pt x="1950732" y="580643"/>
                </a:lnTo>
                <a:lnTo>
                  <a:pt x="1956828" y="580643"/>
                </a:lnTo>
                <a:close/>
              </a:path>
              <a:path w="1956828" h="580643">
                <a:moveTo>
                  <a:pt x="12191" y="13715"/>
                </a:moveTo>
                <a:lnTo>
                  <a:pt x="12191" y="7619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1956828" h="580643">
                <a:moveTo>
                  <a:pt x="12191" y="566927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566927"/>
                </a:lnTo>
                <a:lnTo>
                  <a:pt x="12191" y="566927"/>
                </a:lnTo>
                <a:close/>
              </a:path>
              <a:path w="1956828" h="580643">
                <a:moveTo>
                  <a:pt x="1950732" y="566927"/>
                </a:moveTo>
                <a:lnTo>
                  <a:pt x="6095" y="566927"/>
                </a:lnTo>
                <a:lnTo>
                  <a:pt x="12191" y="573023"/>
                </a:lnTo>
                <a:lnTo>
                  <a:pt x="12191" y="580643"/>
                </a:lnTo>
                <a:lnTo>
                  <a:pt x="1944636" y="580643"/>
                </a:lnTo>
                <a:lnTo>
                  <a:pt x="1944636" y="573023"/>
                </a:lnTo>
                <a:lnTo>
                  <a:pt x="1950732" y="566927"/>
                </a:lnTo>
                <a:close/>
              </a:path>
              <a:path w="1956828" h="580643">
                <a:moveTo>
                  <a:pt x="12191" y="580643"/>
                </a:moveTo>
                <a:lnTo>
                  <a:pt x="12191" y="573023"/>
                </a:lnTo>
                <a:lnTo>
                  <a:pt x="6095" y="566927"/>
                </a:lnTo>
                <a:lnTo>
                  <a:pt x="6095" y="580643"/>
                </a:lnTo>
                <a:lnTo>
                  <a:pt x="12191" y="580643"/>
                </a:lnTo>
                <a:close/>
              </a:path>
              <a:path w="1956828" h="580643">
                <a:moveTo>
                  <a:pt x="1950732" y="13715"/>
                </a:moveTo>
                <a:lnTo>
                  <a:pt x="1944636" y="7619"/>
                </a:lnTo>
                <a:lnTo>
                  <a:pt x="1944636" y="13715"/>
                </a:lnTo>
                <a:lnTo>
                  <a:pt x="1950732" y="13715"/>
                </a:lnTo>
                <a:close/>
              </a:path>
              <a:path w="1956828" h="580643">
                <a:moveTo>
                  <a:pt x="1950732" y="566927"/>
                </a:moveTo>
                <a:lnTo>
                  <a:pt x="1950732" y="13715"/>
                </a:lnTo>
                <a:lnTo>
                  <a:pt x="1944636" y="13715"/>
                </a:lnTo>
                <a:lnTo>
                  <a:pt x="1944636" y="566927"/>
                </a:lnTo>
                <a:lnTo>
                  <a:pt x="1950732" y="566927"/>
                </a:lnTo>
                <a:close/>
              </a:path>
              <a:path w="1956828" h="580643">
                <a:moveTo>
                  <a:pt x="1950732" y="580643"/>
                </a:moveTo>
                <a:lnTo>
                  <a:pt x="1950732" y="566927"/>
                </a:lnTo>
                <a:lnTo>
                  <a:pt x="1944636" y="573023"/>
                </a:lnTo>
                <a:lnTo>
                  <a:pt x="1944636" y="580643"/>
                </a:lnTo>
                <a:lnTo>
                  <a:pt x="1950732" y="580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8008" y="3683510"/>
            <a:ext cx="2141219" cy="202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1912" y="3677412"/>
            <a:ext cx="2154935" cy="208787"/>
          </a:xfrm>
          <a:custGeom>
            <a:avLst/>
            <a:gdLst/>
            <a:ahLst/>
            <a:cxnLst/>
            <a:rect l="l" t="t" r="r" b="b"/>
            <a:pathLst>
              <a:path w="2154935" h="208787">
                <a:moveTo>
                  <a:pt x="0" y="0"/>
                </a:moveTo>
                <a:lnTo>
                  <a:pt x="2154935" y="0"/>
                </a:lnTo>
                <a:lnTo>
                  <a:pt x="2154935" y="208787"/>
                </a:lnTo>
                <a:lnTo>
                  <a:pt x="0" y="2087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1912" y="2755380"/>
            <a:ext cx="2154935" cy="262128"/>
          </a:xfrm>
          <a:custGeom>
            <a:avLst/>
            <a:gdLst/>
            <a:ahLst/>
            <a:cxnLst/>
            <a:rect l="l" t="t" r="r" b="b"/>
            <a:pathLst>
              <a:path w="2154935" h="262127">
                <a:moveTo>
                  <a:pt x="2154935" y="262127"/>
                </a:moveTo>
                <a:lnTo>
                  <a:pt x="2154935" y="0"/>
                </a:lnTo>
                <a:lnTo>
                  <a:pt x="0" y="0"/>
                </a:lnTo>
                <a:lnTo>
                  <a:pt x="0" y="262127"/>
                </a:lnTo>
                <a:lnTo>
                  <a:pt x="6095" y="262127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2141219" y="12191"/>
                </a:lnTo>
                <a:lnTo>
                  <a:pt x="2141219" y="6095"/>
                </a:lnTo>
                <a:lnTo>
                  <a:pt x="2147315" y="12191"/>
                </a:lnTo>
                <a:lnTo>
                  <a:pt x="2147315" y="262127"/>
                </a:lnTo>
                <a:lnTo>
                  <a:pt x="2154935" y="262127"/>
                </a:lnTo>
                <a:close/>
              </a:path>
              <a:path w="2154935" h="262127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2154935" h="262127">
                <a:moveTo>
                  <a:pt x="12191" y="248411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248411"/>
                </a:lnTo>
                <a:lnTo>
                  <a:pt x="12191" y="248411"/>
                </a:lnTo>
                <a:close/>
              </a:path>
              <a:path w="2154935" h="262127">
                <a:moveTo>
                  <a:pt x="2147315" y="248411"/>
                </a:moveTo>
                <a:lnTo>
                  <a:pt x="6095" y="248411"/>
                </a:lnTo>
                <a:lnTo>
                  <a:pt x="12191" y="254507"/>
                </a:lnTo>
                <a:lnTo>
                  <a:pt x="12191" y="262127"/>
                </a:lnTo>
                <a:lnTo>
                  <a:pt x="2141219" y="262127"/>
                </a:lnTo>
                <a:lnTo>
                  <a:pt x="2141219" y="254507"/>
                </a:lnTo>
                <a:lnTo>
                  <a:pt x="2147315" y="248411"/>
                </a:lnTo>
                <a:close/>
              </a:path>
              <a:path w="2154935" h="262127">
                <a:moveTo>
                  <a:pt x="12191" y="262127"/>
                </a:moveTo>
                <a:lnTo>
                  <a:pt x="12191" y="254507"/>
                </a:lnTo>
                <a:lnTo>
                  <a:pt x="6095" y="248411"/>
                </a:lnTo>
                <a:lnTo>
                  <a:pt x="6095" y="262127"/>
                </a:lnTo>
                <a:lnTo>
                  <a:pt x="12191" y="262127"/>
                </a:lnTo>
                <a:close/>
              </a:path>
              <a:path w="2154935" h="262127">
                <a:moveTo>
                  <a:pt x="2147315" y="12191"/>
                </a:moveTo>
                <a:lnTo>
                  <a:pt x="2141219" y="6095"/>
                </a:lnTo>
                <a:lnTo>
                  <a:pt x="2141219" y="12191"/>
                </a:lnTo>
                <a:lnTo>
                  <a:pt x="2147315" y="12191"/>
                </a:lnTo>
                <a:close/>
              </a:path>
              <a:path w="2154935" h="262127">
                <a:moveTo>
                  <a:pt x="2147315" y="248411"/>
                </a:moveTo>
                <a:lnTo>
                  <a:pt x="2147315" y="12191"/>
                </a:lnTo>
                <a:lnTo>
                  <a:pt x="2141219" y="12191"/>
                </a:lnTo>
                <a:lnTo>
                  <a:pt x="2141219" y="248411"/>
                </a:lnTo>
                <a:lnTo>
                  <a:pt x="2147315" y="248411"/>
                </a:lnTo>
                <a:close/>
              </a:path>
              <a:path w="2154935" h="262127">
                <a:moveTo>
                  <a:pt x="2147315" y="262127"/>
                </a:moveTo>
                <a:lnTo>
                  <a:pt x="2147315" y="248411"/>
                </a:lnTo>
                <a:lnTo>
                  <a:pt x="2141219" y="254507"/>
                </a:lnTo>
                <a:lnTo>
                  <a:pt x="2141219" y="262127"/>
                </a:lnTo>
                <a:lnTo>
                  <a:pt x="2147315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1912" y="3060192"/>
            <a:ext cx="2154935" cy="262128"/>
          </a:xfrm>
          <a:custGeom>
            <a:avLst/>
            <a:gdLst/>
            <a:ahLst/>
            <a:cxnLst/>
            <a:rect l="l" t="t" r="r" b="b"/>
            <a:pathLst>
              <a:path w="2154935" h="262127">
                <a:moveTo>
                  <a:pt x="2154935" y="262127"/>
                </a:moveTo>
                <a:lnTo>
                  <a:pt x="2154935" y="0"/>
                </a:lnTo>
                <a:lnTo>
                  <a:pt x="0" y="0"/>
                </a:lnTo>
                <a:lnTo>
                  <a:pt x="0" y="262127"/>
                </a:lnTo>
                <a:lnTo>
                  <a:pt x="6095" y="262127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2141219" y="12191"/>
                </a:lnTo>
                <a:lnTo>
                  <a:pt x="2141219" y="6095"/>
                </a:lnTo>
                <a:lnTo>
                  <a:pt x="2147315" y="12191"/>
                </a:lnTo>
                <a:lnTo>
                  <a:pt x="2147315" y="262127"/>
                </a:lnTo>
                <a:lnTo>
                  <a:pt x="2154935" y="262127"/>
                </a:lnTo>
                <a:close/>
              </a:path>
              <a:path w="2154935" h="262127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2154935" h="262127">
                <a:moveTo>
                  <a:pt x="12191" y="248411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248411"/>
                </a:lnTo>
                <a:lnTo>
                  <a:pt x="12191" y="248411"/>
                </a:lnTo>
                <a:close/>
              </a:path>
              <a:path w="2154935" h="262127">
                <a:moveTo>
                  <a:pt x="2147315" y="248411"/>
                </a:moveTo>
                <a:lnTo>
                  <a:pt x="6095" y="248411"/>
                </a:lnTo>
                <a:lnTo>
                  <a:pt x="12191" y="254507"/>
                </a:lnTo>
                <a:lnTo>
                  <a:pt x="12191" y="262127"/>
                </a:lnTo>
                <a:lnTo>
                  <a:pt x="2141219" y="262127"/>
                </a:lnTo>
                <a:lnTo>
                  <a:pt x="2141219" y="254507"/>
                </a:lnTo>
                <a:lnTo>
                  <a:pt x="2147315" y="248411"/>
                </a:lnTo>
                <a:close/>
              </a:path>
              <a:path w="2154935" h="262127">
                <a:moveTo>
                  <a:pt x="12191" y="262127"/>
                </a:moveTo>
                <a:lnTo>
                  <a:pt x="12191" y="254507"/>
                </a:lnTo>
                <a:lnTo>
                  <a:pt x="6095" y="248411"/>
                </a:lnTo>
                <a:lnTo>
                  <a:pt x="6095" y="262127"/>
                </a:lnTo>
                <a:lnTo>
                  <a:pt x="12191" y="262127"/>
                </a:lnTo>
                <a:close/>
              </a:path>
              <a:path w="2154935" h="262127">
                <a:moveTo>
                  <a:pt x="2147315" y="12191"/>
                </a:moveTo>
                <a:lnTo>
                  <a:pt x="2141219" y="6095"/>
                </a:lnTo>
                <a:lnTo>
                  <a:pt x="2141219" y="12191"/>
                </a:lnTo>
                <a:lnTo>
                  <a:pt x="2147315" y="12191"/>
                </a:lnTo>
                <a:close/>
              </a:path>
              <a:path w="2154935" h="262127">
                <a:moveTo>
                  <a:pt x="2147315" y="248411"/>
                </a:moveTo>
                <a:lnTo>
                  <a:pt x="2147315" y="12191"/>
                </a:lnTo>
                <a:lnTo>
                  <a:pt x="2141219" y="12191"/>
                </a:lnTo>
                <a:lnTo>
                  <a:pt x="2141219" y="248411"/>
                </a:lnTo>
                <a:lnTo>
                  <a:pt x="2147315" y="248411"/>
                </a:lnTo>
                <a:close/>
              </a:path>
              <a:path w="2154935" h="262127">
                <a:moveTo>
                  <a:pt x="2147315" y="262127"/>
                </a:moveTo>
                <a:lnTo>
                  <a:pt x="2147315" y="248411"/>
                </a:lnTo>
                <a:lnTo>
                  <a:pt x="2141219" y="254507"/>
                </a:lnTo>
                <a:lnTo>
                  <a:pt x="2141219" y="262127"/>
                </a:lnTo>
                <a:lnTo>
                  <a:pt x="2147315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1912" y="3366516"/>
            <a:ext cx="2154935" cy="262128"/>
          </a:xfrm>
          <a:custGeom>
            <a:avLst/>
            <a:gdLst/>
            <a:ahLst/>
            <a:cxnLst/>
            <a:rect l="l" t="t" r="r" b="b"/>
            <a:pathLst>
              <a:path w="2154935" h="262127">
                <a:moveTo>
                  <a:pt x="2154935" y="262127"/>
                </a:moveTo>
                <a:lnTo>
                  <a:pt x="2154935" y="0"/>
                </a:lnTo>
                <a:lnTo>
                  <a:pt x="0" y="0"/>
                </a:lnTo>
                <a:lnTo>
                  <a:pt x="0" y="262127"/>
                </a:lnTo>
                <a:lnTo>
                  <a:pt x="6095" y="262127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2141219" y="12191"/>
                </a:lnTo>
                <a:lnTo>
                  <a:pt x="2141219" y="6095"/>
                </a:lnTo>
                <a:lnTo>
                  <a:pt x="2147315" y="12191"/>
                </a:lnTo>
                <a:lnTo>
                  <a:pt x="2147315" y="262127"/>
                </a:lnTo>
                <a:lnTo>
                  <a:pt x="2154935" y="262127"/>
                </a:lnTo>
                <a:close/>
              </a:path>
              <a:path w="2154935" h="262127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2154935" h="262127">
                <a:moveTo>
                  <a:pt x="12191" y="248411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248411"/>
                </a:lnTo>
                <a:lnTo>
                  <a:pt x="12191" y="248411"/>
                </a:lnTo>
                <a:close/>
              </a:path>
              <a:path w="2154935" h="262127">
                <a:moveTo>
                  <a:pt x="2147315" y="248411"/>
                </a:moveTo>
                <a:lnTo>
                  <a:pt x="6095" y="248411"/>
                </a:lnTo>
                <a:lnTo>
                  <a:pt x="12191" y="256031"/>
                </a:lnTo>
                <a:lnTo>
                  <a:pt x="12191" y="262127"/>
                </a:lnTo>
                <a:lnTo>
                  <a:pt x="2141219" y="262127"/>
                </a:lnTo>
                <a:lnTo>
                  <a:pt x="2141219" y="256031"/>
                </a:lnTo>
                <a:lnTo>
                  <a:pt x="2147315" y="248411"/>
                </a:lnTo>
                <a:close/>
              </a:path>
              <a:path w="2154935" h="262127">
                <a:moveTo>
                  <a:pt x="12191" y="262127"/>
                </a:moveTo>
                <a:lnTo>
                  <a:pt x="12191" y="256031"/>
                </a:lnTo>
                <a:lnTo>
                  <a:pt x="6095" y="248411"/>
                </a:lnTo>
                <a:lnTo>
                  <a:pt x="6095" y="262127"/>
                </a:lnTo>
                <a:lnTo>
                  <a:pt x="12191" y="262127"/>
                </a:lnTo>
                <a:close/>
              </a:path>
              <a:path w="2154935" h="262127">
                <a:moveTo>
                  <a:pt x="2147315" y="12191"/>
                </a:moveTo>
                <a:lnTo>
                  <a:pt x="2141219" y="6095"/>
                </a:lnTo>
                <a:lnTo>
                  <a:pt x="2141219" y="12191"/>
                </a:lnTo>
                <a:lnTo>
                  <a:pt x="2147315" y="12191"/>
                </a:lnTo>
                <a:close/>
              </a:path>
              <a:path w="2154935" h="262127">
                <a:moveTo>
                  <a:pt x="2147315" y="248411"/>
                </a:moveTo>
                <a:lnTo>
                  <a:pt x="2147315" y="12191"/>
                </a:lnTo>
                <a:lnTo>
                  <a:pt x="2141219" y="12191"/>
                </a:lnTo>
                <a:lnTo>
                  <a:pt x="2141219" y="248411"/>
                </a:lnTo>
                <a:lnTo>
                  <a:pt x="2147315" y="248411"/>
                </a:lnTo>
                <a:close/>
              </a:path>
              <a:path w="2154935" h="262127">
                <a:moveTo>
                  <a:pt x="2147315" y="262127"/>
                </a:moveTo>
                <a:lnTo>
                  <a:pt x="2147315" y="248411"/>
                </a:lnTo>
                <a:lnTo>
                  <a:pt x="2141219" y="256031"/>
                </a:lnTo>
                <a:lnTo>
                  <a:pt x="2141219" y="262127"/>
                </a:lnTo>
                <a:lnTo>
                  <a:pt x="2147315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64352" y="3752089"/>
            <a:ext cx="1144523" cy="134111"/>
          </a:xfrm>
          <a:custGeom>
            <a:avLst/>
            <a:gdLst/>
            <a:ahLst/>
            <a:cxnLst/>
            <a:rect l="l" t="t" r="r" b="b"/>
            <a:pathLst>
              <a:path w="1144523" h="134111">
                <a:moveTo>
                  <a:pt x="0" y="0"/>
                </a:moveTo>
                <a:lnTo>
                  <a:pt x="0" y="134111"/>
                </a:lnTo>
                <a:lnTo>
                  <a:pt x="1144523" y="134111"/>
                </a:lnTo>
                <a:lnTo>
                  <a:pt x="114452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23731" y="2711182"/>
            <a:ext cx="1956829" cy="379488"/>
          </a:xfrm>
          <a:custGeom>
            <a:avLst/>
            <a:gdLst/>
            <a:ahLst/>
            <a:cxnLst/>
            <a:rect l="l" t="t" r="r" b="b"/>
            <a:pathLst>
              <a:path w="1956828" h="379488">
                <a:moveTo>
                  <a:pt x="1956828" y="379488"/>
                </a:moveTo>
                <a:lnTo>
                  <a:pt x="1956828" y="0"/>
                </a:lnTo>
                <a:lnTo>
                  <a:pt x="0" y="0"/>
                </a:lnTo>
                <a:lnTo>
                  <a:pt x="0" y="379488"/>
                </a:lnTo>
                <a:lnTo>
                  <a:pt x="6095" y="379488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1944636" y="12191"/>
                </a:lnTo>
                <a:lnTo>
                  <a:pt x="1944636" y="6095"/>
                </a:lnTo>
                <a:lnTo>
                  <a:pt x="1950732" y="12191"/>
                </a:lnTo>
                <a:lnTo>
                  <a:pt x="1950732" y="379488"/>
                </a:lnTo>
                <a:lnTo>
                  <a:pt x="1956828" y="379488"/>
                </a:lnTo>
                <a:close/>
              </a:path>
              <a:path w="1956828" h="379488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1956828" h="379488">
                <a:moveTo>
                  <a:pt x="12191" y="365772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365772"/>
                </a:lnTo>
                <a:lnTo>
                  <a:pt x="12191" y="365772"/>
                </a:lnTo>
                <a:close/>
              </a:path>
              <a:path w="1956828" h="379488">
                <a:moveTo>
                  <a:pt x="1950732" y="365772"/>
                </a:moveTo>
                <a:lnTo>
                  <a:pt x="6095" y="365772"/>
                </a:lnTo>
                <a:lnTo>
                  <a:pt x="12191" y="371868"/>
                </a:lnTo>
                <a:lnTo>
                  <a:pt x="12191" y="379488"/>
                </a:lnTo>
                <a:lnTo>
                  <a:pt x="1944636" y="379488"/>
                </a:lnTo>
                <a:lnTo>
                  <a:pt x="1944636" y="371868"/>
                </a:lnTo>
                <a:lnTo>
                  <a:pt x="1950732" y="365772"/>
                </a:lnTo>
                <a:close/>
              </a:path>
              <a:path w="1956828" h="379488">
                <a:moveTo>
                  <a:pt x="12191" y="379488"/>
                </a:moveTo>
                <a:lnTo>
                  <a:pt x="12191" y="371868"/>
                </a:lnTo>
                <a:lnTo>
                  <a:pt x="6095" y="365772"/>
                </a:lnTo>
                <a:lnTo>
                  <a:pt x="6095" y="379488"/>
                </a:lnTo>
                <a:lnTo>
                  <a:pt x="12191" y="379488"/>
                </a:lnTo>
                <a:close/>
              </a:path>
              <a:path w="1956828" h="379488">
                <a:moveTo>
                  <a:pt x="1950732" y="12191"/>
                </a:moveTo>
                <a:lnTo>
                  <a:pt x="1944636" y="6095"/>
                </a:lnTo>
                <a:lnTo>
                  <a:pt x="1944636" y="12191"/>
                </a:lnTo>
                <a:lnTo>
                  <a:pt x="1950732" y="12191"/>
                </a:lnTo>
                <a:close/>
              </a:path>
              <a:path w="1956828" h="379488">
                <a:moveTo>
                  <a:pt x="1950732" y="365772"/>
                </a:moveTo>
                <a:lnTo>
                  <a:pt x="1950732" y="12191"/>
                </a:lnTo>
                <a:lnTo>
                  <a:pt x="1944636" y="12191"/>
                </a:lnTo>
                <a:lnTo>
                  <a:pt x="1944636" y="365772"/>
                </a:lnTo>
                <a:lnTo>
                  <a:pt x="1950732" y="365772"/>
                </a:lnTo>
                <a:close/>
              </a:path>
              <a:path w="1956828" h="379488">
                <a:moveTo>
                  <a:pt x="1950732" y="379488"/>
                </a:moveTo>
                <a:lnTo>
                  <a:pt x="1950732" y="365772"/>
                </a:lnTo>
                <a:lnTo>
                  <a:pt x="1944636" y="371868"/>
                </a:lnTo>
                <a:lnTo>
                  <a:pt x="1944636" y="379488"/>
                </a:lnTo>
                <a:lnTo>
                  <a:pt x="1950732" y="379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6788" y="3886199"/>
            <a:ext cx="8534400" cy="3428988"/>
          </a:xfrm>
          <a:custGeom>
            <a:avLst/>
            <a:gdLst/>
            <a:ahLst/>
            <a:cxnLst/>
            <a:rect l="l" t="t" r="r" b="b"/>
            <a:pathLst>
              <a:path w="8534400" h="3428988">
                <a:moveTo>
                  <a:pt x="0" y="0"/>
                </a:moveTo>
                <a:lnTo>
                  <a:pt x="0" y="3428988"/>
                </a:lnTo>
                <a:lnTo>
                  <a:pt x="8534400" y="3428988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188" y="3886199"/>
            <a:ext cx="228599" cy="3428988"/>
          </a:xfrm>
          <a:custGeom>
            <a:avLst/>
            <a:gdLst/>
            <a:ahLst/>
            <a:cxnLst/>
            <a:rect l="l" t="t" r="r" b="b"/>
            <a:pathLst>
              <a:path w="228599" h="3428988">
                <a:moveTo>
                  <a:pt x="0" y="0"/>
                </a:moveTo>
                <a:lnTo>
                  <a:pt x="0" y="3428988"/>
                </a:lnTo>
                <a:lnTo>
                  <a:pt x="228599" y="3428988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9827" y="3886199"/>
            <a:ext cx="6096" cy="1437132"/>
          </a:xfrm>
          <a:custGeom>
            <a:avLst/>
            <a:gdLst/>
            <a:ahLst/>
            <a:cxnLst/>
            <a:rect l="l" t="t" r="r" b="b"/>
            <a:pathLst>
              <a:path w="6096" h="1437132">
                <a:moveTo>
                  <a:pt x="0" y="0"/>
                </a:moveTo>
                <a:lnTo>
                  <a:pt x="0" y="1437132"/>
                </a:lnTo>
                <a:lnTo>
                  <a:pt x="6096" y="1437132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9828" y="3886199"/>
            <a:ext cx="1956829" cy="1443227"/>
          </a:xfrm>
          <a:custGeom>
            <a:avLst/>
            <a:gdLst/>
            <a:ahLst/>
            <a:cxnLst/>
            <a:rect l="l" t="t" r="r" b="b"/>
            <a:pathLst>
              <a:path w="1956828" h="1443228">
                <a:moveTo>
                  <a:pt x="1956828" y="0"/>
                </a:moveTo>
                <a:lnTo>
                  <a:pt x="1956828" y="1443228"/>
                </a:lnTo>
                <a:lnTo>
                  <a:pt x="0" y="1443228"/>
                </a:lnTo>
                <a:lnTo>
                  <a:pt x="0" y="0"/>
                </a:lnTo>
                <a:lnTo>
                  <a:pt x="19568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98008" y="3886200"/>
            <a:ext cx="214121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91912" y="3886199"/>
            <a:ext cx="2154935" cy="160020"/>
          </a:xfrm>
          <a:custGeom>
            <a:avLst/>
            <a:gdLst/>
            <a:ahLst/>
            <a:cxnLst/>
            <a:rect l="l" t="t" r="r" b="b"/>
            <a:pathLst>
              <a:path w="2154935" h="160020">
                <a:moveTo>
                  <a:pt x="2154935" y="0"/>
                </a:moveTo>
                <a:lnTo>
                  <a:pt x="2154935" y="160020"/>
                </a:lnTo>
                <a:lnTo>
                  <a:pt x="0" y="160020"/>
                </a:lnTo>
                <a:lnTo>
                  <a:pt x="0" y="0"/>
                </a:lnTo>
                <a:lnTo>
                  <a:pt x="21549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64352" y="3886199"/>
            <a:ext cx="1144523" cy="86868"/>
          </a:xfrm>
          <a:custGeom>
            <a:avLst/>
            <a:gdLst/>
            <a:ahLst/>
            <a:cxnLst/>
            <a:rect l="l" t="t" r="r" b="b"/>
            <a:pathLst>
              <a:path w="1144523" h="86868">
                <a:moveTo>
                  <a:pt x="1144523" y="0"/>
                </a:moveTo>
                <a:lnTo>
                  <a:pt x="0" y="0"/>
                </a:lnTo>
                <a:lnTo>
                  <a:pt x="0" y="86868"/>
                </a:lnTo>
                <a:lnTo>
                  <a:pt x="1144523" y="86868"/>
                </a:lnTo>
                <a:lnTo>
                  <a:pt x="11445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25441" y="4668013"/>
            <a:ext cx="2141219" cy="249935"/>
          </a:xfrm>
          <a:custGeom>
            <a:avLst/>
            <a:gdLst/>
            <a:ahLst/>
            <a:cxnLst/>
            <a:rect l="l" t="t" r="r" b="b"/>
            <a:pathLst>
              <a:path w="2141219" h="249935">
                <a:moveTo>
                  <a:pt x="0" y="0"/>
                </a:moveTo>
                <a:lnTo>
                  <a:pt x="0" y="249935"/>
                </a:lnTo>
                <a:lnTo>
                  <a:pt x="2141219" y="249935"/>
                </a:lnTo>
                <a:lnTo>
                  <a:pt x="21412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19345" y="4661916"/>
            <a:ext cx="2153411" cy="262128"/>
          </a:xfrm>
          <a:custGeom>
            <a:avLst/>
            <a:gdLst/>
            <a:ahLst/>
            <a:cxnLst/>
            <a:rect l="l" t="t" r="r" b="b"/>
            <a:pathLst>
              <a:path w="2153411" h="262127">
                <a:moveTo>
                  <a:pt x="2153411" y="262127"/>
                </a:moveTo>
                <a:lnTo>
                  <a:pt x="2153411" y="0"/>
                </a:lnTo>
                <a:lnTo>
                  <a:pt x="0" y="0"/>
                </a:lnTo>
                <a:lnTo>
                  <a:pt x="0" y="262127"/>
                </a:lnTo>
                <a:lnTo>
                  <a:pt x="6095" y="262127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2141219" y="12191"/>
                </a:lnTo>
                <a:lnTo>
                  <a:pt x="2141219" y="6095"/>
                </a:lnTo>
                <a:lnTo>
                  <a:pt x="2147315" y="12191"/>
                </a:lnTo>
                <a:lnTo>
                  <a:pt x="2147315" y="262127"/>
                </a:lnTo>
                <a:lnTo>
                  <a:pt x="2153411" y="262127"/>
                </a:lnTo>
                <a:close/>
              </a:path>
              <a:path w="2153411" h="262127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2153411" h="262127">
                <a:moveTo>
                  <a:pt x="12191" y="248411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248411"/>
                </a:lnTo>
                <a:lnTo>
                  <a:pt x="12191" y="248411"/>
                </a:lnTo>
                <a:close/>
              </a:path>
              <a:path w="2153411" h="262127">
                <a:moveTo>
                  <a:pt x="2147315" y="248411"/>
                </a:moveTo>
                <a:lnTo>
                  <a:pt x="6095" y="248411"/>
                </a:lnTo>
                <a:lnTo>
                  <a:pt x="12191" y="256031"/>
                </a:lnTo>
                <a:lnTo>
                  <a:pt x="12191" y="262127"/>
                </a:lnTo>
                <a:lnTo>
                  <a:pt x="2141219" y="262127"/>
                </a:lnTo>
                <a:lnTo>
                  <a:pt x="2141219" y="256031"/>
                </a:lnTo>
                <a:lnTo>
                  <a:pt x="2147315" y="248411"/>
                </a:lnTo>
                <a:close/>
              </a:path>
              <a:path w="2153411" h="262127">
                <a:moveTo>
                  <a:pt x="12191" y="262127"/>
                </a:moveTo>
                <a:lnTo>
                  <a:pt x="12191" y="256031"/>
                </a:lnTo>
                <a:lnTo>
                  <a:pt x="6095" y="248411"/>
                </a:lnTo>
                <a:lnTo>
                  <a:pt x="6095" y="262127"/>
                </a:lnTo>
                <a:lnTo>
                  <a:pt x="12191" y="262127"/>
                </a:lnTo>
                <a:close/>
              </a:path>
              <a:path w="2153411" h="262127">
                <a:moveTo>
                  <a:pt x="2147315" y="12191"/>
                </a:moveTo>
                <a:lnTo>
                  <a:pt x="2141219" y="6095"/>
                </a:lnTo>
                <a:lnTo>
                  <a:pt x="2141219" y="12191"/>
                </a:lnTo>
                <a:lnTo>
                  <a:pt x="2147315" y="12191"/>
                </a:lnTo>
                <a:close/>
              </a:path>
              <a:path w="2153411" h="262127">
                <a:moveTo>
                  <a:pt x="2147315" y="248411"/>
                </a:moveTo>
                <a:lnTo>
                  <a:pt x="2147315" y="12191"/>
                </a:lnTo>
                <a:lnTo>
                  <a:pt x="2141219" y="12191"/>
                </a:lnTo>
                <a:lnTo>
                  <a:pt x="2141219" y="248411"/>
                </a:lnTo>
                <a:lnTo>
                  <a:pt x="2147315" y="248411"/>
                </a:lnTo>
                <a:close/>
              </a:path>
              <a:path w="2153411" h="262127">
                <a:moveTo>
                  <a:pt x="2147315" y="262127"/>
                </a:moveTo>
                <a:lnTo>
                  <a:pt x="2147315" y="248411"/>
                </a:lnTo>
                <a:lnTo>
                  <a:pt x="2141219" y="256031"/>
                </a:lnTo>
                <a:lnTo>
                  <a:pt x="2141219" y="262127"/>
                </a:lnTo>
                <a:lnTo>
                  <a:pt x="2147315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14772" y="4965193"/>
            <a:ext cx="2141219" cy="9723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07151" y="4959097"/>
            <a:ext cx="2154935" cy="984503"/>
          </a:xfrm>
          <a:custGeom>
            <a:avLst/>
            <a:gdLst/>
            <a:ahLst/>
            <a:cxnLst/>
            <a:rect l="l" t="t" r="r" b="b"/>
            <a:pathLst>
              <a:path w="2154935" h="984503">
                <a:moveTo>
                  <a:pt x="2154935" y="984503"/>
                </a:moveTo>
                <a:lnTo>
                  <a:pt x="2154935" y="0"/>
                </a:lnTo>
                <a:lnTo>
                  <a:pt x="0" y="0"/>
                </a:lnTo>
                <a:lnTo>
                  <a:pt x="0" y="984503"/>
                </a:lnTo>
                <a:lnTo>
                  <a:pt x="7619" y="984503"/>
                </a:lnTo>
                <a:lnTo>
                  <a:pt x="7619" y="12191"/>
                </a:lnTo>
                <a:lnTo>
                  <a:pt x="13715" y="6095"/>
                </a:lnTo>
                <a:lnTo>
                  <a:pt x="13715" y="12191"/>
                </a:lnTo>
                <a:lnTo>
                  <a:pt x="2142743" y="12191"/>
                </a:lnTo>
                <a:lnTo>
                  <a:pt x="2142743" y="6095"/>
                </a:lnTo>
                <a:lnTo>
                  <a:pt x="2148839" y="12191"/>
                </a:lnTo>
                <a:lnTo>
                  <a:pt x="2148839" y="984503"/>
                </a:lnTo>
                <a:lnTo>
                  <a:pt x="2154935" y="984503"/>
                </a:lnTo>
                <a:close/>
              </a:path>
              <a:path w="2154935" h="984503">
                <a:moveTo>
                  <a:pt x="13715" y="12191"/>
                </a:moveTo>
                <a:lnTo>
                  <a:pt x="13715" y="6095"/>
                </a:lnTo>
                <a:lnTo>
                  <a:pt x="7619" y="12191"/>
                </a:lnTo>
                <a:lnTo>
                  <a:pt x="13715" y="12191"/>
                </a:lnTo>
                <a:close/>
              </a:path>
              <a:path w="2154935" h="984503">
                <a:moveTo>
                  <a:pt x="13715" y="972311"/>
                </a:moveTo>
                <a:lnTo>
                  <a:pt x="13715" y="12191"/>
                </a:lnTo>
                <a:lnTo>
                  <a:pt x="7619" y="12191"/>
                </a:lnTo>
                <a:lnTo>
                  <a:pt x="7619" y="972311"/>
                </a:lnTo>
                <a:lnTo>
                  <a:pt x="13715" y="972311"/>
                </a:lnTo>
                <a:close/>
              </a:path>
              <a:path w="2154935" h="984503">
                <a:moveTo>
                  <a:pt x="2148839" y="972311"/>
                </a:moveTo>
                <a:lnTo>
                  <a:pt x="7619" y="972311"/>
                </a:lnTo>
                <a:lnTo>
                  <a:pt x="13715" y="978407"/>
                </a:lnTo>
                <a:lnTo>
                  <a:pt x="13715" y="984503"/>
                </a:lnTo>
                <a:lnTo>
                  <a:pt x="2142743" y="984503"/>
                </a:lnTo>
                <a:lnTo>
                  <a:pt x="2142743" y="978407"/>
                </a:lnTo>
                <a:lnTo>
                  <a:pt x="2148839" y="972311"/>
                </a:lnTo>
                <a:close/>
              </a:path>
              <a:path w="2154935" h="984503">
                <a:moveTo>
                  <a:pt x="13715" y="984503"/>
                </a:moveTo>
                <a:lnTo>
                  <a:pt x="13715" y="978407"/>
                </a:lnTo>
                <a:lnTo>
                  <a:pt x="7619" y="972311"/>
                </a:lnTo>
                <a:lnTo>
                  <a:pt x="7619" y="984503"/>
                </a:lnTo>
                <a:lnTo>
                  <a:pt x="13715" y="984503"/>
                </a:lnTo>
                <a:close/>
              </a:path>
              <a:path w="2154935" h="984503">
                <a:moveTo>
                  <a:pt x="2148839" y="12191"/>
                </a:moveTo>
                <a:lnTo>
                  <a:pt x="2142743" y="6095"/>
                </a:lnTo>
                <a:lnTo>
                  <a:pt x="2142743" y="12191"/>
                </a:lnTo>
                <a:lnTo>
                  <a:pt x="2148839" y="12191"/>
                </a:lnTo>
                <a:close/>
              </a:path>
              <a:path w="2154935" h="984503">
                <a:moveTo>
                  <a:pt x="2148839" y="972311"/>
                </a:moveTo>
                <a:lnTo>
                  <a:pt x="2148839" y="12191"/>
                </a:lnTo>
                <a:lnTo>
                  <a:pt x="2142743" y="12191"/>
                </a:lnTo>
                <a:lnTo>
                  <a:pt x="2142743" y="972311"/>
                </a:lnTo>
                <a:lnTo>
                  <a:pt x="2148839" y="972311"/>
                </a:lnTo>
                <a:close/>
              </a:path>
              <a:path w="2154935" h="984503">
                <a:moveTo>
                  <a:pt x="2148839" y="984503"/>
                </a:moveTo>
                <a:lnTo>
                  <a:pt x="2148839" y="972311"/>
                </a:lnTo>
                <a:lnTo>
                  <a:pt x="2142743" y="978407"/>
                </a:lnTo>
                <a:lnTo>
                  <a:pt x="2142743" y="984503"/>
                </a:lnTo>
                <a:lnTo>
                  <a:pt x="2148839" y="984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14772" y="4376928"/>
            <a:ext cx="2141219" cy="249935"/>
          </a:xfrm>
          <a:custGeom>
            <a:avLst/>
            <a:gdLst/>
            <a:ahLst/>
            <a:cxnLst/>
            <a:rect l="l" t="t" r="r" b="b"/>
            <a:pathLst>
              <a:path w="2141219" h="249935">
                <a:moveTo>
                  <a:pt x="0" y="0"/>
                </a:moveTo>
                <a:lnTo>
                  <a:pt x="0" y="249935"/>
                </a:lnTo>
                <a:lnTo>
                  <a:pt x="2141219" y="249935"/>
                </a:lnTo>
                <a:lnTo>
                  <a:pt x="21412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07151" y="4370833"/>
            <a:ext cx="2154935" cy="262128"/>
          </a:xfrm>
          <a:custGeom>
            <a:avLst/>
            <a:gdLst/>
            <a:ahLst/>
            <a:cxnLst/>
            <a:rect l="l" t="t" r="r" b="b"/>
            <a:pathLst>
              <a:path w="2154935" h="262127">
                <a:moveTo>
                  <a:pt x="2154935" y="262127"/>
                </a:moveTo>
                <a:lnTo>
                  <a:pt x="2154935" y="0"/>
                </a:lnTo>
                <a:lnTo>
                  <a:pt x="0" y="0"/>
                </a:lnTo>
                <a:lnTo>
                  <a:pt x="0" y="262127"/>
                </a:lnTo>
                <a:lnTo>
                  <a:pt x="7619" y="262127"/>
                </a:lnTo>
                <a:lnTo>
                  <a:pt x="7619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2142743" y="13715"/>
                </a:lnTo>
                <a:lnTo>
                  <a:pt x="2142743" y="6095"/>
                </a:lnTo>
                <a:lnTo>
                  <a:pt x="2148839" y="13715"/>
                </a:lnTo>
                <a:lnTo>
                  <a:pt x="2148839" y="262127"/>
                </a:lnTo>
                <a:lnTo>
                  <a:pt x="2154935" y="262127"/>
                </a:lnTo>
                <a:close/>
              </a:path>
              <a:path w="2154935" h="262127">
                <a:moveTo>
                  <a:pt x="13715" y="13715"/>
                </a:moveTo>
                <a:lnTo>
                  <a:pt x="13715" y="6095"/>
                </a:lnTo>
                <a:lnTo>
                  <a:pt x="7619" y="13715"/>
                </a:lnTo>
                <a:lnTo>
                  <a:pt x="13715" y="13715"/>
                </a:lnTo>
                <a:close/>
              </a:path>
              <a:path w="2154935" h="262127">
                <a:moveTo>
                  <a:pt x="13715" y="249935"/>
                </a:moveTo>
                <a:lnTo>
                  <a:pt x="13715" y="13715"/>
                </a:lnTo>
                <a:lnTo>
                  <a:pt x="7619" y="13715"/>
                </a:lnTo>
                <a:lnTo>
                  <a:pt x="7619" y="249935"/>
                </a:lnTo>
                <a:lnTo>
                  <a:pt x="13715" y="249935"/>
                </a:lnTo>
                <a:close/>
              </a:path>
              <a:path w="2154935" h="262127">
                <a:moveTo>
                  <a:pt x="2148839" y="249935"/>
                </a:moveTo>
                <a:lnTo>
                  <a:pt x="7619" y="249935"/>
                </a:lnTo>
                <a:lnTo>
                  <a:pt x="13715" y="256031"/>
                </a:lnTo>
                <a:lnTo>
                  <a:pt x="13715" y="262127"/>
                </a:lnTo>
                <a:lnTo>
                  <a:pt x="2142743" y="262127"/>
                </a:lnTo>
                <a:lnTo>
                  <a:pt x="2142743" y="256031"/>
                </a:lnTo>
                <a:lnTo>
                  <a:pt x="2148839" y="249935"/>
                </a:lnTo>
                <a:close/>
              </a:path>
              <a:path w="2154935" h="262127">
                <a:moveTo>
                  <a:pt x="13715" y="262127"/>
                </a:moveTo>
                <a:lnTo>
                  <a:pt x="13715" y="256031"/>
                </a:lnTo>
                <a:lnTo>
                  <a:pt x="7619" y="249935"/>
                </a:lnTo>
                <a:lnTo>
                  <a:pt x="7619" y="262127"/>
                </a:lnTo>
                <a:lnTo>
                  <a:pt x="13715" y="262127"/>
                </a:lnTo>
                <a:close/>
              </a:path>
              <a:path w="2154935" h="262127">
                <a:moveTo>
                  <a:pt x="2148839" y="13715"/>
                </a:moveTo>
                <a:lnTo>
                  <a:pt x="2142743" y="6095"/>
                </a:lnTo>
                <a:lnTo>
                  <a:pt x="2142743" y="13715"/>
                </a:lnTo>
                <a:lnTo>
                  <a:pt x="2148839" y="13715"/>
                </a:lnTo>
                <a:close/>
              </a:path>
              <a:path w="2154935" h="262127">
                <a:moveTo>
                  <a:pt x="2148839" y="249935"/>
                </a:moveTo>
                <a:lnTo>
                  <a:pt x="2148839" y="13715"/>
                </a:lnTo>
                <a:lnTo>
                  <a:pt x="2142743" y="13715"/>
                </a:lnTo>
                <a:lnTo>
                  <a:pt x="2142743" y="249935"/>
                </a:lnTo>
                <a:lnTo>
                  <a:pt x="2148839" y="249935"/>
                </a:lnTo>
                <a:close/>
              </a:path>
              <a:path w="2154935" h="262127">
                <a:moveTo>
                  <a:pt x="2148839" y="262127"/>
                </a:moveTo>
                <a:lnTo>
                  <a:pt x="2148839" y="249935"/>
                </a:lnTo>
                <a:lnTo>
                  <a:pt x="2142743" y="256031"/>
                </a:lnTo>
                <a:lnTo>
                  <a:pt x="2142743" y="262127"/>
                </a:lnTo>
                <a:lnTo>
                  <a:pt x="2148839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15584" y="5250180"/>
            <a:ext cx="1357883" cy="249935"/>
          </a:xfrm>
          <a:custGeom>
            <a:avLst/>
            <a:gdLst/>
            <a:ahLst/>
            <a:cxnLst/>
            <a:rect l="l" t="t" r="r" b="b"/>
            <a:pathLst>
              <a:path w="1357883" h="249935">
                <a:moveTo>
                  <a:pt x="0" y="0"/>
                </a:moveTo>
                <a:lnTo>
                  <a:pt x="0" y="249935"/>
                </a:lnTo>
                <a:lnTo>
                  <a:pt x="1357883" y="249935"/>
                </a:lnTo>
                <a:lnTo>
                  <a:pt x="13578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251113"/>
              </p:ext>
            </p:extLst>
          </p:nvPr>
        </p:nvGraphicFramePr>
        <p:xfrm>
          <a:off x="457188" y="457187"/>
          <a:ext cx="9143997" cy="77716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3791394"/>
                <a:gridCol w="4735385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PKCS7</a:t>
                      </a:r>
                      <a:r>
                        <a:rPr sz="3200" spc="-17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“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enveloped</a:t>
                      </a:r>
                      <a:r>
                        <a:rPr sz="3200" spc="-21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data”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856481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S/MIME</a:t>
                      </a:r>
                      <a:r>
                        <a:rPr sz="1800" spc="-2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essa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ge</a:t>
                      </a:r>
                      <a:r>
                        <a:rPr sz="1800" spc="2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fo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1943100" marR="882650" indent="13335" algn="ctr">
                        <a:lnSpc>
                          <a:spcPct val="190000"/>
                        </a:lnSpc>
                      </a:pPr>
                      <a:r>
                        <a:rPr sz="1200" spc="-60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on O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12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nator</a:t>
                      </a:r>
                      <a:r>
                        <a:rPr sz="1200" spc="-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1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o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550"/>
                        </a:lnSpc>
                        <a:spcBef>
                          <a:spcPts val="42"/>
                        </a:spcBef>
                      </a:pPr>
                      <a:endParaRPr sz="6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 marL="1073785" algn="ctr">
                        <a:lnSpc>
                          <a:spcPct val="100000"/>
                        </a:lnSpc>
                      </a:pPr>
                      <a:r>
                        <a:rPr sz="12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ec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1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-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1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o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endParaRPr sz="1400"/>
                    </a:p>
                    <a:p>
                      <a:pPr marL="1072515" algn="ctr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Arial"/>
                          <a:cs typeface="Arial"/>
                        </a:rPr>
                        <a:t>Enc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-15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pted</a:t>
                      </a:r>
                      <a:r>
                        <a:rPr sz="1200" spc="-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ontent</a:t>
                      </a:r>
                      <a:r>
                        <a:rPr sz="1200" spc="-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1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30350" algn="ctr">
                        <a:lnSpc>
                          <a:spcPct val="100000"/>
                        </a:lnSpc>
                      </a:pPr>
                      <a:r>
                        <a:rPr sz="1200" spc="-60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on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580390" marR="2108835" indent="0" algn="ctr">
                        <a:lnSpc>
                          <a:spcPts val="2410"/>
                        </a:lnSpc>
                        <a:spcBef>
                          <a:spcPts val="229"/>
                        </a:spcBef>
                      </a:pPr>
                      <a:r>
                        <a:rPr sz="12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ec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1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-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ID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 (i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ssuer</a:t>
                      </a:r>
                      <a:r>
                        <a:rPr sz="1200" spc="-1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s.no.) Key</a:t>
                      </a:r>
                      <a:r>
                        <a:rPr sz="1200" spc="-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Enc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-15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pt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9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2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thm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100"/>
                        </a:lnSpc>
                        <a:spcBef>
                          <a:spcPts val="98"/>
                        </a:spcBef>
                      </a:pPr>
                      <a:endParaRPr sz="1100" dirty="0"/>
                    </a:p>
                    <a:p>
                      <a:pPr marR="1593850" algn="ctr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Arial"/>
                          <a:cs typeface="Arial"/>
                        </a:rPr>
                        <a:t>Enc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-15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pted</a:t>
                      </a:r>
                      <a:r>
                        <a:rPr sz="1200" spc="-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Key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750"/>
                        </a:lnSpc>
                        <a:spcBef>
                          <a:spcPts val="10"/>
                        </a:spcBef>
                      </a:pPr>
                      <a:endParaRPr sz="8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L="835025" marR="2312035" indent="351790">
                        <a:lnSpc>
                          <a:spcPct val="158300"/>
                        </a:lnSpc>
                      </a:pPr>
                      <a:r>
                        <a:rPr sz="12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ontent</a:t>
                      </a:r>
                      <a:r>
                        <a:rPr sz="1200" spc="-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-15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pe 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ontent</a:t>
                      </a:r>
                      <a:r>
                        <a:rPr sz="1200" spc="-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Enc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-15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pt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8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2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100"/>
                        </a:lnSpc>
                        <a:spcBef>
                          <a:spcPts val="56"/>
                        </a:spcBef>
                      </a:pPr>
                      <a:endParaRPr sz="1100" dirty="0"/>
                    </a:p>
                    <a:p>
                      <a:pPr marR="1479550" algn="ctr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Arial"/>
                          <a:cs typeface="Arial"/>
                        </a:rPr>
                        <a:t>Enc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-15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pted</a:t>
                      </a:r>
                      <a:r>
                        <a:rPr sz="1200" spc="-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ontent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300"/>
                        </a:lnSpc>
                        <a:spcBef>
                          <a:spcPts val="20"/>
                        </a:spcBef>
                      </a:pPr>
                      <a:endParaRPr sz="1200" dirty="0"/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4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09802" y="1447800"/>
            <a:ext cx="5638799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352823"/>
              </p:ext>
            </p:extLst>
          </p:nvPr>
        </p:nvGraphicFramePr>
        <p:xfrm>
          <a:off x="457188" y="457187"/>
          <a:ext cx="9143997" cy="7228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4370835"/>
                <a:gridCol w="4155944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200" spc="-1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200" spc="-18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vices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12916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GP</a:t>
                      </a:r>
                      <a:r>
                        <a:rPr sz="1800" spc="-4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4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essage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s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ica</a:t>
                      </a:r>
                      <a:r>
                        <a:rPr sz="20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10" dirty="0" err="1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n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onfidentiality</a:t>
                      </a:r>
                      <a:endParaRPr lang="en-IN" sz="2000" spc="0" dirty="0" smtClean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Integrity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compression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omp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ili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egmentation</a:t>
                      </a:r>
                      <a:r>
                        <a:rPr sz="2000" spc="-16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nd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reasse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lvl="1">
                        <a:lnSpc>
                          <a:spcPts val="1000"/>
                        </a:lnSpc>
                        <a:buFont typeface="Arial"/>
                        <a:buChar char="–"/>
                      </a:pPr>
                      <a:endParaRPr sz="1000" dirty="0"/>
                    </a:p>
                    <a:p>
                      <a:pPr lvl="1">
                        <a:lnSpc>
                          <a:spcPts val="1000"/>
                        </a:lnSpc>
                        <a:buFont typeface="Arial"/>
                        <a:buChar char="–"/>
                      </a:pPr>
                      <a:endParaRPr sz="1000" dirty="0"/>
                    </a:p>
                    <a:p>
                      <a:pPr lvl="1">
                        <a:lnSpc>
                          <a:spcPts val="1000"/>
                        </a:lnSpc>
                        <a:buFont typeface="Arial"/>
                        <a:buChar char="–"/>
                      </a:pPr>
                      <a:endParaRPr sz="1000" dirty="0"/>
                    </a:p>
                    <a:p>
                      <a:pPr lvl="1">
                        <a:lnSpc>
                          <a:spcPts val="1000"/>
                        </a:lnSpc>
                        <a:spcBef>
                          <a:spcPts val="28"/>
                        </a:spcBef>
                        <a:buFont typeface="Arial"/>
                        <a:buChar char="–"/>
                      </a:pPr>
                      <a:endParaRPr sz="1000" dirty="0"/>
                    </a:p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anage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t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era</a:t>
                      </a:r>
                      <a:r>
                        <a:rPr sz="20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16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is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bu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16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nd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rev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pub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lic/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1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va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key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era</a:t>
                      </a:r>
                      <a:r>
                        <a:rPr sz="20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spc="-16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nd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po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sessi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key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nd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  <a:spcBef>
                          <a:spcPts val="60"/>
                        </a:spcBef>
                      </a:pPr>
                      <a:endParaRPr sz="1000" dirty="0"/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10395"/>
              </p:ext>
            </p:extLst>
          </p:nvPr>
        </p:nvGraphicFramePr>
        <p:xfrm>
          <a:off x="457188" y="457187"/>
          <a:ext cx="9143998" cy="7216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8526780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Enveloped</a:t>
                      </a:r>
                      <a:r>
                        <a:rPr sz="3200" spc="-21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3200" spc="-18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3200" spc="-17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01401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S/MIME</a:t>
                      </a:r>
                      <a:r>
                        <a:rPr sz="1800" spc="-2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essa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ge</a:t>
                      </a:r>
                      <a:r>
                        <a:rPr sz="1800" spc="2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fo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150495" marR="450215" indent="0" algn="just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ontent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600" spc="-9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2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pe:</a:t>
                      </a:r>
                      <a:r>
                        <a:rPr sz="1600" spc="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app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lic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at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on/p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kcs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7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me;</a:t>
                      </a:r>
                      <a:r>
                        <a:rPr sz="1600" spc="-1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me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2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pe=en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oped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data;</a:t>
                      </a:r>
                      <a:r>
                        <a:rPr sz="1600" spc="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name=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me.p7m 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ontent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600" spc="-6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an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fe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r-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od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ng:</a:t>
                      </a:r>
                      <a:r>
                        <a:rPr sz="1600" spc="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ba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e64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150495" algn="just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ontent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-D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po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si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on:</a:t>
                      </a:r>
                      <a:r>
                        <a:rPr sz="1600" spc="-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atta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hment;</a:t>
                      </a:r>
                      <a:r>
                        <a:rPr sz="1600" spc="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il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ename=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me.p7m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algn="just">
                        <a:lnSpc>
                          <a:spcPts val="900"/>
                        </a:lnSpc>
                        <a:spcBef>
                          <a:spcPts val="20"/>
                        </a:spcBef>
                      </a:pPr>
                      <a:endParaRPr sz="900" dirty="0"/>
                    </a:p>
                    <a:p>
                      <a:pPr algn="just"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L="150495" marR="1988185" algn="just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bnj756tbBgh</a:t>
                      </a:r>
                      <a:r>
                        <a:rPr sz="1600" spc="-2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HU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ujh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J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hj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77n8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HH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9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4V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Q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pf</a:t>
                      </a:r>
                      <a:r>
                        <a:rPr sz="1600" spc="-2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467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10" dirty="0" smtClean="0">
                          <a:latin typeface="Arial"/>
                          <a:cs typeface="Arial"/>
                        </a:rPr>
                        <a:t>IG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1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6 7n8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HH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gh</a:t>
                      </a:r>
                      <a:r>
                        <a:rPr sz="1600" spc="-2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HU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ujh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J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h4V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Q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pf</a:t>
                      </a:r>
                      <a:r>
                        <a:rPr sz="1600" spc="-2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467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1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-5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bnj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6j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7756tbB9H f8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HH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-6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J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hj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776tbB9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4V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Q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bnj7567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hI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1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6g</a:t>
                      </a:r>
                      <a:r>
                        <a:rPr sz="1600" spc="1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HU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jpf</a:t>
                      </a:r>
                      <a:r>
                        <a:rPr sz="1600" spc="-2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4 0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hI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Q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bnj756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64V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algn="just">
                        <a:lnSpc>
                          <a:spcPts val="800"/>
                        </a:lnSpc>
                        <a:spcBef>
                          <a:spcPts val="20"/>
                        </a:spcBef>
                      </a:pPr>
                      <a:endParaRPr sz="8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4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564074"/>
              </p:ext>
            </p:extLst>
          </p:nvPr>
        </p:nvGraphicFramePr>
        <p:xfrm>
          <a:off x="457188" y="457188"/>
          <a:ext cx="9143998" cy="8534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8526780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Clea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-signed</a:t>
                      </a:r>
                      <a:r>
                        <a:rPr sz="3200" spc="-21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3200" spc="-17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3200" spc="-17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19831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S/MIME</a:t>
                      </a:r>
                      <a:r>
                        <a:rPr sz="1800" spc="-2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essa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ge</a:t>
                      </a:r>
                      <a:r>
                        <a:rPr sz="1800" spc="2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fo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398780" marR="1856105" indent="-113030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ontent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600" spc="-9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2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pe:</a:t>
                      </a:r>
                      <a:r>
                        <a:rPr sz="1600" spc="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mu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pa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t/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si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gned;</a:t>
                      </a:r>
                      <a:r>
                        <a:rPr sz="1600" spc="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oto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"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app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lic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at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on/p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kcs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7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si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gnatu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"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; m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ic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g=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ha1;</a:t>
                      </a:r>
                      <a:r>
                        <a:rPr sz="1600" spc="-1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bounda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2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=bounda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2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42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900"/>
                        </a:lnSpc>
                        <a:spcBef>
                          <a:spcPts val="20"/>
                        </a:spcBef>
                      </a:pPr>
                      <a:endParaRPr sz="9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L="286385" marR="7037705" algn="just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Arial"/>
                          <a:cs typeface="Arial"/>
                        </a:rPr>
                        <a:t>--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bounda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2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42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286385" marR="6096000" algn="just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ontent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600" spc="-9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2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pe:</a:t>
                      </a:r>
                      <a:r>
                        <a:rPr sz="1600" spc="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te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x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t/p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n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900"/>
                        </a:lnSpc>
                        <a:spcBef>
                          <a:spcPts val="20"/>
                        </a:spcBef>
                      </a:pPr>
                      <a:endParaRPr sz="9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L="286385" marR="5386070" algn="just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cl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ea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r-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si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gned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me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ss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age.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900"/>
                        </a:lnSpc>
                        <a:spcBef>
                          <a:spcPts val="20"/>
                        </a:spcBef>
                      </a:pPr>
                      <a:endParaRPr sz="9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L="286385" marR="7037705" algn="just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Arial"/>
                          <a:cs typeface="Arial"/>
                        </a:rPr>
                        <a:t>--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bounda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2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42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286385" marR="2727325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ontent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600" spc="-9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2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pe:</a:t>
                      </a:r>
                      <a:r>
                        <a:rPr sz="1600" spc="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app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lic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at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on/p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kcs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7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si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gnatu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e;</a:t>
                      </a:r>
                      <a:r>
                        <a:rPr sz="1600" spc="-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name=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me.p7s 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ontent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600" spc="-6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an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fe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r-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od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ng:</a:t>
                      </a:r>
                      <a:r>
                        <a:rPr sz="1600" spc="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ba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e64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286385" marR="3367404" algn="just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ontent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-D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po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si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on:</a:t>
                      </a:r>
                      <a:r>
                        <a:rPr sz="1600" spc="-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atta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hment;</a:t>
                      </a:r>
                      <a:r>
                        <a:rPr sz="1600" spc="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il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ename=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me.p7s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900"/>
                        </a:lnSpc>
                        <a:spcBef>
                          <a:spcPts val="20"/>
                        </a:spcBef>
                      </a:pPr>
                      <a:endParaRPr sz="9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L="286385" marR="1859280" indent="0" algn="just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Arial"/>
                          <a:cs typeface="Arial"/>
                        </a:rPr>
                        <a:t>gh</a:t>
                      </a:r>
                      <a:r>
                        <a:rPr sz="1600" spc="-2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HU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ujh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J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hj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77n8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HH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-6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bnj756tbB9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4V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Q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pf</a:t>
                      </a:r>
                      <a:r>
                        <a:rPr sz="1600" spc="-2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467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10" dirty="0" smtClean="0">
                          <a:latin typeface="Arial"/>
                          <a:cs typeface="Arial"/>
                        </a:rPr>
                        <a:t>IG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1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6 4V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Q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pf</a:t>
                      </a:r>
                      <a:r>
                        <a:rPr sz="1600" spc="-2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467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10" dirty="0" smtClean="0">
                          <a:latin typeface="Arial"/>
                          <a:cs typeface="Arial"/>
                        </a:rPr>
                        <a:t>Hf</a:t>
                      </a:r>
                      <a:r>
                        <a:rPr sz="1600" spc="-25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6j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77n8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HH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1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HU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ujh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J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h756tbB9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-6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bnj n8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HH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-6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J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hj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776tbB9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4V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Q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bnj7567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hI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1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-25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6g</a:t>
                      </a:r>
                      <a:r>
                        <a:rPr sz="1600" spc="1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HU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jp</a:t>
                      </a:r>
                      <a:r>
                        <a:rPr sz="1600" spc="1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-2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4 7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hI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-25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64</a:t>
                      </a:r>
                      <a:r>
                        <a:rPr sz="1600" spc="15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Q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bnj756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900"/>
                        </a:lnSpc>
                        <a:spcBef>
                          <a:spcPts val="20"/>
                        </a:spcBef>
                      </a:pPr>
                      <a:endParaRPr sz="9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L="286385" marR="6903084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600" spc="-5" dirty="0" smtClean="0">
                          <a:latin typeface="Arial"/>
                          <a:cs typeface="Arial"/>
                        </a:rPr>
                        <a:t>--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bounda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2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42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lang="en-IN" sz="1600" spc="0" dirty="0" smtClean="0">
                          <a:latin typeface="Arial"/>
                          <a:cs typeface="Arial"/>
                        </a:rPr>
                        <a:t>                                                                                                                                 </a:t>
                      </a:r>
                      <a:endParaRPr lang="en-IN" sz="1400" dirty="0" smtClean="0">
                        <a:latin typeface="Arial"/>
                        <a:cs typeface="Arial"/>
                      </a:endParaRPr>
                    </a:p>
                    <a:p>
                      <a:pPr marL="286385" marR="6903084" algn="just">
                        <a:lnSpc>
                          <a:spcPct val="100000"/>
                        </a:lnSpc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33216" y="4415028"/>
            <a:ext cx="2782823" cy="1824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56404" y="6150864"/>
            <a:ext cx="167639" cy="86867"/>
          </a:xfrm>
          <a:custGeom>
            <a:avLst/>
            <a:gdLst/>
            <a:ahLst/>
            <a:cxnLst/>
            <a:rect l="l" t="t" r="r" b="b"/>
            <a:pathLst>
              <a:path w="167639" h="86867">
                <a:moveTo>
                  <a:pt x="1523" y="16763"/>
                </a:moveTo>
                <a:lnTo>
                  <a:pt x="1523" y="1523"/>
                </a:lnTo>
                <a:lnTo>
                  <a:pt x="0" y="9143"/>
                </a:lnTo>
                <a:lnTo>
                  <a:pt x="1523" y="16763"/>
                </a:lnTo>
                <a:close/>
              </a:path>
              <a:path w="167639" h="86867">
                <a:moveTo>
                  <a:pt x="166115" y="24383"/>
                </a:moveTo>
                <a:lnTo>
                  <a:pt x="166115" y="-7619"/>
                </a:lnTo>
                <a:lnTo>
                  <a:pt x="160019" y="-22859"/>
                </a:lnTo>
                <a:lnTo>
                  <a:pt x="156971" y="-28955"/>
                </a:lnTo>
                <a:lnTo>
                  <a:pt x="143255" y="-47243"/>
                </a:lnTo>
                <a:lnTo>
                  <a:pt x="141731" y="-47243"/>
                </a:lnTo>
                <a:lnTo>
                  <a:pt x="131063" y="-56387"/>
                </a:lnTo>
                <a:lnTo>
                  <a:pt x="129539" y="-56387"/>
                </a:lnTo>
                <a:lnTo>
                  <a:pt x="123443" y="-60959"/>
                </a:lnTo>
                <a:lnTo>
                  <a:pt x="108203" y="-67055"/>
                </a:lnTo>
                <a:lnTo>
                  <a:pt x="100583" y="-68579"/>
                </a:lnTo>
                <a:lnTo>
                  <a:pt x="91439" y="-70103"/>
                </a:lnTo>
                <a:lnTo>
                  <a:pt x="74675" y="-70103"/>
                </a:lnTo>
                <a:lnTo>
                  <a:pt x="59435" y="-67055"/>
                </a:lnTo>
                <a:lnTo>
                  <a:pt x="44195" y="-60959"/>
                </a:lnTo>
                <a:lnTo>
                  <a:pt x="36575" y="-56387"/>
                </a:lnTo>
                <a:lnTo>
                  <a:pt x="25907" y="-47243"/>
                </a:lnTo>
                <a:lnTo>
                  <a:pt x="24383" y="-47243"/>
                </a:lnTo>
                <a:lnTo>
                  <a:pt x="10667" y="-28955"/>
                </a:lnTo>
                <a:lnTo>
                  <a:pt x="7619" y="-21335"/>
                </a:lnTo>
                <a:lnTo>
                  <a:pt x="4571" y="-15239"/>
                </a:lnTo>
                <a:lnTo>
                  <a:pt x="1523" y="-7619"/>
                </a:lnTo>
                <a:lnTo>
                  <a:pt x="1523" y="24383"/>
                </a:lnTo>
                <a:lnTo>
                  <a:pt x="7619" y="39623"/>
                </a:lnTo>
                <a:lnTo>
                  <a:pt x="10667" y="45719"/>
                </a:lnTo>
                <a:lnTo>
                  <a:pt x="13715" y="50799"/>
                </a:lnTo>
                <a:lnTo>
                  <a:pt x="13715" y="1523"/>
                </a:lnTo>
                <a:lnTo>
                  <a:pt x="18287" y="-16763"/>
                </a:lnTo>
                <a:lnTo>
                  <a:pt x="21335" y="-22859"/>
                </a:lnTo>
                <a:lnTo>
                  <a:pt x="25907" y="-28955"/>
                </a:lnTo>
                <a:lnTo>
                  <a:pt x="28955" y="-33527"/>
                </a:lnTo>
                <a:lnTo>
                  <a:pt x="33527" y="-38099"/>
                </a:lnTo>
                <a:lnTo>
                  <a:pt x="44195" y="-45719"/>
                </a:lnTo>
                <a:lnTo>
                  <a:pt x="62483" y="-54863"/>
                </a:lnTo>
                <a:lnTo>
                  <a:pt x="70103" y="-56387"/>
                </a:lnTo>
                <a:lnTo>
                  <a:pt x="76199" y="-56387"/>
                </a:lnTo>
                <a:lnTo>
                  <a:pt x="83819" y="-57911"/>
                </a:lnTo>
                <a:lnTo>
                  <a:pt x="91439" y="-56387"/>
                </a:lnTo>
                <a:lnTo>
                  <a:pt x="99059" y="-56387"/>
                </a:lnTo>
                <a:lnTo>
                  <a:pt x="105155" y="-54863"/>
                </a:lnTo>
                <a:lnTo>
                  <a:pt x="138683" y="-33527"/>
                </a:lnTo>
                <a:lnTo>
                  <a:pt x="150875" y="-10667"/>
                </a:lnTo>
                <a:lnTo>
                  <a:pt x="153923" y="-4571"/>
                </a:lnTo>
                <a:lnTo>
                  <a:pt x="153923" y="49783"/>
                </a:lnTo>
                <a:lnTo>
                  <a:pt x="156971" y="45719"/>
                </a:lnTo>
                <a:lnTo>
                  <a:pt x="160019" y="39623"/>
                </a:lnTo>
                <a:lnTo>
                  <a:pt x="166115" y="24383"/>
                </a:lnTo>
                <a:close/>
              </a:path>
              <a:path w="167639" h="86867">
                <a:moveTo>
                  <a:pt x="153923" y="49783"/>
                </a:moveTo>
                <a:lnTo>
                  <a:pt x="153923" y="15239"/>
                </a:lnTo>
                <a:lnTo>
                  <a:pt x="152399" y="22859"/>
                </a:lnTo>
                <a:lnTo>
                  <a:pt x="149351" y="35051"/>
                </a:lnTo>
                <a:lnTo>
                  <a:pt x="146303" y="39623"/>
                </a:lnTo>
                <a:lnTo>
                  <a:pt x="141731" y="45719"/>
                </a:lnTo>
                <a:lnTo>
                  <a:pt x="138683" y="50291"/>
                </a:lnTo>
                <a:lnTo>
                  <a:pt x="134111" y="54863"/>
                </a:lnTo>
                <a:lnTo>
                  <a:pt x="123443" y="64007"/>
                </a:lnTo>
                <a:lnTo>
                  <a:pt x="123443" y="62483"/>
                </a:lnTo>
                <a:lnTo>
                  <a:pt x="117347" y="67055"/>
                </a:lnTo>
                <a:lnTo>
                  <a:pt x="111251" y="68579"/>
                </a:lnTo>
                <a:lnTo>
                  <a:pt x="105155" y="71627"/>
                </a:lnTo>
                <a:lnTo>
                  <a:pt x="97535" y="73151"/>
                </a:lnTo>
                <a:lnTo>
                  <a:pt x="91439" y="74675"/>
                </a:lnTo>
                <a:lnTo>
                  <a:pt x="76199" y="74675"/>
                </a:lnTo>
                <a:lnTo>
                  <a:pt x="68579" y="73151"/>
                </a:lnTo>
                <a:lnTo>
                  <a:pt x="62483" y="71627"/>
                </a:lnTo>
                <a:lnTo>
                  <a:pt x="56387" y="68579"/>
                </a:lnTo>
                <a:lnTo>
                  <a:pt x="50291" y="67055"/>
                </a:lnTo>
                <a:lnTo>
                  <a:pt x="44195" y="62483"/>
                </a:lnTo>
                <a:lnTo>
                  <a:pt x="33527" y="54863"/>
                </a:lnTo>
                <a:lnTo>
                  <a:pt x="24383" y="45719"/>
                </a:lnTo>
                <a:lnTo>
                  <a:pt x="18287" y="33527"/>
                </a:lnTo>
                <a:lnTo>
                  <a:pt x="16763" y="27431"/>
                </a:lnTo>
                <a:lnTo>
                  <a:pt x="13715" y="21335"/>
                </a:lnTo>
                <a:lnTo>
                  <a:pt x="13715" y="50799"/>
                </a:lnTo>
                <a:lnTo>
                  <a:pt x="15239" y="53339"/>
                </a:lnTo>
                <a:lnTo>
                  <a:pt x="19811" y="59435"/>
                </a:lnTo>
                <a:lnTo>
                  <a:pt x="24383" y="64007"/>
                </a:lnTo>
                <a:lnTo>
                  <a:pt x="25907" y="64007"/>
                </a:lnTo>
                <a:lnTo>
                  <a:pt x="38099" y="74675"/>
                </a:lnTo>
                <a:lnTo>
                  <a:pt x="44195" y="77723"/>
                </a:lnTo>
                <a:lnTo>
                  <a:pt x="59435" y="83819"/>
                </a:lnTo>
                <a:lnTo>
                  <a:pt x="67055" y="85343"/>
                </a:lnTo>
                <a:lnTo>
                  <a:pt x="76199" y="86867"/>
                </a:lnTo>
                <a:lnTo>
                  <a:pt x="92963" y="86867"/>
                </a:lnTo>
                <a:lnTo>
                  <a:pt x="108203" y="83819"/>
                </a:lnTo>
                <a:lnTo>
                  <a:pt x="123443" y="77723"/>
                </a:lnTo>
                <a:lnTo>
                  <a:pt x="129539" y="74675"/>
                </a:lnTo>
                <a:lnTo>
                  <a:pt x="131063" y="73151"/>
                </a:lnTo>
                <a:lnTo>
                  <a:pt x="143255" y="64007"/>
                </a:lnTo>
                <a:lnTo>
                  <a:pt x="153923" y="49783"/>
                </a:lnTo>
                <a:close/>
              </a:path>
              <a:path w="167639" h="86867">
                <a:moveTo>
                  <a:pt x="167639" y="7619"/>
                </a:moveTo>
                <a:lnTo>
                  <a:pt x="166115" y="0"/>
                </a:lnTo>
                <a:lnTo>
                  <a:pt x="166115" y="16763"/>
                </a:lnTo>
                <a:lnTo>
                  <a:pt x="1676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81606"/>
              </p:ext>
            </p:extLst>
          </p:nvPr>
        </p:nvGraphicFramePr>
        <p:xfrm>
          <a:off x="457188" y="457187"/>
          <a:ext cx="9143998" cy="72712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8526780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Key</a:t>
                      </a:r>
                      <a:r>
                        <a:rPr sz="3200" spc="-18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management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56096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S/MIME</a:t>
                      </a:r>
                      <a:r>
                        <a:rPr sz="1800" spc="-2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ke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sz="2000" spc="-5" dirty="0" smtClean="0">
                          <a:latin typeface="Arial"/>
                          <a:cs typeface="Arial"/>
                        </a:rPr>
                        <a:t>S/MIM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cer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ica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X.50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nt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500"/>
                        </a:lnSpc>
                        <a:spcBef>
                          <a:spcPts val="11"/>
                        </a:spcBef>
                        <a:buFont typeface="Arial"/>
                        <a:buChar char="•"/>
                      </a:pPr>
                      <a:endParaRPr sz="500" dirty="0"/>
                    </a:p>
                    <a:p>
                      <a:pPr marL="579120" marR="407670" indent="-342900">
                        <a:lnSpc>
                          <a:spcPts val="216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nt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ric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cer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ica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ion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ierarc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hy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nd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P’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 w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19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18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err="1" smtClean="0">
                          <a:latin typeface="Arial"/>
                          <a:cs typeface="Arial"/>
                        </a:rPr>
                        <a:t>rt</a:t>
                      </a:r>
                      <a:r>
                        <a:rPr sz="1800" spc="-5" dirty="0" err="1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0" dirty="0" err="1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5" dirty="0" err="1" smtClean="0">
                          <a:latin typeface="Arial"/>
                          <a:cs typeface="Arial"/>
                        </a:rPr>
                        <a:t>ica</a:t>
                      </a:r>
                      <a:r>
                        <a:rPr sz="1800" spc="0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err="1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6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re</a:t>
                      </a:r>
                      <a:r>
                        <a:rPr sz="18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signe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ica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io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au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ho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(CA)</a:t>
                      </a:r>
                      <a:r>
                        <a:rPr lang="en-US" sz="18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979805" lvl="1" indent="-287020">
                        <a:lnSpc>
                          <a:spcPct val="100000"/>
                        </a:lnSpc>
                        <a:spcBef>
                          <a:spcPts val="215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1800" spc="-5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sz="18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err="1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au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hen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ica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io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9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base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6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chai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ica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en-US" sz="18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979805" marR="600075" lvl="1" indent="-287020">
                        <a:lnSpc>
                          <a:spcPts val="1939"/>
                        </a:lnSpc>
                        <a:spcBef>
                          <a:spcPts val="46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18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5" dirty="0" err="1" smtClean="0">
                          <a:latin typeface="Arial"/>
                          <a:cs typeface="Arial"/>
                        </a:rPr>
                        <a:t>se</a:t>
                      </a:r>
                      <a:r>
                        <a:rPr sz="1800" spc="0" dirty="0" err="1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 err="1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/manage</a:t>
                      </a:r>
                      <a:r>
                        <a:rPr sz="1800" spc="1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re</a:t>
                      </a:r>
                      <a:r>
                        <a:rPr sz="18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esponsibl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con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igu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re</a:t>
                      </a:r>
                      <a:r>
                        <a:rPr sz="18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hei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8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lien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ts</a:t>
                      </a:r>
                      <a:r>
                        <a:rPr sz="1800" spc="-6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th</a:t>
                      </a:r>
                      <a:r>
                        <a:rPr sz="18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9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lis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7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tr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us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d r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oo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en-US" sz="18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550"/>
                        </a:lnSpc>
                        <a:spcBef>
                          <a:spcPts val="46"/>
                        </a:spcBef>
                      </a:pPr>
                      <a:endParaRPr sz="6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R="2468880" algn="ctr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Arial"/>
                          <a:cs typeface="Arial"/>
                        </a:rPr>
                        <a:t>K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400"/>
                        </a:lnSpc>
                        <a:spcBef>
                          <a:spcPts val="28"/>
                        </a:spcBef>
                      </a:pPr>
                      <a:endParaRPr sz="1400" dirty="0"/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endParaRPr lang="en-IN" sz="1400" spc="-5" dirty="0" smtClean="0">
                        <a:solidFill>
                          <a:srgbClr val="FFFF00"/>
                        </a:solidFill>
                        <a:latin typeface="Arial"/>
                        <a:cs typeface="Arial"/>
                      </a:endParaRPr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4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Confidentiality and Authentication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2" y="2133600"/>
            <a:ext cx="905255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3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5492" y="2660893"/>
            <a:ext cx="7252728" cy="1225307"/>
          </a:xfrm>
          <a:custGeom>
            <a:avLst/>
            <a:gdLst/>
            <a:ahLst/>
            <a:cxnLst/>
            <a:rect l="l" t="t" r="r" b="b"/>
            <a:pathLst>
              <a:path w="7252728" h="1225307">
                <a:moveTo>
                  <a:pt x="0" y="0"/>
                </a:moveTo>
                <a:lnTo>
                  <a:pt x="7252728" y="0"/>
                </a:lnTo>
                <a:lnTo>
                  <a:pt x="7252728" y="1225307"/>
                </a:lnTo>
                <a:lnTo>
                  <a:pt x="0" y="1225307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1625" y="3270503"/>
            <a:ext cx="0" cy="394715"/>
          </a:xfrm>
          <a:custGeom>
            <a:avLst/>
            <a:gdLst/>
            <a:ahLst/>
            <a:cxnLst/>
            <a:rect l="l" t="t" r="r" b="b"/>
            <a:pathLst>
              <a:path h="394715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14800" y="3273551"/>
            <a:ext cx="617220" cy="0"/>
          </a:xfrm>
          <a:custGeom>
            <a:avLst/>
            <a:gdLst/>
            <a:ahLst/>
            <a:cxnLst/>
            <a:rect l="l" t="t" r="r" b="b"/>
            <a:pathLst>
              <a:path w="617220">
                <a:moveTo>
                  <a:pt x="617220" y="0"/>
                </a:moveTo>
                <a:lnTo>
                  <a:pt x="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4801" y="3661409"/>
            <a:ext cx="617219" cy="0"/>
          </a:xfrm>
          <a:custGeom>
            <a:avLst/>
            <a:gdLst/>
            <a:ahLst/>
            <a:cxnLst/>
            <a:rect l="l" t="t" r="r" b="b"/>
            <a:pathLst>
              <a:path w="617219">
                <a:moveTo>
                  <a:pt x="61721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28209" y="3276600"/>
            <a:ext cx="0" cy="380999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14801" y="3276601"/>
            <a:ext cx="609599" cy="380999"/>
          </a:xfrm>
          <a:custGeom>
            <a:avLst/>
            <a:gdLst/>
            <a:ahLst/>
            <a:cxnLst/>
            <a:rect l="l" t="t" r="r" b="b"/>
            <a:pathLst>
              <a:path w="609599" h="380999">
                <a:moveTo>
                  <a:pt x="0" y="0"/>
                </a:moveTo>
                <a:lnTo>
                  <a:pt x="0" y="380999"/>
                </a:lnTo>
                <a:lnTo>
                  <a:pt x="609599" y="380999"/>
                </a:lnTo>
                <a:lnTo>
                  <a:pt x="609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8704" y="3270503"/>
            <a:ext cx="623315" cy="394715"/>
          </a:xfrm>
          <a:custGeom>
            <a:avLst/>
            <a:gdLst/>
            <a:ahLst/>
            <a:cxnLst/>
            <a:rect l="l" t="t" r="r" b="b"/>
            <a:pathLst>
              <a:path w="623315" h="394715">
                <a:moveTo>
                  <a:pt x="623315" y="394715"/>
                </a:moveTo>
                <a:lnTo>
                  <a:pt x="623315" y="0"/>
                </a:lnTo>
                <a:lnTo>
                  <a:pt x="0" y="0"/>
                </a:lnTo>
                <a:lnTo>
                  <a:pt x="0" y="394715"/>
                </a:lnTo>
                <a:lnTo>
                  <a:pt x="6095" y="39471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609599" y="13715"/>
                </a:lnTo>
                <a:lnTo>
                  <a:pt x="609599" y="6095"/>
                </a:lnTo>
                <a:lnTo>
                  <a:pt x="615695" y="13715"/>
                </a:lnTo>
                <a:lnTo>
                  <a:pt x="615695" y="394715"/>
                </a:lnTo>
                <a:lnTo>
                  <a:pt x="623315" y="394715"/>
                </a:lnTo>
                <a:close/>
              </a:path>
              <a:path w="623315" h="394715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623315" h="394715">
                <a:moveTo>
                  <a:pt x="13715" y="38099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380999"/>
                </a:lnTo>
                <a:lnTo>
                  <a:pt x="13715" y="380999"/>
                </a:lnTo>
                <a:close/>
              </a:path>
              <a:path w="623315" h="394715">
                <a:moveTo>
                  <a:pt x="615695" y="380999"/>
                </a:moveTo>
                <a:lnTo>
                  <a:pt x="6095" y="380999"/>
                </a:lnTo>
                <a:lnTo>
                  <a:pt x="13715" y="387095"/>
                </a:lnTo>
                <a:lnTo>
                  <a:pt x="13715" y="394715"/>
                </a:lnTo>
                <a:lnTo>
                  <a:pt x="609599" y="394715"/>
                </a:lnTo>
                <a:lnTo>
                  <a:pt x="609599" y="387095"/>
                </a:lnTo>
                <a:lnTo>
                  <a:pt x="615695" y="380999"/>
                </a:lnTo>
                <a:close/>
              </a:path>
              <a:path w="623315" h="394715">
                <a:moveTo>
                  <a:pt x="13715" y="394715"/>
                </a:moveTo>
                <a:lnTo>
                  <a:pt x="13715" y="387095"/>
                </a:lnTo>
                <a:lnTo>
                  <a:pt x="6095" y="380999"/>
                </a:lnTo>
                <a:lnTo>
                  <a:pt x="6095" y="394715"/>
                </a:lnTo>
                <a:lnTo>
                  <a:pt x="13715" y="394715"/>
                </a:lnTo>
                <a:close/>
              </a:path>
              <a:path w="623315" h="394715">
                <a:moveTo>
                  <a:pt x="615695" y="13715"/>
                </a:moveTo>
                <a:lnTo>
                  <a:pt x="609599" y="6095"/>
                </a:lnTo>
                <a:lnTo>
                  <a:pt x="609599" y="13715"/>
                </a:lnTo>
                <a:lnTo>
                  <a:pt x="615695" y="13715"/>
                </a:lnTo>
                <a:close/>
              </a:path>
              <a:path w="623315" h="394715">
                <a:moveTo>
                  <a:pt x="615695" y="380999"/>
                </a:moveTo>
                <a:lnTo>
                  <a:pt x="615695" y="13715"/>
                </a:lnTo>
                <a:lnTo>
                  <a:pt x="609599" y="13715"/>
                </a:lnTo>
                <a:lnTo>
                  <a:pt x="609599" y="380999"/>
                </a:lnTo>
                <a:lnTo>
                  <a:pt x="615695" y="380999"/>
                </a:lnTo>
                <a:close/>
              </a:path>
              <a:path w="623315" h="394715">
                <a:moveTo>
                  <a:pt x="615695" y="394715"/>
                </a:moveTo>
                <a:lnTo>
                  <a:pt x="615695" y="380999"/>
                </a:lnTo>
                <a:lnTo>
                  <a:pt x="609599" y="387095"/>
                </a:lnTo>
                <a:lnTo>
                  <a:pt x="609599" y="394715"/>
                </a:lnTo>
                <a:lnTo>
                  <a:pt x="615695" y="394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1825" y="3270503"/>
            <a:ext cx="0" cy="394715"/>
          </a:xfrm>
          <a:custGeom>
            <a:avLst/>
            <a:gdLst/>
            <a:ahLst/>
            <a:cxnLst/>
            <a:rect l="l" t="t" r="r" b="b"/>
            <a:pathLst>
              <a:path h="394715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5001" y="3273551"/>
            <a:ext cx="617220" cy="0"/>
          </a:xfrm>
          <a:custGeom>
            <a:avLst/>
            <a:gdLst/>
            <a:ahLst/>
            <a:cxnLst/>
            <a:rect l="l" t="t" r="r" b="b"/>
            <a:pathLst>
              <a:path w="617220">
                <a:moveTo>
                  <a:pt x="617220" y="0"/>
                </a:moveTo>
                <a:lnTo>
                  <a:pt x="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5000" y="3661409"/>
            <a:ext cx="617219" cy="0"/>
          </a:xfrm>
          <a:custGeom>
            <a:avLst/>
            <a:gdLst/>
            <a:ahLst/>
            <a:cxnLst/>
            <a:rect l="l" t="t" r="r" b="b"/>
            <a:pathLst>
              <a:path w="617219">
                <a:moveTo>
                  <a:pt x="61721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28409" y="3276600"/>
            <a:ext cx="0" cy="380999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001" y="3276601"/>
            <a:ext cx="609599" cy="380999"/>
          </a:xfrm>
          <a:custGeom>
            <a:avLst/>
            <a:gdLst/>
            <a:ahLst/>
            <a:cxnLst/>
            <a:rect l="l" t="t" r="r" b="b"/>
            <a:pathLst>
              <a:path w="609599" h="380999">
                <a:moveTo>
                  <a:pt x="0" y="0"/>
                </a:moveTo>
                <a:lnTo>
                  <a:pt x="0" y="380999"/>
                </a:lnTo>
                <a:lnTo>
                  <a:pt x="609599" y="380999"/>
                </a:lnTo>
                <a:lnTo>
                  <a:pt x="609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08903" y="3270503"/>
            <a:ext cx="623315" cy="394715"/>
          </a:xfrm>
          <a:custGeom>
            <a:avLst/>
            <a:gdLst/>
            <a:ahLst/>
            <a:cxnLst/>
            <a:rect l="l" t="t" r="r" b="b"/>
            <a:pathLst>
              <a:path w="623315" h="394715">
                <a:moveTo>
                  <a:pt x="623315" y="394715"/>
                </a:moveTo>
                <a:lnTo>
                  <a:pt x="623315" y="0"/>
                </a:lnTo>
                <a:lnTo>
                  <a:pt x="0" y="0"/>
                </a:lnTo>
                <a:lnTo>
                  <a:pt x="0" y="394715"/>
                </a:lnTo>
                <a:lnTo>
                  <a:pt x="6095" y="39471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609599" y="13715"/>
                </a:lnTo>
                <a:lnTo>
                  <a:pt x="609599" y="6095"/>
                </a:lnTo>
                <a:lnTo>
                  <a:pt x="615695" y="13715"/>
                </a:lnTo>
                <a:lnTo>
                  <a:pt x="615695" y="394715"/>
                </a:lnTo>
                <a:lnTo>
                  <a:pt x="623315" y="394715"/>
                </a:lnTo>
                <a:close/>
              </a:path>
              <a:path w="623315" h="394715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623315" h="394715">
                <a:moveTo>
                  <a:pt x="13715" y="38099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380999"/>
                </a:lnTo>
                <a:lnTo>
                  <a:pt x="13715" y="380999"/>
                </a:lnTo>
                <a:close/>
              </a:path>
              <a:path w="623315" h="394715">
                <a:moveTo>
                  <a:pt x="615695" y="380999"/>
                </a:moveTo>
                <a:lnTo>
                  <a:pt x="6095" y="380999"/>
                </a:lnTo>
                <a:lnTo>
                  <a:pt x="13715" y="387095"/>
                </a:lnTo>
                <a:lnTo>
                  <a:pt x="13715" y="394715"/>
                </a:lnTo>
                <a:lnTo>
                  <a:pt x="609599" y="394715"/>
                </a:lnTo>
                <a:lnTo>
                  <a:pt x="609599" y="387095"/>
                </a:lnTo>
                <a:lnTo>
                  <a:pt x="615695" y="380999"/>
                </a:lnTo>
                <a:close/>
              </a:path>
              <a:path w="623315" h="394715">
                <a:moveTo>
                  <a:pt x="13715" y="394715"/>
                </a:moveTo>
                <a:lnTo>
                  <a:pt x="13715" y="387095"/>
                </a:lnTo>
                <a:lnTo>
                  <a:pt x="6095" y="380999"/>
                </a:lnTo>
                <a:lnTo>
                  <a:pt x="6095" y="394715"/>
                </a:lnTo>
                <a:lnTo>
                  <a:pt x="13715" y="394715"/>
                </a:lnTo>
                <a:close/>
              </a:path>
              <a:path w="623315" h="394715">
                <a:moveTo>
                  <a:pt x="615695" y="13715"/>
                </a:moveTo>
                <a:lnTo>
                  <a:pt x="609599" y="6095"/>
                </a:lnTo>
                <a:lnTo>
                  <a:pt x="609599" y="13715"/>
                </a:lnTo>
                <a:lnTo>
                  <a:pt x="615695" y="13715"/>
                </a:lnTo>
                <a:close/>
              </a:path>
              <a:path w="623315" h="394715">
                <a:moveTo>
                  <a:pt x="615695" y="380999"/>
                </a:moveTo>
                <a:lnTo>
                  <a:pt x="615695" y="13715"/>
                </a:lnTo>
                <a:lnTo>
                  <a:pt x="609599" y="13715"/>
                </a:lnTo>
                <a:lnTo>
                  <a:pt x="609599" y="380999"/>
                </a:lnTo>
                <a:lnTo>
                  <a:pt x="615695" y="380999"/>
                </a:lnTo>
                <a:close/>
              </a:path>
              <a:path w="623315" h="394715">
                <a:moveTo>
                  <a:pt x="615695" y="394715"/>
                </a:moveTo>
                <a:lnTo>
                  <a:pt x="615695" y="380999"/>
                </a:lnTo>
                <a:lnTo>
                  <a:pt x="609599" y="387095"/>
                </a:lnTo>
                <a:lnTo>
                  <a:pt x="609599" y="394715"/>
                </a:lnTo>
                <a:lnTo>
                  <a:pt x="615695" y="394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95587" y="3352801"/>
            <a:ext cx="914399" cy="228599"/>
          </a:xfrm>
          <a:custGeom>
            <a:avLst/>
            <a:gdLst/>
            <a:ahLst/>
            <a:cxnLst/>
            <a:rect l="l" t="t" r="r" b="b"/>
            <a:pathLst>
              <a:path w="914399" h="228599">
                <a:moveTo>
                  <a:pt x="0" y="0"/>
                </a:moveTo>
                <a:lnTo>
                  <a:pt x="0" y="228599"/>
                </a:lnTo>
                <a:lnTo>
                  <a:pt x="914399" y="228599"/>
                </a:lnTo>
                <a:lnTo>
                  <a:pt x="914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6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89492" y="3346704"/>
            <a:ext cx="928128" cy="242315"/>
          </a:xfrm>
          <a:custGeom>
            <a:avLst/>
            <a:gdLst/>
            <a:ahLst/>
            <a:cxnLst/>
            <a:rect l="l" t="t" r="r" b="b"/>
            <a:pathLst>
              <a:path w="928128" h="242315">
                <a:moveTo>
                  <a:pt x="928128" y="242315"/>
                </a:moveTo>
                <a:lnTo>
                  <a:pt x="928128" y="0"/>
                </a:lnTo>
                <a:lnTo>
                  <a:pt x="0" y="0"/>
                </a:lnTo>
                <a:lnTo>
                  <a:pt x="0" y="242315"/>
                </a:lnTo>
                <a:lnTo>
                  <a:pt x="6095" y="24231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914412" y="13715"/>
                </a:lnTo>
                <a:lnTo>
                  <a:pt x="914412" y="6095"/>
                </a:lnTo>
                <a:lnTo>
                  <a:pt x="920508" y="13715"/>
                </a:lnTo>
                <a:lnTo>
                  <a:pt x="920508" y="242315"/>
                </a:lnTo>
                <a:lnTo>
                  <a:pt x="928128" y="242315"/>
                </a:lnTo>
                <a:close/>
              </a:path>
              <a:path w="928128" h="242315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928128" h="242315">
                <a:moveTo>
                  <a:pt x="13715" y="22859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228599"/>
                </a:lnTo>
                <a:lnTo>
                  <a:pt x="13715" y="228599"/>
                </a:lnTo>
                <a:close/>
              </a:path>
              <a:path w="928128" h="242315">
                <a:moveTo>
                  <a:pt x="920508" y="228599"/>
                </a:moveTo>
                <a:lnTo>
                  <a:pt x="6095" y="228599"/>
                </a:lnTo>
                <a:lnTo>
                  <a:pt x="13715" y="234695"/>
                </a:lnTo>
                <a:lnTo>
                  <a:pt x="13715" y="242315"/>
                </a:lnTo>
                <a:lnTo>
                  <a:pt x="914412" y="242315"/>
                </a:lnTo>
                <a:lnTo>
                  <a:pt x="914412" y="234695"/>
                </a:lnTo>
                <a:lnTo>
                  <a:pt x="920508" y="228599"/>
                </a:lnTo>
                <a:close/>
              </a:path>
              <a:path w="928128" h="242315">
                <a:moveTo>
                  <a:pt x="13715" y="242315"/>
                </a:moveTo>
                <a:lnTo>
                  <a:pt x="13715" y="234695"/>
                </a:lnTo>
                <a:lnTo>
                  <a:pt x="6095" y="228599"/>
                </a:lnTo>
                <a:lnTo>
                  <a:pt x="6095" y="242315"/>
                </a:lnTo>
                <a:lnTo>
                  <a:pt x="13715" y="242315"/>
                </a:lnTo>
                <a:close/>
              </a:path>
              <a:path w="928128" h="242315">
                <a:moveTo>
                  <a:pt x="920508" y="13715"/>
                </a:moveTo>
                <a:lnTo>
                  <a:pt x="914412" y="6095"/>
                </a:lnTo>
                <a:lnTo>
                  <a:pt x="914412" y="13715"/>
                </a:lnTo>
                <a:lnTo>
                  <a:pt x="920508" y="13715"/>
                </a:lnTo>
                <a:close/>
              </a:path>
              <a:path w="928128" h="242315">
                <a:moveTo>
                  <a:pt x="920508" y="228599"/>
                </a:moveTo>
                <a:lnTo>
                  <a:pt x="920508" y="13715"/>
                </a:lnTo>
                <a:lnTo>
                  <a:pt x="914412" y="13715"/>
                </a:lnTo>
                <a:lnTo>
                  <a:pt x="914412" y="228599"/>
                </a:lnTo>
                <a:lnTo>
                  <a:pt x="920508" y="228599"/>
                </a:lnTo>
                <a:close/>
              </a:path>
              <a:path w="928128" h="242315">
                <a:moveTo>
                  <a:pt x="920508" y="242315"/>
                </a:moveTo>
                <a:lnTo>
                  <a:pt x="920508" y="228599"/>
                </a:lnTo>
                <a:lnTo>
                  <a:pt x="914412" y="234695"/>
                </a:lnTo>
                <a:lnTo>
                  <a:pt x="914412" y="242315"/>
                </a:lnTo>
                <a:lnTo>
                  <a:pt x="920508" y="242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29201" y="3352801"/>
            <a:ext cx="380999" cy="228599"/>
          </a:xfrm>
          <a:custGeom>
            <a:avLst/>
            <a:gdLst/>
            <a:ahLst/>
            <a:cxnLst/>
            <a:rect l="l" t="t" r="r" b="b"/>
            <a:pathLst>
              <a:path w="380999" h="228599">
                <a:moveTo>
                  <a:pt x="0" y="0"/>
                </a:moveTo>
                <a:lnTo>
                  <a:pt x="0" y="228599"/>
                </a:lnTo>
                <a:lnTo>
                  <a:pt x="380999" y="228599"/>
                </a:lnTo>
                <a:lnTo>
                  <a:pt x="380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3104" y="3346704"/>
            <a:ext cx="394715" cy="242315"/>
          </a:xfrm>
          <a:custGeom>
            <a:avLst/>
            <a:gdLst/>
            <a:ahLst/>
            <a:cxnLst/>
            <a:rect l="l" t="t" r="r" b="b"/>
            <a:pathLst>
              <a:path w="394715" h="242315">
                <a:moveTo>
                  <a:pt x="394715" y="242315"/>
                </a:moveTo>
                <a:lnTo>
                  <a:pt x="394715" y="0"/>
                </a:lnTo>
                <a:lnTo>
                  <a:pt x="0" y="0"/>
                </a:lnTo>
                <a:lnTo>
                  <a:pt x="0" y="242315"/>
                </a:lnTo>
                <a:lnTo>
                  <a:pt x="6095" y="24231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380999" y="13715"/>
                </a:lnTo>
                <a:lnTo>
                  <a:pt x="380999" y="6095"/>
                </a:lnTo>
                <a:lnTo>
                  <a:pt x="387095" y="13715"/>
                </a:lnTo>
                <a:lnTo>
                  <a:pt x="387095" y="242315"/>
                </a:lnTo>
                <a:lnTo>
                  <a:pt x="394715" y="242315"/>
                </a:lnTo>
                <a:close/>
              </a:path>
              <a:path w="394715" h="242315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394715" h="242315">
                <a:moveTo>
                  <a:pt x="13715" y="22859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228599"/>
                </a:lnTo>
                <a:lnTo>
                  <a:pt x="13715" y="228599"/>
                </a:lnTo>
                <a:close/>
              </a:path>
              <a:path w="394715" h="242315">
                <a:moveTo>
                  <a:pt x="387095" y="228599"/>
                </a:moveTo>
                <a:lnTo>
                  <a:pt x="6095" y="228599"/>
                </a:lnTo>
                <a:lnTo>
                  <a:pt x="13715" y="234695"/>
                </a:lnTo>
                <a:lnTo>
                  <a:pt x="13715" y="242315"/>
                </a:lnTo>
                <a:lnTo>
                  <a:pt x="380999" y="242315"/>
                </a:lnTo>
                <a:lnTo>
                  <a:pt x="380999" y="234695"/>
                </a:lnTo>
                <a:lnTo>
                  <a:pt x="387095" y="228599"/>
                </a:lnTo>
                <a:close/>
              </a:path>
              <a:path w="394715" h="242315">
                <a:moveTo>
                  <a:pt x="13715" y="242315"/>
                </a:moveTo>
                <a:lnTo>
                  <a:pt x="13715" y="234695"/>
                </a:lnTo>
                <a:lnTo>
                  <a:pt x="6095" y="228599"/>
                </a:lnTo>
                <a:lnTo>
                  <a:pt x="6095" y="242315"/>
                </a:lnTo>
                <a:lnTo>
                  <a:pt x="13715" y="242315"/>
                </a:lnTo>
                <a:close/>
              </a:path>
              <a:path w="394715" h="242315">
                <a:moveTo>
                  <a:pt x="387095" y="13715"/>
                </a:moveTo>
                <a:lnTo>
                  <a:pt x="380999" y="6095"/>
                </a:lnTo>
                <a:lnTo>
                  <a:pt x="380999" y="13715"/>
                </a:lnTo>
                <a:lnTo>
                  <a:pt x="387095" y="13715"/>
                </a:lnTo>
                <a:close/>
              </a:path>
              <a:path w="394715" h="242315">
                <a:moveTo>
                  <a:pt x="387095" y="228599"/>
                </a:moveTo>
                <a:lnTo>
                  <a:pt x="387095" y="13715"/>
                </a:lnTo>
                <a:lnTo>
                  <a:pt x="380999" y="13715"/>
                </a:lnTo>
                <a:lnTo>
                  <a:pt x="380999" y="228599"/>
                </a:lnTo>
                <a:lnTo>
                  <a:pt x="387095" y="228599"/>
                </a:lnTo>
                <a:close/>
              </a:path>
              <a:path w="394715" h="242315">
                <a:moveTo>
                  <a:pt x="387095" y="242315"/>
                </a:moveTo>
                <a:lnTo>
                  <a:pt x="387095" y="228599"/>
                </a:lnTo>
                <a:lnTo>
                  <a:pt x="380999" y="234695"/>
                </a:lnTo>
                <a:lnTo>
                  <a:pt x="380999" y="242315"/>
                </a:lnTo>
                <a:lnTo>
                  <a:pt x="387095" y="242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29402" y="3352801"/>
            <a:ext cx="380999" cy="22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23304" y="3346704"/>
            <a:ext cx="394715" cy="242315"/>
          </a:xfrm>
          <a:custGeom>
            <a:avLst/>
            <a:gdLst/>
            <a:ahLst/>
            <a:cxnLst/>
            <a:rect l="l" t="t" r="r" b="b"/>
            <a:pathLst>
              <a:path w="394715" h="242315">
                <a:moveTo>
                  <a:pt x="394715" y="242315"/>
                </a:moveTo>
                <a:lnTo>
                  <a:pt x="394715" y="0"/>
                </a:lnTo>
                <a:lnTo>
                  <a:pt x="0" y="0"/>
                </a:lnTo>
                <a:lnTo>
                  <a:pt x="0" y="242315"/>
                </a:lnTo>
                <a:lnTo>
                  <a:pt x="6095" y="24231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380999" y="13715"/>
                </a:lnTo>
                <a:lnTo>
                  <a:pt x="380999" y="6095"/>
                </a:lnTo>
                <a:lnTo>
                  <a:pt x="387095" y="13715"/>
                </a:lnTo>
                <a:lnTo>
                  <a:pt x="387095" y="242315"/>
                </a:lnTo>
                <a:lnTo>
                  <a:pt x="394715" y="242315"/>
                </a:lnTo>
                <a:close/>
              </a:path>
              <a:path w="394715" h="242315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394715" h="242315">
                <a:moveTo>
                  <a:pt x="13715" y="22859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228599"/>
                </a:lnTo>
                <a:lnTo>
                  <a:pt x="13715" y="228599"/>
                </a:lnTo>
                <a:close/>
              </a:path>
              <a:path w="394715" h="242315">
                <a:moveTo>
                  <a:pt x="387095" y="228599"/>
                </a:moveTo>
                <a:lnTo>
                  <a:pt x="6095" y="228599"/>
                </a:lnTo>
                <a:lnTo>
                  <a:pt x="13715" y="234695"/>
                </a:lnTo>
                <a:lnTo>
                  <a:pt x="13715" y="242315"/>
                </a:lnTo>
                <a:lnTo>
                  <a:pt x="380999" y="242315"/>
                </a:lnTo>
                <a:lnTo>
                  <a:pt x="380999" y="234695"/>
                </a:lnTo>
                <a:lnTo>
                  <a:pt x="387095" y="228599"/>
                </a:lnTo>
                <a:close/>
              </a:path>
              <a:path w="394715" h="242315">
                <a:moveTo>
                  <a:pt x="13715" y="242315"/>
                </a:moveTo>
                <a:lnTo>
                  <a:pt x="13715" y="234695"/>
                </a:lnTo>
                <a:lnTo>
                  <a:pt x="6095" y="228599"/>
                </a:lnTo>
                <a:lnTo>
                  <a:pt x="6095" y="242315"/>
                </a:lnTo>
                <a:lnTo>
                  <a:pt x="13715" y="242315"/>
                </a:lnTo>
                <a:close/>
              </a:path>
              <a:path w="394715" h="242315">
                <a:moveTo>
                  <a:pt x="387095" y="13715"/>
                </a:moveTo>
                <a:lnTo>
                  <a:pt x="380999" y="6095"/>
                </a:lnTo>
                <a:lnTo>
                  <a:pt x="380999" y="13715"/>
                </a:lnTo>
                <a:lnTo>
                  <a:pt x="387095" y="13715"/>
                </a:lnTo>
                <a:close/>
              </a:path>
              <a:path w="394715" h="242315">
                <a:moveTo>
                  <a:pt x="387095" y="228599"/>
                </a:moveTo>
                <a:lnTo>
                  <a:pt x="387095" y="13715"/>
                </a:lnTo>
                <a:lnTo>
                  <a:pt x="380999" y="13715"/>
                </a:lnTo>
                <a:lnTo>
                  <a:pt x="380999" y="228599"/>
                </a:lnTo>
                <a:lnTo>
                  <a:pt x="387095" y="228599"/>
                </a:lnTo>
                <a:close/>
              </a:path>
              <a:path w="394715" h="242315">
                <a:moveTo>
                  <a:pt x="387095" y="242315"/>
                </a:moveTo>
                <a:lnTo>
                  <a:pt x="387095" y="228599"/>
                </a:lnTo>
                <a:lnTo>
                  <a:pt x="380999" y="234695"/>
                </a:lnTo>
                <a:lnTo>
                  <a:pt x="380999" y="242315"/>
                </a:lnTo>
                <a:lnTo>
                  <a:pt x="387095" y="242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6201" y="3457956"/>
            <a:ext cx="228599" cy="47243"/>
          </a:xfrm>
          <a:custGeom>
            <a:avLst/>
            <a:gdLst/>
            <a:ahLst/>
            <a:cxnLst/>
            <a:rect l="l" t="t" r="r" b="b"/>
            <a:pathLst>
              <a:path w="228599" h="47243">
                <a:moveTo>
                  <a:pt x="166115" y="19811"/>
                </a:moveTo>
                <a:lnTo>
                  <a:pt x="166115" y="0"/>
                </a:lnTo>
                <a:lnTo>
                  <a:pt x="0" y="0"/>
                </a:lnTo>
                <a:lnTo>
                  <a:pt x="0" y="19811"/>
                </a:lnTo>
                <a:lnTo>
                  <a:pt x="166115" y="19811"/>
                </a:lnTo>
                <a:close/>
              </a:path>
              <a:path w="228599" h="47243">
                <a:moveTo>
                  <a:pt x="228599" y="9143"/>
                </a:moveTo>
                <a:lnTo>
                  <a:pt x="152399" y="-28955"/>
                </a:lnTo>
                <a:lnTo>
                  <a:pt x="152399" y="0"/>
                </a:lnTo>
                <a:lnTo>
                  <a:pt x="166115" y="0"/>
                </a:lnTo>
                <a:lnTo>
                  <a:pt x="166115" y="40385"/>
                </a:lnTo>
                <a:lnTo>
                  <a:pt x="228599" y="9143"/>
                </a:lnTo>
                <a:close/>
              </a:path>
              <a:path w="228599" h="47243">
                <a:moveTo>
                  <a:pt x="166115" y="40385"/>
                </a:moveTo>
                <a:lnTo>
                  <a:pt x="166115" y="19811"/>
                </a:lnTo>
                <a:lnTo>
                  <a:pt x="152399" y="19811"/>
                </a:lnTo>
                <a:lnTo>
                  <a:pt x="152399" y="47243"/>
                </a:lnTo>
                <a:lnTo>
                  <a:pt x="166115" y="4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24401" y="3457956"/>
            <a:ext cx="228599" cy="47243"/>
          </a:xfrm>
          <a:custGeom>
            <a:avLst/>
            <a:gdLst/>
            <a:ahLst/>
            <a:cxnLst/>
            <a:rect l="l" t="t" r="r" b="b"/>
            <a:pathLst>
              <a:path w="228599" h="47243">
                <a:moveTo>
                  <a:pt x="166115" y="19811"/>
                </a:moveTo>
                <a:lnTo>
                  <a:pt x="166115" y="0"/>
                </a:lnTo>
                <a:lnTo>
                  <a:pt x="0" y="0"/>
                </a:lnTo>
                <a:lnTo>
                  <a:pt x="0" y="19811"/>
                </a:lnTo>
                <a:lnTo>
                  <a:pt x="166115" y="19811"/>
                </a:lnTo>
                <a:close/>
              </a:path>
              <a:path w="228599" h="47243">
                <a:moveTo>
                  <a:pt x="228599" y="9143"/>
                </a:moveTo>
                <a:lnTo>
                  <a:pt x="152399" y="-28955"/>
                </a:lnTo>
                <a:lnTo>
                  <a:pt x="152399" y="0"/>
                </a:lnTo>
                <a:lnTo>
                  <a:pt x="166115" y="0"/>
                </a:lnTo>
                <a:lnTo>
                  <a:pt x="166115" y="40385"/>
                </a:lnTo>
                <a:lnTo>
                  <a:pt x="228599" y="9143"/>
                </a:lnTo>
                <a:close/>
              </a:path>
              <a:path w="228599" h="47243">
                <a:moveTo>
                  <a:pt x="166115" y="40385"/>
                </a:moveTo>
                <a:lnTo>
                  <a:pt x="166115" y="19811"/>
                </a:lnTo>
                <a:lnTo>
                  <a:pt x="152399" y="19811"/>
                </a:lnTo>
                <a:lnTo>
                  <a:pt x="152399" y="47243"/>
                </a:lnTo>
                <a:lnTo>
                  <a:pt x="166115" y="4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86401" y="3457956"/>
            <a:ext cx="228599" cy="47243"/>
          </a:xfrm>
          <a:custGeom>
            <a:avLst/>
            <a:gdLst/>
            <a:ahLst/>
            <a:cxnLst/>
            <a:rect l="l" t="t" r="r" b="b"/>
            <a:pathLst>
              <a:path w="228599" h="47243">
                <a:moveTo>
                  <a:pt x="166115" y="19811"/>
                </a:moveTo>
                <a:lnTo>
                  <a:pt x="166115" y="0"/>
                </a:lnTo>
                <a:lnTo>
                  <a:pt x="0" y="0"/>
                </a:lnTo>
                <a:lnTo>
                  <a:pt x="0" y="19811"/>
                </a:lnTo>
                <a:lnTo>
                  <a:pt x="166115" y="19811"/>
                </a:lnTo>
                <a:close/>
              </a:path>
              <a:path w="228599" h="47243">
                <a:moveTo>
                  <a:pt x="228599" y="9143"/>
                </a:moveTo>
                <a:lnTo>
                  <a:pt x="152399" y="-28955"/>
                </a:lnTo>
                <a:lnTo>
                  <a:pt x="152399" y="0"/>
                </a:lnTo>
                <a:lnTo>
                  <a:pt x="166115" y="0"/>
                </a:lnTo>
                <a:lnTo>
                  <a:pt x="166115" y="40385"/>
                </a:lnTo>
                <a:lnTo>
                  <a:pt x="228599" y="9143"/>
                </a:lnTo>
                <a:close/>
              </a:path>
              <a:path w="228599" h="47243">
                <a:moveTo>
                  <a:pt x="166115" y="40385"/>
                </a:moveTo>
                <a:lnTo>
                  <a:pt x="166115" y="19811"/>
                </a:lnTo>
                <a:lnTo>
                  <a:pt x="152399" y="19811"/>
                </a:lnTo>
                <a:lnTo>
                  <a:pt x="152399" y="47243"/>
                </a:lnTo>
                <a:lnTo>
                  <a:pt x="166115" y="4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24601" y="3457956"/>
            <a:ext cx="228599" cy="47243"/>
          </a:xfrm>
          <a:custGeom>
            <a:avLst/>
            <a:gdLst/>
            <a:ahLst/>
            <a:cxnLst/>
            <a:rect l="l" t="t" r="r" b="b"/>
            <a:pathLst>
              <a:path w="228599" h="47243">
                <a:moveTo>
                  <a:pt x="166115" y="19811"/>
                </a:moveTo>
                <a:lnTo>
                  <a:pt x="166115" y="0"/>
                </a:lnTo>
                <a:lnTo>
                  <a:pt x="0" y="0"/>
                </a:lnTo>
                <a:lnTo>
                  <a:pt x="0" y="19811"/>
                </a:lnTo>
                <a:lnTo>
                  <a:pt x="166115" y="19811"/>
                </a:lnTo>
                <a:close/>
              </a:path>
              <a:path w="228599" h="47243">
                <a:moveTo>
                  <a:pt x="228599" y="9143"/>
                </a:moveTo>
                <a:lnTo>
                  <a:pt x="152399" y="-28955"/>
                </a:lnTo>
                <a:lnTo>
                  <a:pt x="152399" y="0"/>
                </a:lnTo>
                <a:lnTo>
                  <a:pt x="166115" y="0"/>
                </a:lnTo>
                <a:lnTo>
                  <a:pt x="166115" y="40385"/>
                </a:lnTo>
                <a:lnTo>
                  <a:pt x="228599" y="9143"/>
                </a:lnTo>
                <a:close/>
              </a:path>
              <a:path w="228599" h="47243">
                <a:moveTo>
                  <a:pt x="166115" y="40385"/>
                </a:moveTo>
                <a:lnTo>
                  <a:pt x="166115" y="19811"/>
                </a:lnTo>
                <a:lnTo>
                  <a:pt x="152399" y="19811"/>
                </a:lnTo>
                <a:lnTo>
                  <a:pt x="152399" y="47243"/>
                </a:lnTo>
                <a:lnTo>
                  <a:pt x="166115" y="4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81700" y="3047988"/>
            <a:ext cx="76199" cy="228611"/>
          </a:xfrm>
          <a:custGeom>
            <a:avLst/>
            <a:gdLst/>
            <a:ahLst/>
            <a:cxnLst/>
            <a:rect l="l" t="t" r="r" b="b"/>
            <a:pathLst>
              <a:path w="76199" h="228612">
                <a:moveTo>
                  <a:pt x="76199" y="152412"/>
                </a:moveTo>
                <a:lnTo>
                  <a:pt x="0" y="152412"/>
                </a:lnTo>
                <a:lnTo>
                  <a:pt x="28955" y="210324"/>
                </a:lnTo>
                <a:lnTo>
                  <a:pt x="28955" y="166128"/>
                </a:lnTo>
                <a:lnTo>
                  <a:pt x="48767" y="166128"/>
                </a:lnTo>
                <a:lnTo>
                  <a:pt x="48767" y="207276"/>
                </a:lnTo>
                <a:lnTo>
                  <a:pt x="76199" y="152412"/>
                </a:lnTo>
                <a:close/>
              </a:path>
              <a:path w="76199" h="228612">
                <a:moveTo>
                  <a:pt x="48767" y="152412"/>
                </a:moveTo>
                <a:lnTo>
                  <a:pt x="48767" y="0"/>
                </a:lnTo>
                <a:lnTo>
                  <a:pt x="28955" y="0"/>
                </a:lnTo>
                <a:lnTo>
                  <a:pt x="28955" y="152412"/>
                </a:lnTo>
                <a:lnTo>
                  <a:pt x="48767" y="152412"/>
                </a:lnTo>
                <a:close/>
              </a:path>
              <a:path w="76199" h="228612">
                <a:moveTo>
                  <a:pt x="48767" y="207276"/>
                </a:moveTo>
                <a:lnTo>
                  <a:pt x="48767" y="166128"/>
                </a:lnTo>
                <a:lnTo>
                  <a:pt x="28955" y="166128"/>
                </a:lnTo>
                <a:lnTo>
                  <a:pt x="28955" y="210324"/>
                </a:lnTo>
                <a:lnTo>
                  <a:pt x="38099" y="228612"/>
                </a:lnTo>
                <a:lnTo>
                  <a:pt x="48767" y="207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46704" y="3651504"/>
            <a:ext cx="550925" cy="234695"/>
          </a:xfrm>
          <a:custGeom>
            <a:avLst/>
            <a:gdLst/>
            <a:ahLst/>
            <a:cxnLst/>
            <a:rect l="l" t="t" r="r" b="b"/>
            <a:pathLst>
              <a:path w="550925" h="234695">
                <a:moveTo>
                  <a:pt x="13715" y="6095"/>
                </a:moveTo>
                <a:lnTo>
                  <a:pt x="12191" y="3047"/>
                </a:lnTo>
                <a:lnTo>
                  <a:pt x="6095" y="0"/>
                </a:lnTo>
                <a:lnTo>
                  <a:pt x="3047" y="1523"/>
                </a:lnTo>
                <a:lnTo>
                  <a:pt x="0" y="7619"/>
                </a:lnTo>
                <a:lnTo>
                  <a:pt x="1523" y="10667"/>
                </a:lnTo>
                <a:lnTo>
                  <a:pt x="7619" y="13715"/>
                </a:lnTo>
                <a:lnTo>
                  <a:pt x="10667" y="12191"/>
                </a:lnTo>
                <a:lnTo>
                  <a:pt x="13715" y="6095"/>
                </a:lnTo>
                <a:close/>
              </a:path>
              <a:path w="550925" h="234695">
                <a:moveTo>
                  <a:pt x="38099" y="16763"/>
                </a:moveTo>
                <a:lnTo>
                  <a:pt x="36575" y="12191"/>
                </a:lnTo>
                <a:lnTo>
                  <a:pt x="32003" y="10667"/>
                </a:lnTo>
                <a:lnTo>
                  <a:pt x="28955" y="9143"/>
                </a:lnTo>
                <a:lnTo>
                  <a:pt x="25907" y="10667"/>
                </a:lnTo>
                <a:lnTo>
                  <a:pt x="22859" y="16763"/>
                </a:lnTo>
                <a:lnTo>
                  <a:pt x="24383" y="21335"/>
                </a:lnTo>
                <a:lnTo>
                  <a:pt x="30479" y="24383"/>
                </a:lnTo>
                <a:lnTo>
                  <a:pt x="35051" y="22859"/>
                </a:lnTo>
                <a:lnTo>
                  <a:pt x="38099" y="16763"/>
                </a:lnTo>
                <a:close/>
              </a:path>
              <a:path w="550925" h="234695">
                <a:moveTo>
                  <a:pt x="60959" y="25907"/>
                </a:moveTo>
                <a:lnTo>
                  <a:pt x="59435" y="22859"/>
                </a:lnTo>
                <a:lnTo>
                  <a:pt x="53339" y="19811"/>
                </a:lnTo>
                <a:lnTo>
                  <a:pt x="48767" y="21335"/>
                </a:lnTo>
                <a:lnTo>
                  <a:pt x="45719" y="27431"/>
                </a:lnTo>
                <a:lnTo>
                  <a:pt x="47243" y="32003"/>
                </a:lnTo>
                <a:lnTo>
                  <a:pt x="50291" y="32003"/>
                </a:lnTo>
                <a:lnTo>
                  <a:pt x="54863" y="33527"/>
                </a:lnTo>
                <a:lnTo>
                  <a:pt x="57911" y="32003"/>
                </a:lnTo>
                <a:lnTo>
                  <a:pt x="60959" y="25907"/>
                </a:lnTo>
                <a:close/>
              </a:path>
              <a:path w="550925" h="234695">
                <a:moveTo>
                  <a:pt x="83819" y="36575"/>
                </a:moveTo>
                <a:lnTo>
                  <a:pt x="82295" y="32003"/>
                </a:lnTo>
                <a:lnTo>
                  <a:pt x="76199" y="28955"/>
                </a:lnTo>
                <a:lnTo>
                  <a:pt x="73151" y="30479"/>
                </a:lnTo>
                <a:lnTo>
                  <a:pt x="71627" y="35051"/>
                </a:lnTo>
                <a:lnTo>
                  <a:pt x="70103" y="38099"/>
                </a:lnTo>
                <a:lnTo>
                  <a:pt x="71627" y="41147"/>
                </a:lnTo>
                <a:lnTo>
                  <a:pt x="77723" y="44195"/>
                </a:lnTo>
                <a:lnTo>
                  <a:pt x="80771" y="42671"/>
                </a:lnTo>
                <a:lnTo>
                  <a:pt x="83819" y="36575"/>
                </a:lnTo>
                <a:close/>
              </a:path>
              <a:path w="550925" h="234695">
                <a:moveTo>
                  <a:pt x="108203" y="45719"/>
                </a:moveTo>
                <a:lnTo>
                  <a:pt x="106679" y="42671"/>
                </a:lnTo>
                <a:lnTo>
                  <a:pt x="102107" y="41147"/>
                </a:lnTo>
                <a:lnTo>
                  <a:pt x="99059" y="39623"/>
                </a:lnTo>
                <a:lnTo>
                  <a:pt x="96011" y="41147"/>
                </a:lnTo>
                <a:lnTo>
                  <a:pt x="92963" y="47243"/>
                </a:lnTo>
                <a:lnTo>
                  <a:pt x="94487" y="51815"/>
                </a:lnTo>
                <a:lnTo>
                  <a:pt x="97535" y="53339"/>
                </a:lnTo>
                <a:lnTo>
                  <a:pt x="105155" y="53339"/>
                </a:lnTo>
                <a:lnTo>
                  <a:pt x="106679" y="48767"/>
                </a:lnTo>
                <a:lnTo>
                  <a:pt x="108203" y="45719"/>
                </a:lnTo>
                <a:close/>
              </a:path>
              <a:path w="550925" h="234695">
                <a:moveTo>
                  <a:pt x="131063" y="56387"/>
                </a:moveTo>
                <a:lnTo>
                  <a:pt x="129539" y="51815"/>
                </a:lnTo>
                <a:lnTo>
                  <a:pt x="126491" y="50291"/>
                </a:lnTo>
                <a:lnTo>
                  <a:pt x="123443" y="50291"/>
                </a:lnTo>
                <a:lnTo>
                  <a:pt x="118871" y="51815"/>
                </a:lnTo>
                <a:lnTo>
                  <a:pt x="115823" y="57911"/>
                </a:lnTo>
                <a:lnTo>
                  <a:pt x="117347" y="60959"/>
                </a:lnTo>
                <a:lnTo>
                  <a:pt x="120395" y="62483"/>
                </a:lnTo>
                <a:lnTo>
                  <a:pt x="124967" y="64007"/>
                </a:lnTo>
                <a:lnTo>
                  <a:pt x="128015" y="62483"/>
                </a:lnTo>
                <a:lnTo>
                  <a:pt x="131063" y="56387"/>
                </a:lnTo>
                <a:close/>
              </a:path>
              <a:path w="550925" h="234695">
                <a:moveTo>
                  <a:pt x="153923" y="65531"/>
                </a:moveTo>
                <a:lnTo>
                  <a:pt x="152399" y="62483"/>
                </a:lnTo>
                <a:lnTo>
                  <a:pt x="146303" y="59435"/>
                </a:lnTo>
                <a:lnTo>
                  <a:pt x="143255" y="60959"/>
                </a:lnTo>
                <a:lnTo>
                  <a:pt x="140207" y="67055"/>
                </a:lnTo>
                <a:lnTo>
                  <a:pt x="141731" y="71627"/>
                </a:lnTo>
                <a:lnTo>
                  <a:pt x="147827" y="74675"/>
                </a:lnTo>
                <a:lnTo>
                  <a:pt x="150875" y="73151"/>
                </a:lnTo>
                <a:lnTo>
                  <a:pt x="152399" y="70103"/>
                </a:lnTo>
                <a:lnTo>
                  <a:pt x="153923" y="65531"/>
                </a:lnTo>
                <a:close/>
              </a:path>
              <a:path w="550925" h="234695">
                <a:moveTo>
                  <a:pt x="178307" y="76199"/>
                </a:moveTo>
                <a:lnTo>
                  <a:pt x="176783" y="73151"/>
                </a:lnTo>
                <a:lnTo>
                  <a:pt x="172211" y="71627"/>
                </a:lnTo>
                <a:lnTo>
                  <a:pt x="169163" y="70103"/>
                </a:lnTo>
                <a:lnTo>
                  <a:pt x="166115" y="71627"/>
                </a:lnTo>
                <a:lnTo>
                  <a:pt x="163067" y="77723"/>
                </a:lnTo>
                <a:lnTo>
                  <a:pt x="164591" y="80771"/>
                </a:lnTo>
                <a:lnTo>
                  <a:pt x="170687" y="83819"/>
                </a:lnTo>
                <a:lnTo>
                  <a:pt x="175259" y="82295"/>
                </a:lnTo>
                <a:lnTo>
                  <a:pt x="178307" y="76199"/>
                </a:lnTo>
                <a:close/>
              </a:path>
              <a:path w="550925" h="234695">
                <a:moveTo>
                  <a:pt x="201167" y="86867"/>
                </a:moveTo>
                <a:lnTo>
                  <a:pt x="199643" y="82295"/>
                </a:lnTo>
                <a:lnTo>
                  <a:pt x="193547" y="79247"/>
                </a:lnTo>
                <a:lnTo>
                  <a:pt x="188975" y="80771"/>
                </a:lnTo>
                <a:lnTo>
                  <a:pt x="185927" y="86867"/>
                </a:lnTo>
                <a:lnTo>
                  <a:pt x="187451" y="91439"/>
                </a:lnTo>
                <a:lnTo>
                  <a:pt x="190499" y="92963"/>
                </a:lnTo>
                <a:lnTo>
                  <a:pt x="195071" y="94487"/>
                </a:lnTo>
                <a:lnTo>
                  <a:pt x="198119" y="92963"/>
                </a:lnTo>
                <a:lnTo>
                  <a:pt x="201167" y="86867"/>
                </a:lnTo>
                <a:close/>
              </a:path>
              <a:path w="550925" h="234695">
                <a:moveTo>
                  <a:pt x="224027" y="96011"/>
                </a:moveTo>
                <a:lnTo>
                  <a:pt x="222503" y="92963"/>
                </a:lnTo>
                <a:lnTo>
                  <a:pt x="216407" y="89915"/>
                </a:lnTo>
                <a:lnTo>
                  <a:pt x="213359" y="91439"/>
                </a:lnTo>
                <a:lnTo>
                  <a:pt x="210311" y="97535"/>
                </a:lnTo>
                <a:lnTo>
                  <a:pt x="211835" y="100583"/>
                </a:lnTo>
                <a:lnTo>
                  <a:pt x="217931" y="103631"/>
                </a:lnTo>
                <a:lnTo>
                  <a:pt x="220979" y="102107"/>
                </a:lnTo>
                <a:lnTo>
                  <a:pt x="224027" y="96011"/>
                </a:lnTo>
                <a:close/>
              </a:path>
              <a:path w="550925" h="234695">
                <a:moveTo>
                  <a:pt x="246887" y="109727"/>
                </a:moveTo>
                <a:lnTo>
                  <a:pt x="246887" y="102107"/>
                </a:lnTo>
                <a:lnTo>
                  <a:pt x="242315" y="100583"/>
                </a:lnTo>
                <a:lnTo>
                  <a:pt x="239267" y="99059"/>
                </a:lnTo>
                <a:lnTo>
                  <a:pt x="236219" y="100583"/>
                </a:lnTo>
                <a:lnTo>
                  <a:pt x="234695" y="103631"/>
                </a:lnTo>
                <a:lnTo>
                  <a:pt x="233171" y="108203"/>
                </a:lnTo>
                <a:lnTo>
                  <a:pt x="234695" y="111251"/>
                </a:lnTo>
                <a:lnTo>
                  <a:pt x="240791" y="114299"/>
                </a:lnTo>
                <a:lnTo>
                  <a:pt x="245363" y="112775"/>
                </a:lnTo>
                <a:lnTo>
                  <a:pt x="246887" y="109727"/>
                </a:lnTo>
                <a:close/>
              </a:path>
              <a:path w="550925" h="234695">
                <a:moveTo>
                  <a:pt x="271271" y="115823"/>
                </a:moveTo>
                <a:lnTo>
                  <a:pt x="269747" y="112775"/>
                </a:lnTo>
                <a:lnTo>
                  <a:pt x="263651" y="109727"/>
                </a:lnTo>
                <a:lnTo>
                  <a:pt x="259079" y="111251"/>
                </a:lnTo>
                <a:lnTo>
                  <a:pt x="256031" y="117347"/>
                </a:lnTo>
                <a:lnTo>
                  <a:pt x="257555" y="121919"/>
                </a:lnTo>
                <a:lnTo>
                  <a:pt x="260603" y="123443"/>
                </a:lnTo>
                <a:lnTo>
                  <a:pt x="265175" y="123443"/>
                </a:lnTo>
                <a:lnTo>
                  <a:pt x="268223" y="121919"/>
                </a:lnTo>
                <a:lnTo>
                  <a:pt x="271271" y="115823"/>
                </a:lnTo>
                <a:close/>
              </a:path>
              <a:path w="550925" h="234695">
                <a:moveTo>
                  <a:pt x="294131" y="126491"/>
                </a:moveTo>
                <a:lnTo>
                  <a:pt x="292607" y="121919"/>
                </a:lnTo>
                <a:lnTo>
                  <a:pt x="289559" y="120395"/>
                </a:lnTo>
                <a:lnTo>
                  <a:pt x="286511" y="120395"/>
                </a:lnTo>
                <a:lnTo>
                  <a:pt x="281939" y="121919"/>
                </a:lnTo>
                <a:lnTo>
                  <a:pt x="281939" y="124967"/>
                </a:lnTo>
                <a:lnTo>
                  <a:pt x="280415" y="128015"/>
                </a:lnTo>
                <a:lnTo>
                  <a:pt x="281939" y="131063"/>
                </a:lnTo>
                <a:lnTo>
                  <a:pt x="288035" y="134111"/>
                </a:lnTo>
                <a:lnTo>
                  <a:pt x="291083" y="132587"/>
                </a:lnTo>
                <a:lnTo>
                  <a:pt x="294131" y="126491"/>
                </a:lnTo>
                <a:close/>
              </a:path>
              <a:path w="550925" h="234695">
                <a:moveTo>
                  <a:pt x="316991" y="140207"/>
                </a:moveTo>
                <a:lnTo>
                  <a:pt x="316991" y="135635"/>
                </a:lnTo>
                <a:lnTo>
                  <a:pt x="315467" y="132587"/>
                </a:lnTo>
                <a:lnTo>
                  <a:pt x="309371" y="129539"/>
                </a:lnTo>
                <a:lnTo>
                  <a:pt x="306323" y="131063"/>
                </a:lnTo>
                <a:lnTo>
                  <a:pt x="303275" y="137159"/>
                </a:lnTo>
                <a:lnTo>
                  <a:pt x="304799" y="141731"/>
                </a:lnTo>
                <a:lnTo>
                  <a:pt x="310895" y="144779"/>
                </a:lnTo>
                <a:lnTo>
                  <a:pt x="315467" y="143255"/>
                </a:lnTo>
                <a:lnTo>
                  <a:pt x="316991" y="140207"/>
                </a:lnTo>
                <a:close/>
              </a:path>
              <a:path w="550925" h="234695">
                <a:moveTo>
                  <a:pt x="341375" y="146303"/>
                </a:moveTo>
                <a:lnTo>
                  <a:pt x="339851" y="143255"/>
                </a:lnTo>
                <a:lnTo>
                  <a:pt x="333755" y="140207"/>
                </a:lnTo>
                <a:lnTo>
                  <a:pt x="329183" y="141731"/>
                </a:lnTo>
                <a:lnTo>
                  <a:pt x="326135" y="147827"/>
                </a:lnTo>
                <a:lnTo>
                  <a:pt x="327659" y="150875"/>
                </a:lnTo>
                <a:lnTo>
                  <a:pt x="333755" y="153923"/>
                </a:lnTo>
                <a:lnTo>
                  <a:pt x="338327" y="152399"/>
                </a:lnTo>
                <a:lnTo>
                  <a:pt x="341375" y="146303"/>
                </a:lnTo>
                <a:close/>
              </a:path>
              <a:path w="550925" h="234695">
                <a:moveTo>
                  <a:pt x="364235" y="156971"/>
                </a:moveTo>
                <a:lnTo>
                  <a:pt x="362711" y="152399"/>
                </a:lnTo>
                <a:lnTo>
                  <a:pt x="356615" y="149351"/>
                </a:lnTo>
                <a:lnTo>
                  <a:pt x="352043" y="150875"/>
                </a:lnTo>
                <a:lnTo>
                  <a:pt x="352043" y="153923"/>
                </a:lnTo>
                <a:lnTo>
                  <a:pt x="350519" y="156971"/>
                </a:lnTo>
                <a:lnTo>
                  <a:pt x="352043" y="161543"/>
                </a:lnTo>
                <a:lnTo>
                  <a:pt x="358139" y="164591"/>
                </a:lnTo>
                <a:lnTo>
                  <a:pt x="361187" y="163067"/>
                </a:lnTo>
                <a:lnTo>
                  <a:pt x="364235" y="156971"/>
                </a:lnTo>
                <a:close/>
              </a:path>
              <a:path w="550925" h="234695">
                <a:moveTo>
                  <a:pt x="387095" y="169163"/>
                </a:moveTo>
                <a:lnTo>
                  <a:pt x="387095" y="166115"/>
                </a:lnTo>
                <a:lnTo>
                  <a:pt x="385571" y="163067"/>
                </a:lnTo>
                <a:lnTo>
                  <a:pt x="379475" y="160019"/>
                </a:lnTo>
                <a:lnTo>
                  <a:pt x="376427" y="161543"/>
                </a:lnTo>
                <a:lnTo>
                  <a:pt x="373379" y="167639"/>
                </a:lnTo>
                <a:lnTo>
                  <a:pt x="374903" y="170687"/>
                </a:lnTo>
                <a:lnTo>
                  <a:pt x="380999" y="173735"/>
                </a:lnTo>
                <a:lnTo>
                  <a:pt x="385571" y="172211"/>
                </a:lnTo>
                <a:lnTo>
                  <a:pt x="387095" y="169163"/>
                </a:lnTo>
                <a:close/>
              </a:path>
              <a:path w="550925" h="234695">
                <a:moveTo>
                  <a:pt x="411479" y="176783"/>
                </a:moveTo>
                <a:lnTo>
                  <a:pt x="409955" y="172211"/>
                </a:lnTo>
                <a:lnTo>
                  <a:pt x="403859" y="169163"/>
                </a:lnTo>
                <a:lnTo>
                  <a:pt x="399287" y="170687"/>
                </a:lnTo>
                <a:lnTo>
                  <a:pt x="397763" y="173735"/>
                </a:lnTo>
                <a:lnTo>
                  <a:pt x="396239" y="178307"/>
                </a:lnTo>
                <a:lnTo>
                  <a:pt x="397763" y="181355"/>
                </a:lnTo>
                <a:lnTo>
                  <a:pt x="403859" y="184403"/>
                </a:lnTo>
                <a:lnTo>
                  <a:pt x="408431" y="182879"/>
                </a:lnTo>
                <a:lnTo>
                  <a:pt x="411479" y="176783"/>
                </a:lnTo>
                <a:close/>
              </a:path>
              <a:path w="550925" h="234695">
                <a:moveTo>
                  <a:pt x="434339" y="185927"/>
                </a:moveTo>
                <a:lnTo>
                  <a:pt x="432815" y="182879"/>
                </a:lnTo>
                <a:lnTo>
                  <a:pt x="426719" y="179831"/>
                </a:lnTo>
                <a:lnTo>
                  <a:pt x="422147" y="181355"/>
                </a:lnTo>
                <a:lnTo>
                  <a:pt x="422147" y="184403"/>
                </a:lnTo>
                <a:lnTo>
                  <a:pt x="420623" y="187451"/>
                </a:lnTo>
                <a:lnTo>
                  <a:pt x="422147" y="192023"/>
                </a:lnTo>
                <a:lnTo>
                  <a:pt x="425195" y="193547"/>
                </a:lnTo>
                <a:lnTo>
                  <a:pt x="428243" y="193547"/>
                </a:lnTo>
                <a:lnTo>
                  <a:pt x="431291" y="192023"/>
                </a:lnTo>
                <a:lnTo>
                  <a:pt x="434339" y="185927"/>
                </a:lnTo>
                <a:close/>
              </a:path>
              <a:path w="550925" h="234695">
                <a:moveTo>
                  <a:pt x="457199" y="199643"/>
                </a:moveTo>
                <a:lnTo>
                  <a:pt x="457199" y="196595"/>
                </a:lnTo>
                <a:lnTo>
                  <a:pt x="455675" y="192023"/>
                </a:lnTo>
                <a:lnTo>
                  <a:pt x="452627" y="190499"/>
                </a:lnTo>
                <a:lnTo>
                  <a:pt x="446531" y="190499"/>
                </a:lnTo>
                <a:lnTo>
                  <a:pt x="445007" y="195071"/>
                </a:lnTo>
                <a:lnTo>
                  <a:pt x="443483" y="198119"/>
                </a:lnTo>
                <a:lnTo>
                  <a:pt x="445007" y="201167"/>
                </a:lnTo>
                <a:lnTo>
                  <a:pt x="451103" y="204215"/>
                </a:lnTo>
                <a:lnTo>
                  <a:pt x="455675" y="202691"/>
                </a:lnTo>
                <a:lnTo>
                  <a:pt x="457199" y="199643"/>
                </a:lnTo>
                <a:close/>
              </a:path>
              <a:path w="550925" h="234695">
                <a:moveTo>
                  <a:pt x="481583" y="205739"/>
                </a:moveTo>
                <a:lnTo>
                  <a:pt x="480059" y="202691"/>
                </a:lnTo>
                <a:lnTo>
                  <a:pt x="473963" y="199643"/>
                </a:lnTo>
                <a:lnTo>
                  <a:pt x="469391" y="201167"/>
                </a:lnTo>
                <a:lnTo>
                  <a:pt x="466343" y="207263"/>
                </a:lnTo>
                <a:lnTo>
                  <a:pt x="467867" y="211835"/>
                </a:lnTo>
                <a:lnTo>
                  <a:pt x="473963" y="214883"/>
                </a:lnTo>
                <a:lnTo>
                  <a:pt x="478535" y="213359"/>
                </a:lnTo>
                <a:lnTo>
                  <a:pt x="480059" y="210311"/>
                </a:lnTo>
                <a:lnTo>
                  <a:pt x="481583" y="205739"/>
                </a:lnTo>
                <a:close/>
              </a:path>
              <a:path w="550925" h="234695">
                <a:moveTo>
                  <a:pt x="504443" y="216407"/>
                </a:moveTo>
                <a:lnTo>
                  <a:pt x="502919" y="213359"/>
                </a:lnTo>
                <a:lnTo>
                  <a:pt x="496823" y="210311"/>
                </a:lnTo>
                <a:lnTo>
                  <a:pt x="492251" y="211835"/>
                </a:lnTo>
                <a:lnTo>
                  <a:pt x="492251" y="214883"/>
                </a:lnTo>
                <a:lnTo>
                  <a:pt x="490727" y="217931"/>
                </a:lnTo>
                <a:lnTo>
                  <a:pt x="492251" y="220979"/>
                </a:lnTo>
                <a:lnTo>
                  <a:pt x="498347" y="224027"/>
                </a:lnTo>
                <a:lnTo>
                  <a:pt x="501395" y="222503"/>
                </a:lnTo>
                <a:lnTo>
                  <a:pt x="504443" y="216407"/>
                </a:lnTo>
                <a:close/>
              </a:path>
              <a:path w="550925" h="234695">
                <a:moveTo>
                  <a:pt x="550925" y="234695"/>
                </a:moveTo>
                <a:lnTo>
                  <a:pt x="550163" y="233171"/>
                </a:lnTo>
                <a:lnTo>
                  <a:pt x="544067" y="230123"/>
                </a:lnTo>
                <a:lnTo>
                  <a:pt x="539495" y="231647"/>
                </a:lnTo>
                <a:lnTo>
                  <a:pt x="537972" y="234695"/>
                </a:lnTo>
                <a:lnTo>
                  <a:pt x="550925" y="234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16041" y="3651504"/>
            <a:ext cx="373379" cy="234695"/>
          </a:xfrm>
          <a:custGeom>
            <a:avLst/>
            <a:gdLst/>
            <a:ahLst/>
            <a:cxnLst/>
            <a:rect l="l" t="t" r="r" b="b"/>
            <a:pathLst>
              <a:path w="373379" h="234695">
                <a:moveTo>
                  <a:pt x="373379" y="10667"/>
                </a:moveTo>
                <a:lnTo>
                  <a:pt x="373379" y="6095"/>
                </a:lnTo>
                <a:lnTo>
                  <a:pt x="370331" y="0"/>
                </a:lnTo>
                <a:lnTo>
                  <a:pt x="365759" y="0"/>
                </a:lnTo>
                <a:lnTo>
                  <a:pt x="359663" y="3047"/>
                </a:lnTo>
                <a:lnTo>
                  <a:pt x="359663" y="7619"/>
                </a:lnTo>
                <a:lnTo>
                  <a:pt x="362711" y="13715"/>
                </a:lnTo>
                <a:lnTo>
                  <a:pt x="367283" y="13715"/>
                </a:lnTo>
                <a:lnTo>
                  <a:pt x="373379" y="10667"/>
                </a:lnTo>
                <a:close/>
              </a:path>
              <a:path w="373379" h="234695">
                <a:moveTo>
                  <a:pt x="352043" y="24383"/>
                </a:moveTo>
                <a:lnTo>
                  <a:pt x="352043" y="19811"/>
                </a:lnTo>
                <a:lnTo>
                  <a:pt x="348995" y="13715"/>
                </a:lnTo>
                <a:lnTo>
                  <a:pt x="344423" y="13715"/>
                </a:lnTo>
                <a:lnTo>
                  <a:pt x="338327" y="16763"/>
                </a:lnTo>
                <a:lnTo>
                  <a:pt x="338327" y="21335"/>
                </a:lnTo>
                <a:lnTo>
                  <a:pt x="341375" y="27431"/>
                </a:lnTo>
                <a:lnTo>
                  <a:pt x="345947" y="27431"/>
                </a:lnTo>
                <a:lnTo>
                  <a:pt x="352043" y="24383"/>
                </a:lnTo>
                <a:close/>
              </a:path>
              <a:path w="373379" h="234695">
                <a:moveTo>
                  <a:pt x="330707" y="38099"/>
                </a:moveTo>
                <a:lnTo>
                  <a:pt x="330707" y="33527"/>
                </a:lnTo>
                <a:lnTo>
                  <a:pt x="327659" y="27431"/>
                </a:lnTo>
                <a:lnTo>
                  <a:pt x="323087" y="27431"/>
                </a:lnTo>
                <a:lnTo>
                  <a:pt x="316991" y="30479"/>
                </a:lnTo>
                <a:lnTo>
                  <a:pt x="316991" y="35051"/>
                </a:lnTo>
                <a:lnTo>
                  <a:pt x="320039" y="41147"/>
                </a:lnTo>
                <a:lnTo>
                  <a:pt x="324611" y="41147"/>
                </a:lnTo>
                <a:lnTo>
                  <a:pt x="330707" y="38099"/>
                </a:lnTo>
                <a:close/>
              </a:path>
              <a:path w="373379" h="234695">
                <a:moveTo>
                  <a:pt x="309371" y="51815"/>
                </a:moveTo>
                <a:lnTo>
                  <a:pt x="309371" y="47243"/>
                </a:lnTo>
                <a:lnTo>
                  <a:pt x="306323" y="41147"/>
                </a:lnTo>
                <a:lnTo>
                  <a:pt x="301751" y="41147"/>
                </a:lnTo>
                <a:lnTo>
                  <a:pt x="295655" y="44195"/>
                </a:lnTo>
                <a:lnTo>
                  <a:pt x="295655" y="48767"/>
                </a:lnTo>
                <a:lnTo>
                  <a:pt x="298703" y="54863"/>
                </a:lnTo>
                <a:lnTo>
                  <a:pt x="303275" y="54863"/>
                </a:lnTo>
                <a:lnTo>
                  <a:pt x="309371" y="51815"/>
                </a:lnTo>
                <a:close/>
              </a:path>
              <a:path w="373379" h="234695">
                <a:moveTo>
                  <a:pt x="288035" y="60959"/>
                </a:moveTo>
                <a:lnTo>
                  <a:pt x="284987" y="54863"/>
                </a:lnTo>
                <a:lnTo>
                  <a:pt x="280415" y="54863"/>
                </a:lnTo>
                <a:lnTo>
                  <a:pt x="274319" y="57911"/>
                </a:lnTo>
                <a:lnTo>
                  <a:pt x="274319" y="62483"/>
                </a:lnTo>
                <a:lnTo>
                  <a:pt x="277367" y="68579"/>
                </a:lnTo>
                <a:lnTo>
                  <a:pt x="281939" y="68579"/>
                </a:lnTo>
                <a:lnTo>
                  <a:pt x="284987" y="67055"/>
                </a:lnTo>
                <a:lnTo>
                  <a:pt x="286511" y="65531"/>
                </a:lnTo>
                <a:lnTo>
                  <a:pt x="288035" y="60959"/>
                </a:lnTo>
                <a:close/>
              </a:path>
              <a:path w="373379" h="234695">
                <a:moveTo>
                  <a:pt x="266699" y="74675"/>
                </a:moveTo>
                <a:lnTo>
                  <a:pt x="263651" y="68579"/>
                </a:lnTo>
                <a:lnTo>
                  <a:pt x="259079" y="68579"/>
                </a:lnTo>
                <a:lnTo>
                  <a:pt x="252983" y="71627"/>
                </a:lnTo>
                <a:lnTo>
                  <a:pt x="252983" y="76199"/>
                </a:lnTo>
                <a:lnTo>
                  <a:pt x="256031" y="82295"/>
                </a:lnTo>
                <a:lnTo>
                  <a:pt x="260603" y="82295"/>
                </a:lnTo>
                <a:lnTo>
                  <a:pt x="263651" y="80771"/>
                </a:lnTo>
                <a:lnTo>
                  <a:pt x="265175" y="79247"/>
                </a:lnTo>
                <a:lnTo>
                  <a:pt x="266699" y="74675"/>
                </a:lnTo>
                <a:close/>
              </a:path>
              <a:path w="373379" h="234695">
                <a:moveTo>
                  <a:pt x="245363" y="88391"/>
                </a:moveTo>
                <a:lnTo>
                  <a:pt x="242315" y="82295"/>
                </a:lnTo>
                <a:lnTo>
                  <a:pt x="237743" y="82295"/>
                </a:lnTo>
                <a:lnTo>
                  <a:pt x="231647" y="85343"/>
                </a:lnTo>
                <a:lnTo>
                  <a:pt x="231647" y="89915"/>
                </a:lnTo>
                <a:lnTo>
                  <a:pt x="234695" y="96011"/>
                </a:lnTo>
                <a:lnTo>
                  <a:pt x="239267" y="96011"/>
                </a:lnTo>
                <a:lnTo>
                  <a:pt x="240791" y="94487"/>
                </a:lnTo>
                <a:lnTo>
                  <a:pt x="243839" y="92963"/>
                </a:lnTo>
                <a:lnTo>
                  <a:pt x="245363" y="88391"/>
                </a:lnTo>
                <a:close/>
              </a:path>
              <a:path w="373379" h="234695">
                <a:moveTo>
                  <a:pt x="224027" y="102107"/>
                </a:moveTo>
                <a:lnTo>
                  <a:pt x="220979" y="96011"/>
                </a:lnTo>
                <a:lnTo>
                  <a:pt x="216407" y="96011"/>
                </a:lnTo>
                <a:lnTo>
                  <a:pt x="210311" y="99059"/>
                </a:lnTo>
                <a:lnTo>
                  <a:pt x="210311" y="103631"/>
                </a:lnTo>
                <a:lnTo>
                  <a:pt x="213359" y="109727"/>
                </a:lnTo>
                <a:lnTo>
                  <a:pt x="216407" y="109727"/>
                </a:lnTo>
                <a:lnTo>
                  <a:pt x="222503" y="106679"/>
                </a:lnTo>
                <a:lnTo>
                  <a:pt x="224027" y="102107"/>
                </a:lnTo>
                <a:close/>
              </a:path>
              <a:path w="373379" h="234695">
                <a:moveTo>
                  <a:pt x="202691" y="115823"/>
                </a:moveTo>
                <a:lnTo>
                  <a:pt x="199643" y="109727"/>
                </a:lnTo>
                <a:lnTo>
                  <a:pt x="195071" y="109727"/>
                </a:lnTo>
                <a:lnTo>
                  <a:pt x="188975" y="112775"/>
                </a:lnTo>
                <a:lnTo>
                  <a:pt x="187451" y="117347"/>
                </a:lnTo>
                <a:lnTo>
                  <a:pt x="190499" y="120395"/>
                </a:lnTo>
                <a:lnTo>
                  <a:pt x="192023" y="123443"/>
                </a:lnTo>
                <a:lnTo>
                  <a:pt x="195071" y="123443"/>
                </a:lnTo>
                <a:lnTo>
                  <a:pt x="201167" y="120395"/>
                </a:lnTo>
                <a:lnTo>
                  <a:pt x="202691" y="115823"/>
                </a:lnTo>
                <a:close/>
              </a:path>
              <a:path w="373379" h="234695">
                <a:moveTo>
                  <a:pt x="181355" y="129539"/>
                </a:moveTo>
                <a:lnTo>
                  <a:pt x="178307" y="123443"/>
                </a:lnTo>
                <a:lnTo>
                  <a:pt x="173735" y="123443"/>
                </a:lnTo>
                <a:lnTo>
                  <a:pt x="167639" y="126491"/>
                </a:lnTo>
                <a:lnTo>
                  <a:pt x="166115" y="131063"/>
                </a:lnTo>
                <a:lnTo>
                  <a:pt x="169163" y="134111"/>
                </a:lnTo>
                <a:lnTo>
                  <a:pt x="170687" y="137159"/>
                </a:lnTo>
                <a:lnTo>
                  <a:pt x="173735" y="137159"/>
                </a:lnTo>
                <a:lnTo>
                  <a:pt x="179831" y="134111"/>
                </a:lnTo>
                <a:lnTo>
                  <a:pt x="181355" y="129539"/>
                </a:lnTo>
                <a:close/>
              </a:path>
              <a:path w="373379" h="234695">
                <a:moveTo>
                  <a:pt x="160019" y="143255"/>
                </a:moveTo>
                <a:lnTo>
                  <a:pt x="156971" y="137159"/>
                </a:lnTo>
                <a:lnTo>
                  <a:pt x="152399" y="137159"/>
                </a:lnTo>
                <a:lnTo>
                  <a:pt x="146303" y="140207"/>
                </a:lnTo>
                <a:lnTo>
                  <a:pt x="144779" y="144779"/>
                </a:lnTo>
                <a:lnTo>
                  <a:pt x="147827" y="147827"/>
                </a:lnTo>
                <a:lnTo>
                  <a:pt x="149351" y="150875"/>
                </a:lnTo>
                <a:lnTo>
                  <a:pt x="152399" y="150875"/>
                </a:lnTo>
                <a:lnTo>
                  <a:pt x="158495" y="147827"/>
                </a:lnTo>
                <a:lnTo>
                  <a:pt x="160019" y="143255"/>
                </a:lnTo>
                <a:close/>
              </a:path>
              <a:path w="373379" h="234695">
                <a:moveTo>
                  <a:pt x="138683" y="156971"/>
                </a:moveTo>
                <a:lnTo>
                  <a:pt x="137159" y="153923"/>
                </a:lnTo>
                <a:lnTo>
                  <a:pt x="135635" y="152399"/>
                </a:lnTo>
                <a:lnTo>
                  <a:pt x="131063" y="150875"/>
                </a:lnTo>
                <a:lnTo>
                  <a:pt x="124967" y="153923"/>
                </a:lnTo>
                <a:lnTo>
                  <a:pt x="123443" y="158495"/>
                </a:lnTo>
                <a:lnTo>
                  <a:pt x="126491" y="161543"/>
                </a:lnTo>
                <a:lnTo>
                  <a:pt x="128015" y="164591"/>
                </a:lnTo>
                <a:lnTo>
                  <a:pt x="131063" y="164591"/>
                </a:lnTo>
                <a:lnTo>
                  <a:pt x="137159" y="161543"/>
                </a:lnTo>
                <a:lnTo>
                  <a:pt x="138683" y="156971"/>
                </a:lnTo>
                <a:close/>
              </a:path>
              <a:path w="373379" h="234695">
                <a:moveTo>
                  <a:pt x="117347" y="170687"/>
                </a:moveTo>
                <a:lnTo>
                  <a:pt x="115823" y="167639"/>
                </a:lnTo>
                <a:lnTo>
                  <a:pt x="109727" y="164591"/>
                </a:lnTo>
                <a:lnTo>
                  <a:pt x="103631" y="167639"/>
                </a:lnTo>
                <a:lnTo>
                  <a:pt x="102107" y="172211"/>
                </a:lnTo>
                <a:lnTo>
                  <a:pt x="105155" y="175259"/>
                </a:lnTo>
                <a:lnTo>
                  <a:pt x="106679" y="178307"/>
                </a:lnTo>
                <a:lnTo>
                  <a:pt x="109727" y="178307"/>
                </a:lnTo>
                <a:lnTo>
                  <a:pt x="115823" y="175259"/>
                </a:lnTo>
                <a:lnTo>
                  <a:pt x="117347" y="170687"/>
                </a:lnTo>
                <a:close/>
              </a:path>
              <a:path w="373379" h="234695">
                <a:moveTo>
                  <a:pt x="96011" y="184403"/>
                </a:moveTo>
                <a:lnTo>
                  <a:pt x="91439" y="179831"/>
                </a:lnTo>
                <a:lnTo>
                  <a:pt x="88391" y="178307"/>
                </a:lnTo>
                <a:lnTo>
                  <a:pt x="82295" y="181355"/>
                </a:lnTo>
                <a:lnTo>
                  <a:pt x="80771" y="185927"/>
                </a:lnTo>
                <a:lnTo>
                  <a:pt x="83819" y="188975"/>
                </a:lnTo>
                <a:lnTo>
                  <a:pt x="85343" y="192023"/>
                </a:lnTo>
                <a:lnTo>
                  <a:pt x="88391" y="192023"/>
                </a:lnTo>
                <a:lnTo>
                  <a:pt x="94487" y="188975"/>
                </a:lnTo>
                <a:lnTo>
                  <a:pt x="96011" y="184403"/>
                </a:lnTo>
                <a:close/>
              </a:path>
              <a:path w="373379" h="234695">
                <a:moveTo>
                  <a:pt x="74675" y="198119"/>
                </a:moveTo>
                <a:lnTo>
                  <a:pt x="70103" y="193547"/>
                </a:lnTo>
                <a:lnTo>
                  <a:pt x="67055" y="192023"/>
                </a:lnTo>
                <a:lnTo>
                  <a:pt x="60959" y="195071"/>
                </a:lnTo>
                <a:lnTo>
                  <a:pt x="59435" y="199643"/>
                </a:lnTo>
                <a:lnTo>
                  <a:pt x="62483" y="202691"/>
                </a:lnTo>
                <a:lnTo>
                  <a:pt x="64007" y="205739"/>
                </a:lnTo>
                <a:lnTo>
                  <a:pt x="67055" y="205739"/>
                </a:lnTo>
                <a:lnTo>
                  <a:pt x="73151" y="202691"/>
                </a:lnTo>
                <a:lnTo>
                  <a:pt x="74675" y="198119"/>
                </a:lnTo>
                <a:close/>
              </a:path>
              <a:path w="373379" h="234695">
                <a:moveTo>
                  <a:pt x="53339" y="213359"/>
                </a:moveTo>
                <a:lnTo>
                  <a:pt x="51815" y="210311"/>
                </a:lnTo>
                <a:lnTo>
                  <a:pt x="48767" y="207263"/>
                </a:lnTo>
                <a:lnTo>
                  <a:pt x="45719" y="205739"/>
                </a:lnTo>
                <a:lnTo>
                  <a:pt x="39623" y="208787"/>
                </a:lnTo>
                <a:lnTo>
                  <a:pt x="38099" y="213359"/>
                </a:lnTo>
                <a:lnTo>
                  <a:pt x="41147" y="216407"/>
                </a:lnTo>
                <a:lnTo>
                  <a:pt x="42671" y="219455"/>
                </a:lnTo>
                <a:lnTo>
                  <a:pt x="45719" y="219455"/>
                </a:lnTo>
                <a:lnTo>
                  <a:pt x="51815" y="216407"/>
                </a:lnTo>
                <a:lnTo>
                  <a:pt x="53339" y="213359"/>
                </a:lnTo>
                <a:close/>
              </a:path>
              <a:path w="373379" h="234695">
                <a:moveTo>
                  <a:pt x="32003" y="227075"/>
                </a:moveTo>
                <a:lnTo>
                  <a:pt x="30479" y="224027"/>
                </a:lnTo>
                <a:lnTo>
                  <a:pt x="27431" y="220979"/>
                </a:lnTo>
                <a:lnTo>
                  <a:pt x="24383" y="219455"/>
                </a:lnTo>
                <a:lnTo>
                  <a:pt x="18287" y="222503"/>
                </a:lnTo>
                <a:lnTo>
                  <a:pt x="16763" y="227075"/>
                </a:lnTo>
                <a:lnTo>
                  <a:pt x="18287" y="230123"/>
                </a:lnTo>
                <a:lnTo>
                  <a:pt x="21335" y="233171"/>
                </a:lnTo>
                <a:lnTo>
                  <a:pt x="24383" y="233171"/>
                </a:lnTo>
                <a:lnTo>
                  <a:pt x="30479" y="230123"/>
                </a:lnTo>
                <a:lnTo>
                  <a:pt x="32003" y="227075"/>
                </a:lnTo>
                <a:close/>
              </a:path>
              <a:path w="373379" h="234695">
                <a:moveTo>
                  <a:pt x="6095" y="234695"/>
                </a:moveTo>
                <a:lnTo>
                  <a:pt x="3047" y="233171"/>
                </a:lnTo>
                <a:lnTo>
                  <a:pt x="0" y="234695"/>
                </a:lnTo>
                <a:lnTo>
                  <a:pt x="6095" y="234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335520" y="3047649"/>
            <a:ext cx="224791" cy="570865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12699"/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ende</a:t>
            </a:r>
            <a:r>
              <a:rPr sz="1400" dirty="0" smtClean="0">
                <a:latin typeface="Arial"/>
                <a:cs typeface="Arial"/>
              </a:rPr>
              <a:t>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1588" y="5410201"/>
            <a:ext cx="7238999" cy="1371599"/>
          </a:xfrm>
          <a:custGeom>
            <a:avLst/>
            <a:gdLst/>
            <a:ahLst/>
            <a:cxnLst/>
            <a:rect l="l" t="t" r="r" b="b"/>
            <a:pathLst>
              <a:path w="7238999" h="1371599">
                <a:moveTo>
                  <a:pt x="0" y="0"/>
                </a:moveTo>
                <a:lnTo>
                  <a:pt x="0" y="1371599"/>
                </a:lnTo>
                <a:lnTo>
                  <a:pt x="7238999" y="1371599"/>
                </a:lnTo>
                <a:lnTo>
                  <a:pt x="7238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65492" y="5404105"/>
            <a:ext cx="7252728" cy="1385315"/>
          </a:xfrm>
          <a:custGeom>
            <a:avLst/>
            <a:gdLst/>
            <a:ahLst/>
            <a:cxnLst/>
            <a:rect l="l" t="t" r="r" b="b"/>
            <a:pathLst>
              <a:path w="7252728" h="1385315">
                <a:moveTo>
                  <a:pt x="7252728" y="1385315"/>
                </a:moveTo>
                <a:lnTo>
                  <a:pt x="7252728" y="0"/>
                </a:lnTo>
                <a:lnTo>
                  <a:pt x="0" y="0"/>
                </a:lnTo>
                <a:lnTo>
                  <a:pt x="0" y="1385315"/>
                </a:lnTo>
                <a:lnTo>
                  <a:pt x="6095" y="138531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7239012" y="13715"/>
                </a:lnTo>
                <a:lnTo>
                  <a:pt x="7239012" y="6095"/>
                </a:lnTo>
                <a:lnTo>
                  <a:pt x="7245108" y="13715"/>
                </a:lnTo>
                <a:lnTo>
                  <a:pt x="7245108" y="1385315"/>
                </a:lnTo>
                <a:lnTo>
                  <a:pt x="7252728" y="1385315"/>
                </a:lnTo>
                <a:close/>
              </a:path>
              <a:path w="7252728" h="1385315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7252728" h="1385315">
                <a:moveTo>
                  <a:pt x="13715" y="137159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1371599"/>
                </a:lnTo>
                <a:lnTo>
                  <a:pt x="13715" y="1371599"/>
                </a:lnTo>
                <a:close/>
              </a:path>
              <a:path w="7252728" h="1385315">
                <a:moveTo>
                  <a:pt x="7245108" y="1371599"/>
                </a:moveTo>
                <a:lnTo>
                  <a:pt x="6095" y="1371599"/>
                </a:lnTo>
                <a:lnTo>
                  <a:pt x="13715" y="1377695"/>
                </a:lnTo>
                <a:lnTo>
                  <a:pt x="13715" y="1385315"/>
                </a:lnTo>
                <a:lnTo>
                  <a:pt x="7239012" y="1385315"/>
                </a:lnTo>
                <a:lnTo>
                  <a:pt x="7239012" y="1377695"/>
                </a:lnTo>
                <a:lnTo>
                  <a:pt x="7245108" y="1371599"/>
                </a:lnTo>
                <a:close/>
              </a:path>
              <a:path w="7252728" h="1385315">
                <a:moveTo>
                  <a:pt x="13715" y="1385315"/>
                </a:moveTo>
                <a:lnTo>
                  <a:pt x="13715" y="1377695"/>
                </a:lnTo>
                <a:lnTo>
                  <a:pt x="6095" y="1371599"/>
                </a:lnTo>
                <a:lnTo>
                  <a:pt x="6095" y="1385315"/>
                </a:lnTo>
                <a:lnTo>
                  <a:pt x="13715" y="1385315"/>
                </a:lnTo>
                <a:close/>
              </a:path>
              <a:path w="7252728" h="1385315">
                <a:moveTo>
                  <a:pt x="7245108" y="13715"/>
                </a:moveTo>
                <a:lnTo>
                  <a:pt x="7239012" y="6095"/>
                </a:lnTo>
                <a:lnTo>
                  <a:pt x="7239012" y="13715"/>
                </a:lnTo>
                <a:lnTo>
                  <a:pt x="7245108" y="13715"/>
                </a:lnTo>
                <a:close/>
              </a:path>
              <a:path w="7252728" h="1385315">
                <a:moveTo>
                  <a:pt x="7245108" y="1371599"/>
                </a:moveTo>
                <a:lnTo>
                  <a:pt x="7245108" y="13715"/>
                </a:lnTo>
                <a:lnTo>
                  <a:pt x="7239012" y="13715"/>
                </a:lnTo>
                <a:lnTo>
                  <a:pt x="7239012" y="1371599"/>
                </a:lnTo>
                <a:lnTo>
                  <a:pt x="7245108" y="1371599"/>
                </a:lnTo>
                <a:close/>
              </a:path>
              <a:path w="7252728" h="1385315">
                <a:moveTo>
                  <a:pt x="7245108" y="1385315"/>
                </a:moveTo>
                <a:lnTo>
                  <a:pt x="7245108" y="1371599"/>
                </a:lnTo>
                <a:lnTo>
                  <a:pt x="7239012" y="1377695"/>
                </a:lnTo>
                <a:lnTo>
                  <a:pt x="7239012" y="1385315"/>
                </a:lnTo>
                <a:lnTo>
                  <a:pt x="7245108" y="1385315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65491" y="3886199"/>
            <a:ext cx="6096" cy="152388"/>
          </a:xfrm>
          <a:custGeom>
            <a:avLst/>
            <a:gdLst/>
            <a:ahLst/>
            <a:cxnLst/>
            <a:rect l="l" t="t" r="r" b="b"/>
            <a:pathLst>
              <a:path w="6096" h="152388">
                <a:moveTo>
                  <a:pt x="0" y="0"/>
                </a:moveTo>
                <a:lnTo>
                  <a:pt x="0" y="152388"/>
                </a:lnTo>
                <a:lnTo>
                  <a:pt x="6096" y="152388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65492" y="3886199"/>
            <a:ext cx="7252728" cy="160020"/>
          </a:xfrm>
          <a:custGeom>
            <a:avLst/>
            <a:gdLst/>
            <a:ahLst/>
            <a:cxnLst/>
            <a:rect l="l" t="t" r="r" b="b"/>
            <a:pathLst>
              <a:path w="7252728" h="160020">
                <a:moveTo>
                  <a:pt x="7252728" y="0"/>
                </a:moveTo>
                <a:lnTo>
                  <a:pt x="7252728" y="160020"/>
                </a:lnTo>
                <a:lnTo>
                  <a:pt x="0" y="160020"/>
                </a:lnTo>
                <a:lnTo>
                  <a:pt x="0" y="0"/>
                </a:lnTo>
                <a:lnTo>
                  <a:pt x="725272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21025" y="5632703"/>
            <a:ext cx="0" cy="394715"/>
          </a:xfrm>
          <a:custGeom>
            <a:avLst/>
            <a:gdLst/>
            <a:ahLst/>
            <a:cxnLst/>
            <a:rect l="l" t="t" r="r" b="b"/>
            <a:pathLst>
              <a:path h="394715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24200" y="5635750"/>
            <a:ext cx="617219" cy="0"/>
          </a:xfrm>
          <a:custGeom>
            <a:avLst/>
            <a:gdLst/>
            <a:ahLst/>
            <a:cxnLst/>
            <a:rect l="l" t="t" r="r" b="b"/>
            <a:pathLst>
              <a:path w="617219">
                <a:moveTo>
                  <a:pt x="617219" y="0"/>
                </a:moveTo>
                <a:lnTo>
                  <a:pt x="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24200" y="6023609"/>
            <a:ext cx="617219" cy="0"/>
          </a:xfrm>
          <a:custGeom>
            <a:avLst/>
            <a:gdLst/>
            <a:ahLst/>
            <a:cxnLst/>
            <a:rect l="l" t="t" r="r" b="b"/>
            <a:pathLst>
              <a:path w="617219">
                <a:moveTo>
                  <a:pt x="61721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7609" y="5638799"/>
            <a:ext cx="0" cy="380999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24201" y="5638801"/>
            <a:ext cx="609599" cy="380999"/>
          </a:xfrm>
          <a:custGeom>
            <a:avLst/>
            <a:gdLst/>
            <a:ahLst/>
            <a:cxnLst/>
            <a:rect l="l" t="t" r="r" b="b"/>
            <a:pathLst>
              <a:path w="609599" h="380999">
                <a:moveTo>
                  <a:pt x="0" y="0"/>
                </a:moveTo>
                <a:lnTo>
                  <a:pt x="0" y="380999"/>
                </a:lnTo>
                <a:lnTo>
                  <a:pt x="609599" y="380999"/>
                </a:lnTo>
                <a:lnTo>
                  <a:pt x="609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18104" y="5632703"/>
            <a:ext cx="623315" cy="394715"/>
          </a:xfrm>
          <a:custGeom>
            <a:avLst/>
            <a:gdLst/>
            <a:ahLst/>
            <a:cxnLst/>
            <a:rect l="l" t="t" r="r" b="b"/>
            <a:pathLst>
              <a:path w="623315" h="394715">
                <a:moveTo>
                  <a:pt x="623315" y="394715"/>
                </a:moveTo>
                <a:lnTo>
                  <a:pt x="623315" y="0"/>
                </a:lnTo>
                <a:lnTo>
                  <a:pt x="0" y="0"/>
                </a:lnTo>
                <a:lnTo>
                  <a:pt x="0" y="394715"/>
                </a:lnTo>
                <a:lnTo>
                  <a:pt x="6095" y="39471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609599" y="13715"/>
                </a:lnTo>
                <a:lnTo>
                  <a:pt x="609599" y="6095"/>
                </a:lnTo>
                <a:lnTo>
                  <a:pt x="615695" y="13715"/>
                </a:lnTo>
                <a:lnTo>
                  <a:pt x="615695" y="394715"/>
                </a:lnTo>
                <a:lnTo>
                  <a:pt x="623315" y="394715"/>
                </a:lnTo>
                <a:close/>
              </a:path>
              <a:path w="623315" h="394715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623315" h="394715">
                <a:moveTo>
                  <a:pt x="13715" y="38099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380999"/>
                </a:lnTo>
                <a:lnTo>
                  <a:pt x="13715" y="380999"/>
                </a:lnTo>
                <a:close/>
              </a:path>
              <a:path w="623315" h="394715">
                <a:moveTo>
                  <a:pt x="615695" y="380999"/>
                </a:moveTo>
                <a:lnTo>
                  <a:pt x="6095" y="380999"/>
                </a:lnTo>
                <a:lnTo>
                  <a:pt x="13715" y="387095"/>
                </a:lnTo>
                <a:lnTo>
                  <a:pt x="13715" y="394715"/>
                </a:lnTo>
                <a:lnTo>
                  <a:pt x="609599" y="394715"/>
                </a:lnTo>
                <a:lnTo>
                  <a:pt x="609599" y="387095"/>
                </a:lnTo>
                <a:lnTo>
                  <a:pt x="615695" y="380999"/>
                </a:lnTo>
                <a:close/>
              </a:path>
              <a:path w="623315" h="394715">
                <a:moveTo>
                  <a:pt x="13715" y="394715"/>
                </a:moveTo>
                <a:lnTo>
                  <a:pt x="13715" y="387095"/>
                </a:lnTo>
                <a:lnTo>
                  <a:pt x="6095" y="380999"/>
                </a:lnTo>
                <a:lnTo>
                  <a:pt x="6095" y="394715"/>
                </a:lnTo>
                <a:lnTo>
                  <a:pt x="13715" y="394715"/>
                </a:lnTo>
                <a:close/>
              </a:path>
              <a:path w="623315" h="394715">
                <a:moveTo>
                  <a:pt x="615695" y="13715"/>
                </a:moveTo>
                <a:lnTo>
                  <a:pt x="609599" y="6095"/>
                </a:lnTo>
                <a:lnTo>
                  <a:pt x="609599" y="13715"/>
                </a:lnTo>
                <a:lnTo>
                  <a:pt x="615695" y="13715"/>
                </a:lnTo>
                <a:close/>
              </a:path>
              <a:path w="623315" h="394715">
                <a:moveTo>
                  <a:pt x="615695" y="380999"/>
                </a:moveTo>
                <a:lnTo>
                  <a:pt x="615695" y="13715"/>
                </a:lnTo>
                <a:lnTo>
                  <a:pt x="609599" y="13715"/>
                </a:lnTo>
                <a:lnTo>
                  <a:pt x="609599" y="380999"/>
                </a:lnTo>
                <a:lnTo>
                  <a:pt x="615695" y="380999"/>
                </a:lnTo>
                <a:close/>
              </a:path>
              <a:path w="623315" h="394715">
                <a:moveTo>
                  <a:pt x="615695" y="394715"/>
                </a:moveTo>
                <a:lnTo>
                  <a:pt x="615695" y="380999"/>
                </a:lnTo>
                <a:lnTo>
                  <a:pt x="609599" y="387095"/>
                </a:lnTo>
                <a:lnTo>
                  <a:pt x="609599" y="394715"/>
                </a:lnTo>
                <a:lnTo>
                  <a:pt x="615695" y="394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04988" y="5715002"/>
            <a:ext cx="914399" cy="228599"/>
          </a:xfrm>
          <a:custGeom>
            <a:avLst/>
            <a:gdLst/>
            <a:ahLst/>
            <a:cxnLst/>
            <a:rect l="l" t="t" r="r" b="b"/>
            <a:pathLst>
              <a:path w="914399" h="228599">
                <a:moveTo>
                  <a:pt x="0" y="0"/>
                </a:moveTo>
                <a:lnTo>
                  <a:pt x="0" y="228599"/>
                </a:lnTo>
                <a:lnTo>
                  <a:pt x="914399" y="228599"/>
                </a:lnTo>
                <a:lnTo>
                  <a:pt x="914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6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98892" y="5708904"/>
            <a:ext cx="928115" cy="242315"/>
          </a:xfrm>
          <a:custGeom>
            <a:avLst/>
            <a:gdLst/>
            <a:ahLst/>
            <a:cxnLst/>
            <a:rect l="l" t="t" r="r" b="b"/>
            <a:pathLst>
              <a:path w="928115" h="242315">
                <a:moveTo>
                  <a:pt x="928115" y="242315"/>
                </a:moveTo>
                <a:lnTo>
                  <a:pt x="928115" y="0"/>
                </a:lnTo>
                <a:lnTo>
                  <a:pt x="0" y="0"/>
                </a:lnTo>
                <a:lnTo>
                  <a:pt x="0" y="242315"/>
                </a:lnTo>
                <a:lnTo>
                  <a:pt x="6095" y="24231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914399" y="13715"/>
                </a:lnTo>
                <a:lnTo>
                  <a:pt x="914399" y="6095"/>
                </a:lnTo>
                <a:lnTo>
                  <a:pt x="920495" y="13715"/>
                </a:lnTo>
                <a:lnTo>
                  <a:pt x="920495" y="242315"/>
                </a:lnTo>
                <a:lnTo>
                  <a:pt x="928115" y="242315"/>
                </a:lnTo>
                <a:close/>
              </a:path>
              <a:path w="928115" h="242315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928115" h="242315">
                <a:moveTo>
                  <a:pt x="13715" y="22859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228599"/>
                </a:lnTo>
                <a:lnTo>
                  <a:pt x="13715" y="228599"/>
                </a:lnTo>
                <a:close/>
              </a:path>
              <a:path w="928115" h="242315">
                <a:moveTo>
                  <a:pt x="920495" y="228599"/>
                </a:moveTo>
                <a:lnTo>
                  <a:pt x="6095" y="228599"/>
                </a:lnTo>
                <a:lnTo>
                  <a:pt x="13715" y="234695"/>
                </a:lnTo>
                <a:lnTo>
                  <a:pt x="13715" y="242315"/>
                </a:lnTo>
                <a:lnTo>
                  <a:pt x="914399" y="242315"/>
                </a:lnTo>
                <a:lnTo>
                  <a:pt x="914399" y="234695"/>
                </a:lnTo>
                <a:lnTo>
                  <a:pt x="920495" y="228599"/>
                </a:lnTo>
                <a:close/>
              </a:path>
              <a:path w="928115" h="242315">
                <a:moveTo>
                  <a:pt x="13715" y="242315"/>
                </a:moveTo>
                <a:lnTo>
                  <a:pt x="13715" y="234695"/>
                </a:lnTo>
                <a:lnTo>
                  <a:pt x="6095" y="228599"/>
                </a:lnTo>
                <a:lnTo>
                  <a:pt x="6095" y="242315"/>
                </a:lnTo>
                <a:lnTo>
                  <a:pt x="13715" y="242315"/>
                </a:lnTo>
                <a:close/>
              </a:path>
              <a:path w="928115" h="242315">
                <a:moveTo>
                  <a:pt x="920495" y="13715"/>
                </a:moveTo>
                <a:lnTo>
                  <a:pt x="914399" y="6095"/>
                </a:lnTo>
                <a:lnTo>
                  <a:pt x="914399" y="13715"/>
                </a:lnTo>
                <a:lnTo>
                  <a:pt x="920495" y="13715"/>
                </a:lnTo>
                <a:close/>
              </a:path>
              <a:path w="928115" h="242315">
                <a:moveTo>
                  <a:pt x="920495" y="228599"/>
                </a:moveTo>
                <a:lnTo>
                  <a:pt x="920495" y="13715"/>
                </a:lnTo>
                <a:lnTo>
                  <a:pt x="914399" y="13715"/>
                </a:lnTo>
                <a:lnTo>
                  <a:pt x="914399" y="228599"/>
                </a:lnTo>
                <a:lnTo>
                  <a:pt x="920495" y="228599"/>
                </a:lnTo>
                <a:close/>
              </a:path>
              <a:path w="928115" h="242315">
                <a:moveTo>
                  <a:pt x="920495" y="242315"/>
                </a:moveTo>
                <a:lnTo>
                  <a:pt x="920495" y="228599"/>
                </a:lnTo>
                <a:lnTo>
                  <a:pt x="914399" y="234695"/>
                </a:lnTo>
                <a:lnTo>
                  <a:pt x="914399" y="242315"/>
                </a:lnTo>
                <a:lnTo>
                  <a:pt x="920495" y="242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38601" y="5715002"/>
            <a:ext cx="380999" cy="228599"/>
          </a:xfrm>
          <a:custGeom>
            <a:avLst/>
            <a:gdLst/>
            <a:ahLst/>
            <a:cxnLst/>
            <a:rect l="l" t="t" r="r" b="b"/>
            <a:pathLst>
              <a:path w="380999" h="228599">
                <a:moveTo>
                  <a:pt x="0" y="0"/>
                </a:moveTo>
                <a:lnTo>
                  <a:pt x="0" y="228599"/>
                </a:lnTo>
                <a:lnTo>
                  <a:pt x="380999" y="228599"/>
                </a:lnTo>
                <a:lnTo>
                  <a:pt x="380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32503" y="5708904"/>
            <a:ext cx="394715" cy="242315"/>
          </a:xfrm>
          <a:custGeom>
            <a:avLst/>
            <a:gdLst/>
            <a:ahLst/>
            <a:cxnLst/>
            <a:rect l="l" t="t" r="r" b="b"/>
            <a:pathLst>
              <a:path w="394715" h="242315">
                <a:moveTo>
                  <a:pt x="394715" y="242315"/>
                </a:moveTo>
                <a:lnTo>
                  <a:pt x="394715" y="0"/>
                </a:lnTo>
                <a:lnTo>
                  <a:pt x="0" y="0"/>
                </a:lnTo>
                <a:lnTo>
                  <a:pt x="0" y="242315"/>
                </a:lnTo>
                <a:lnTo>
                  <a:pt x="6095" y="24231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380999" y="13715"/>
                </a:lnTo>
                <a:lnTo>
                  <a:pt x="380999" y="6095"/>
                </a:lnTo>
                <a:lnTo>
                  <a:pt x="387095" y="13715"/>
                </a:lnTo>
                <a:lnTo>
                  <a:pt x="387095" y="242315"/>
                </a:lnTo>
                <a:lnTo>
                  <a:pt x="394715" y="242315"/>
                </a:lnTo>
                <a:close/>
              </a:path>
              <a:path w="394715" h="242315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394715" h="242315">
                <a:moveTo>
                  <a:pt x="13715" y="22859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228599"/>
                </a:lnTo>
                <a:lnTo>
                  <a:pt x="13715" y="228599"/>
                </a:lnTo>
                <a:close/>
              </a:path>
              <a:path w="394715" h="242315">
                <a:moveTo>
                  <a:pt x="387095" y="228599"/>
                </a:moveTo>
                <a:lnTo>
                  <a:pt x="6095" y="228599"/>
                </a:lnTo>
                <a:lnTo>
                  <a:pt x="13715" y="234695"/>
                </a:lnTo>
                <a:lnTo>
                  <a:pt x="13715" y="242315"/>
                </a:lnTo>
                <a:lnTo>
                  <a:pt x="380999" y="242315"/>
                </a:lnTo>
                <a:lnTo>
                  <a:pt x="380999" y="234695"/>
                </a:lnTo>
                <a:lnTo>
                  <a:pt x="387095" y="228599"/>
                </a:lnTo>
                <a:close/>
              </a:path>
              <a:path w="394715" h="242315">
                <a:moveTo>
                  <a:pt x="13715" y="242315"/>
                </a:moveTo>
                <a:lnTo>
                  <a:pt x="13715" y="234695"/>
                </a:lnTo>
                <a:lnTo>
                  <a:pt x="6095" y="228599"/>
                </a:lnTo>
                <a:lnTo>
                  <a:pt x="6095" y="242315"/>
                </a:lnTo>
                <a:lnTo>
                  <a:pt x="13715" y="242315"/>
                </a:lnTo>
                <a:close/>
              </a:path>
              <a:path w="394715" h="242315">
                <a:moveTo>
                  <a:pt x="387095" y="13715"/>
                </a:moveTo>
                <a:lnTo>
                  <a:pt x="380999" y="6095"/>
                </a:lnTo>
                <a:lnTo>
                  <a:pt x="380999" y="13715"/>
                </a:lnTo>
                <a:lnTo>
                  <a:pt x="387095" y="13715"/>
                </a:lnTo>
                <a:close/>
              </a:path>
              <a:path w="394715" h="242315">
                <a:moveTo>
                  <a:pt x="387095" y="228599"/>
                </a:moveTo>
                <a:lnTo>
                  <a:pt x="387095" y="13715"/>
                </a:lnTo>
                <a:lnTo>
                  <a:pt x="380999" y="13715"/>
                </a:lnTo>
                <a:lnTo>
                  <a:pt x="380999" y="228599"/>
                </a:lnTo>
                <a:lnTo>
                  <a:pt x="387095" y="228599"/>
                </a:lnTo>
                <a:close/>
              </a:path>
              <a:path w="394715" h="242315">
                <a:moveTo>
                  <a:pt x="387095" y="242315"/>
                </a:moveTo>
                <a:lnTo>
                  <a:pt x="387095" y="228599"/>
                </a:lnTo>
                <a:lnTo>
                  <a:pt x="380999" y="234695"/>
                </a:lnTo>
                <a:lnTo>
                  <a:pt x="380999" y="242315"/>
                </a:lnTo>
                <a:lnTo>
                  <a:pt x="387095" y="242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95588" y="5820156"/>
            <a:ext cx="228612" cy="47243"/>
          </a:xfrm>
          <a:custGeom>
            <a:avLst/>
            <a:gdLst/>
            <a:ahLst/>
            <a:cxnLst/>
            <a:rect l="l" t="t" r="r" b="b"/>
            <a:pathLst>
              <a:path w="228612" h="47243">
                <a:moveTo>
                  <a:pt x="166128" y="19811"/>
                </a:moveTo>
                <a:lnTo>
                  <a:pt x="166128" y="0"/>
                </a:lnTo>
                <a:lnTo>
                  <a:pt x="0" y="0"/>
                </a:lnTo>
                <a:lnTo>
                  <a:pt x="0" y="19811"/>
                </a:lnTo>
                <a:lnTo>
                  <a:pt x="166128" y="19811"/>
                </a:lnTo>
                <a:close/>
              </a:path>
              <a:path w="228612" h="47243">
                <a:moveTo>
                  <a:pt x="228612" y="9143"/>
                </a:moveTo>
                <a:lnTo>
                  <a:pt x="152399" y="-28955"/>
                </a:lnTo>
                <a:lnTo>
                  <a:pt x="152399" y="0"/>
                </a:lnTo>
                <a:lnTo>
                  <a:pt x="166128" y="0"/>
                </a:lnTo>
                <a:lnTo>
                  <a:pt x="166128" y="40381"/>
                </a:lnTo>
                <a:lnTo>
                  <a:pt x="228612" y="9143"/>
                </a:lnTo>
                <a:close/>
              </a:path>
              <a:path w="228612" h="47243">
                <a:moveTo>
                  <a:pt x="166128" y="40381"/>
                </a:moveTo>
                <a:lnTo>
                  <a:pt x="166128" y="19811"/>
                </a:lnTo>
                <a:lnTo>
                  <a:pt x="152399" y="19811"/>
                </a:lnTo>
                <a:lnTo>
                  <a:pt x="152399" y="47243"/>
                </a:lnTo>
                <a:lnTo>
                  <a:pt x="166128" y="40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33801" y="5820156"/>
            <a:ext cx="228599" cy="47243"/>
          </a:xfrm>
          <a:custGeom>
            <a:avLst/>
            <a:gdLst/>
            <a:ahLst/>
            <a:cxnLst/>
            <a:rect l="l" t="t" r="r" b="b"/>
            <a:pathLst>
              <a:path w="228599" h="47243">
                <a:moveTo>
                  <a:pt x="166115" y="19811"/>
                </a:moveTo>
                <a:lnTo>
                  <a:pt x="166115" y="0"/>
                </a:lnTo>
                <a:lnTo>
                  <a:pt x="0" y="0"/>
                </a:lnTo>
                <a:lnTo>
                  <a:pt x="0" y="19811"/>
                </a:lnTo>
                <a:lnTo>
                  <a:pt x="166115" y="19811"/>
                </a:lnTo>
                <a:close/>
              </a:path>
              <a:path w="228599" h="47243">
                <a:moveTo>
                  <a:pt x="228599" y="9143"/>
                </a:moveTo>
                <a:lnTo>
                  <a:pt x="152399" y="-28955"/>
                </a:lnTo>
                <a:lnTo>
                  <a:pt x="152399" y="0"/>
                </a:lnTo>
                <a:lnTo>
                  <a:pt x="166115" y="0"/>
                </a:lnTo>
                <a:lnTo>
                  <a:pt x="166115" y="40385"/>
                </a:lnTo>
                <a:lnTo>
                  <a:pt x="228599" y="9143"/>
                </a:lnTo>
                <a:close/>
              </a:path>
              <a:path w="228599" h="47243">
                <a:moveTo>
                  <a:pt x="166115" y="40385"/>
                </a:moveTo>
                <a:lnTo>
                  <a:pt x="166115" y="19811"/>
                </a:lnTo>
                <a:lnTo>
                  <a:pt x="152399" y="19811"/>
                </a:lnTo>
                <a:lnTo>
                  <a:pt x="152399" y="47243"/>
                </a:lnTo>
                <a:lnTo>
                  <a:pt x="166115" y="4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31025" y="5632703"/>
            <a:ext cx="0" cy="394715"/>
          </a:xfrm>
          <a:custGeom>
            <a:avLst/>
            <a:gdLst/>
            <a:ahLst/>
            <a:cxnLst/>
            <a:rect l="l" t="t" r="r" b="b"/>
            <a:pathLst>
              <a:path h="394715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5635750"/>
            <a:ext cx="617220" cy="0"/>
          </a:xfrm>
          <a:custGeom>
            <a:avLst/>
            <a:gdLst/>
            <a:ahLst/>
            <a:cxnLst/>
            <a:rect l="l" t="t" r="r" b="b"/>
            <a:pathLst>
              <a:path w="617220">
                <a:moveTo>
                  <a:pt x="617220" y="0"/>
                </a:moveTo>
                <a:lnTo>
                  <a:pt x="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1" y="6023609"/>
            <a:ext cx="617219" cy="0"/>
          </a:xfrm>
          <a:custGeom>
            <a:avLst/>
            <a:gdLst/>
            <a:ahLst/>
            <a:cxnLst/>
            <a:rect l="l" t="t" r="r" b="b"/>
            <a:pathLst>
              <a:path w="617219">
                <a:moveTo>
                  <a:pt x="617219" y="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47609" y="5638799"/>
            <a:ext cx="0" cy="380999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34202" y="5638801"/>
            <a:ext cx="609599" cy="380999"/>
          </a:xfrm>
          <a:custGeom>
            <a:avLst/>
            <a:gdLst/>
            <a:ahLst/>
            <a:cxnLst/>
            <a:rect l="l" t="t" r="r" b="b"/>
            <a:pathLst>
              <a:path w="609599" h="380999">
                <a:moveTo>
                  <a:pt x="0" y="0"/>
                </a:moveTo>
                <a:lnTo>
                  <a:pt x="0" y="380999"/>
                </a:lnTo>
                <a:lnTo>
                  <a:pt x="609599" y="380999"/>
                </a:lnTo>
                <a:lnTo>
                  <a:pt x="609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28104" y="5632703"/>
            <a:ext cx="623315" cy="394715"/>
          </a:xfrm>
          <a:custGeom>
            <a:avLst/>
            <a:gdLst/>
            <a:ahLst/>
            <a:cxnLst/>
            <a:rect l="l" t="t" r="r" b="b"/>
            <a:pathLst>
              <a:path w="623315" h="394715">
                <a:moveTo>
                  <a:pt x="623315" y="394715"/>
                </a:moveTo>
                <a:lnTo>
                  <a:pt x="623315" y="0"/>
                </a:lnTo>
                <a:lnTo>
                  <a:pt x="0" y="0"/>
                </a:lnTo>
                <a:lnTo>
                  <a:pt x="0" y="394715"/>
                </a:lnTo>
                <a:lnTo>
                  <a:pt x="6095" y="39471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609599" y="13715"/>
                </a:lnTo>
                <a:lnTo>
                  <a:pt x="609599" y="6095"/>
                </a:lnTo>
                <a:lnTo>
                  <a:pt x="615695" y="13715"/>
                </a:lnTo>
                <a:lnTo>
                  <a:pt x="615695" y="394715"/>
                </a:lnTo>
                <a:lnTo>
                  <a:pt x="623315" y="394715"/>
                </a:lnTo>
                <a:close/>
              </a:path>
              <a:path w="623315" h="394715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623315" h="394715">
                <a:moveTo>
                  <a:pt x="13715" y="38099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380999"/>
                </a:lnTo>
                <a:lnTo>
                  <a:pt x="13715" y="380999"/>
                </a:lnTo>
                <a:close/>
              </a:path>
              <a:path w="623315" h="394715">
                <a:moveTo>
                  <a:pt x="615695" y="380999"/>
                </a:moveTo>
                <a:lnTo>
                  <a:pt x="6095" y="380999"/>
                </a:lnTo>
                <a:lnTo>
                  <a:pt x="13715" y="387095"/>
                </a:lnTo>
                <a:lnTo>
                  <a:pt x="13715" y="394715"/>
                </a:lnTo>
                <a:lnTo>
                  <a:pt x="609599" y="394715"/>
                </a:lnTo>
                <a:lnTo>
                  <a:pt x="609599" y="387095"/>
                </a:lnTo>
                <a:lnTo>
                  <a:pt x="615695" y="380999"/>
                </a:lnTo>
                <a:close/>
              </a:path>
              <a:path w="623315" h="394715">
                <a:moveTo>
                  <a:pt x="13715" y="394715"/>
                </a:moveTo>
                <a:lnTo>
                  <a:pt x="13715" y="387095"/>
                </a:lnTo>
                <a:lnTo>
                  <a:pt x="6095" y="380999"/>
                </a:lnTo>
                <a:lnTo>
                  <a:pt x="6095" y="394715"/>
                </a:lnTo>
                <a:lnTo>
                  <a:pt x="13715" y="394715"/>
                </a:lnTo>
                <a:close/>
              </a:path>
              <a:path w="623315" h="394715">
                <a:moveTo>
                  <a:pt x="615695" y="13715"/>
                </a:moveTo>
                <a:lnTo>
                  <a:pt x="609599" y="6095"/>
                </a:lnTo>
                <a:lnTo>
                  <a:pt x="609599" y="13715"/>
                </a:lnTo>
                <a:lnTo>
                  <a:pt x="615695" y="13715"/>
                </a:lnTo>
                <a:close/>
              </a:path>
              <a:path w="623315" h="394715">
                <a:moveTo>
                  <a:pt x="615695" y="380999"/>
                </a:moveTo>
                <a:lnTo>
                  <a:pt x="615695" y="13715"/>
                </a:lnTo>
                <a:lnTo>
                  <a:pt x="609599" y="13715"/>
                </a:lnTo>
                <a:lnTo>
                  <a:pt x="609599" y="380999"/>
                </a:lnTo>
                <a:lnTo>
                  <a:pt x="615695" y="380999"/>
                </a:lnTo>
                <a:close/>
              </a:path>
              <a:path w="623315" h="394715">
                <a:moveTo>
                  <a:pt x="615695" y="394715"/>
                </a:moveTo>
                <a:lnTo>
                  <a:pt x="615695" y="380999"/>
                </a:lnTo>
                <a:lnTo>
                  <a:pt x="609599" y="387095"/>
                </a:lnTo>
                <a:lnTo>
                  <a:pt x="609599" y="394715"/>
                </a:lnTo>
                <a:lnTo>
                  <a:pt x="615695" y="394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43801" y="5791201"/>
            <a:ext cx="228599" cy="76199"/>
          </a:xfrm>
          <a:custGeom>
            <a:avLst/>
            <a:gdLst/>
            <a:ahLst/>
            <a:cxnLst/>
            <a:rect l="l" t="t" r="r" b="b"/>
            <a:pathLst>
              <a:path w="228599" h="76199">
                <a:moveTo>
                  <a:pt x="76199" y="28955"/>
                </a:moveTo>
                <a:lnTo>
                  <a:pt x="76199" y="0"/>
                </a:lnTo>
                <a:lnTo>
                  <a:pt x="0" y="38099"/>
                </a:lnTo>
                <a:lnTo>
                  <a:pt x="64007" y="70103"/>
                </a:lnTo>
                <a:lnTo>
                  <a:pt x="64007" y="28955"/>
                </a:lnTo>
                <a:lnTo>
                  <a:pt x="76199" y="28955"/>
                </a:lnTo>
                <a:close/>
              </a:path>
              <a:path w="228599" h="76199">
                <a:moveTo>
                  <a:pt x="228599" y="48767"/>
                </a:moveTo>
                <a:lnTo>
                  <a:pt x="228599" y="28955"/>
                </a:lnTo>
                <a:lnTo>
                  <a:pt x="64007" y="28955"/>
                </a:lnTo>
                <a:lnTo>
                  <a:pt x="64007" y="48767"/>
                </a:lnTo>
                <a:lnTo>
                  <a:pt x="228599" y="48767"/>
                </a:lnTo>
                <a:close/>
              </a:path>
              <a:path w="228599" h="76199">
                <a:moveTo>
                  <a:pt x="76199" y="76199"/>
                </a:moveTo>
                <a:lnTo>
                  <a:pt x="76199" y="48767"/>
                </a:lnTo>
                <a:lnTo>
                  <a:pt x="64007" y="48767"/>
                </a:lnTo>
                <a:lnTo>
                  <a:pt x="64007" y="70103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00900" y="6019801"/>
            <a:ext cx="76199" cy="228599"/>
          </a:xfrm>
          <a:custGeom>
            <a:avLst/>
            <a:gdLst/>
            <a:ahLst/>
            <a:cxnLst/>
            <a:rect l="l" t="t" r="r" b="b"/>
            <a:pathLst>
              <a:path w="76199" h="228599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28955" y="76199"/>
                </a:lnTo>
                <a:lnTo>
                  <a:pt x="28955" y="64007"/>
                </a:lnTo>
                <a:lnTo>
                  <a:pt x="48767" y="64007"/>
                </a:lnTo>
                <a:lnTo>
                  <a:pt x="48767" y="76199"/>
                </a:lnTo>
                <a:lnTo>
                  <a:pt x="76199" y="76199"/>
                </a:lnTo>
                <a:close/>
              </a:path>
              <a:path w="76199" h="228599">
                <a:moveTo>
                  <a:pt x="48767" y="76199"/>
                </a:moveTo>
                <a:lnTo>
                  <a:pt x="48767" y="64007"/>
                </a:lnTo>
                <a:lnTo>
                  <a:pt x="28955" y="64007"/>
                </a:lnTo>
                <a:lnTo>
                  <a:pt x="28955" y="76199"/>
                </a:lnTo>
                <a:lnTo>
                  <a:pt x="48767" y="76199"/>
                </a:lnTo>
                <a:close/>
              </a:path>
              <a:path w="76199" h="228599">
                <a:moveTo>
                  <a:pt x="48767" y="228599"/>
                </a:moveTo>
                <a:lnTo>
                  <a:pt x="48767" y="76199"/>
                </a:lnTo>
                <a:lnTo>
                  <a:pt x="28955" y="76199"/>
                </a:lnTo>
                <a:lnTo>
                  <a:pt x="28955" y="228599"/>
                </a:lnTo>
                <a:lnTo>
                  <a:pt x="48767" y="228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05602" y="5791201"/>
            <a:ext cx="228599" cy="76199"/>
          </a:xfrm>
          <a:custGeom>
            <a:avLst/>
            <a:gdLst/>
            <a:ahLst/>
            <a:cxnLst/>
            <a:rect l="l" t="t" r="r" b="b"/>
            <a:pathLst>
              <a:path w="228599" h="76199">
                <a:moveTo>
                  <a:pt x="76199" y="28955"/>
                </a:moveTo>
                <a:lnTo>
                  <a:pt x="76199" y="0"/>
                </a:lnTo>
                <a:lnTo>
                  <a:pt x="0" y="38099"/>
                </a:lnTo>
                <a:lnTo>
                  <a:pt x="64007" y="70103"/>
                </a:lnTo>
                <a:lnTo>
                  <a:pt x="64007" y="28955"/>
                </a:lnTo>
                <a:lnTo>
                  <a:pt x="76199" y="28955"/>
                </a:lnTo>
                <a:close/>
              </a:path>
              <a:path w="228599" h="76199">
                <a:moveTo>
                  <a:pt x="228599" y="48767"/>
                </a:moveTo>
                <a:lnTo>
                  <a:pt x="228599" y="28955"/>
                </a:lnTo>
                <a:lnTo>
                  <a:pt x="64007" y="28955"/>
                </a:lnTo>
                <a:lnTo>
                  <a:pt x="64007" y="48767"/>
                </a:lnTo>
                <a:lnTo>
                  <a:pt x="228599" y="48767"/>
                </a:lnTo>
                <a:close/>
              </a:path>
              <a:path w="228599" h="76199">
                <a:moveTo>
                  <a:pt x="76199" y="76199"/>
                </a:moveTo>
                <a:lnTo>
                  <a:pt x="76199" y="48767"/>
                </a:lnTo>
                <a:lnTo>
                  <a:pt x="64007" y="48767"/>
                </a:lnTo>
                <a:lnTo>
                  <a:pt x="64007" y="70103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48401" y="5715002"/>
            <a:ext cx="380999" cy="228599"/>
          </a:xfrm>
          <a:custGeom>
            <a:avLst/>
            <a:gdLst/>
            <a:ahLst/>
            <a:cxnLst/>
            <a:rect l="l" t="t" r="r" b="b"/>
            <a:pathLst>
              <a:path w="380999" h="228599">
                <a:moveTo>
                  <a:pt x="0" y="0"/>
                </a:moveTo>
                <a:lnTo>
                  <a:pt x="0" y="228599"/>
                </a:lnTo>
                <a:lnTo>
                  <a:pt x="380999" y="228599"/>
                </a:lnTo>
                <a:lnTo>
                  <a:pt x="380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42303" y="5708904"/>
            <a:ext cx="394715" cy="242315"/>
          </a:xfrm>
          <a:custGeom>
            <a:avLst/>
            <a:gdLst/>
            <a:ahLst/>
            <a:cxnLst/>
            <a:rect l="l" t="t" r="r" b="b"/>
            <a:pathLst>
              <a:path w="394715" h="242315">
                <a:moveTo>
                  <a:pt x="394715" y="242315"/>
                </a:moveTo>
                <a:lnTo>
                  <a:pt x="394715" y="0"/>
                </a:lnTo>
                <a:lnTo>
                  <a:pt x="0" y="0"/>
                </a:lnTo>
                <a:lnTo>
                  <a:pt x="0" y="242315"/>
                </a:lnTo>
                <a:lnTo>
                  <a:pt x="6095" y="24231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380999" y="13715"/>
                </a:lnTo>
                <a:lnTo>
                  <a:pt x="380999" y="6095"/>
                </a:lnTo>
                <a:lnTo>
                  <a:pt x="387095" y="13715"/>
                </a:lnTo>
                <a:lnTo>
                  <a:pt x="387095" y="242315"/>
                </a:lnTo>
                <a:lnTo>
                  <a:pt x="394715" y="242315"/>
                </a:lnTo>
                <a:close/>
              </a:path>
              <a:path w="394715" h="242315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394715" h="242315">
                <a:moveTo>
                  <a:pt x="13715" y="22859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228599"/>
                </a:lnTo>
                <a:lnTo>
                  <a:pt x="13715" y="228599"/>
                </a:lnTo>
                <a:close/>
              </a:path>
              <a:path w="394715" h="242315">
                <a:moveTo>
                  <a:pt x="387095" y="228599"/>
                </a:moveTo>
                <a:lnTo>
                  <a:pt x="6095" y="228599"/>
                </a:lnTo>
                <a:lnTo>
                  <a:pt x="13715" y="234695"/>
                </a:lnTo>
                <a:lnTo>
                  <a:pt x="13715" y="242315"/>
                </a:lnTo>
                <a:lnTo>
                  <a:pt x="380999" y="242315"/>
                </a:lnTo>
                <a:lnTo>
                  <a:pt x="380999" y="234695"/>
                </a:lnTo>
                <a:lnTo>
                  <a:pt x="387095" y="228599"/>
                </a:lnTo>
                <a:close/>
              </a:path>
              <a:path w="394715" h="242315">
                <a:moveTo>
                  <a:pt x="13715" y="242315"/>
                </a:moveTo>
                <a:lnTo>
                  <a:pt x="13715" y="234695"/>
                </a:lnTo>
                <a:lnTo>
                  <a:pt x="6095" y="228599"/>
                </a:lnTo>
                <a:lnTo>
                  <a:pt x="6095" y="242315"/>
                </a:lnTo>
                <a:lnTo>
                  <a:pt x="13715" y="242315"/>
                </a:lnTo>
                <a:close/>
              </a:path>
              <a:path w="394715" h="242315">
                <a:moveTo>
                  <a:pt x="387095" y="13715"/>
                </a:moveTo>
                <a:lnTo>
                  <a:pt x="380999" y="6095"/>
                </a:lnTo>
                <a:lnTo>
                  <a:pt x="380999" y="13715"/>
                </a:lnTo>
                <a:lnTo>
                  <a:pt x="387095" y="13715"/>
                </a:lnTo>
                <a:close/>
              </a:path>
              <a:path w="394715" h="242315">
                <a:moveTo>
                  <a:pt x="387095" y="228599"/>
                </a:moveTo>
                <a:lnTo>
                  <a:pt x="387095" y="13715"/>
                </a:lnTo>
                <a:lnTo>
                  <a:pt x="380999" y="13715"/>
                </a:lnTo>
                <a:lnTo>
                  <a:pt x="380999" y="228599"/>
                </a:lnTo>
                <a:lnTo>
                  <a:pt x="387095" y="228599"/>
                </a:lnTo>
                <a:close/>
              </a:path>
              <a:path w="394715" h="242315">
                <a:moveTo>
                  <a:pt x="387095" y="242315"/>
                </a:moveTo>
                <a:lnTo>
                  <a:pt x="387095" y="228599"/>
                </a:lnTo>
                <a:lnTo>
                  <a:pt x="380999" y="234695"/>
                </a:lnTo>
                <a:lnTo>
                  <a:pt x="380999" y="242315"/>
                </a:lnTo>
                <a:lnTo>
                  <a:pt x="387095" y="242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710684" y="5518403"/>
            <a:ext cx="1248155" cy="623315"/>
          </a:xfrm>
          <a:custGeom>
            <a:avLst/>
            <a:gdLst/>
            <a:ahLst/>
            <a:cxnLst/>
            <a:rect l="l" t="t" r="r" b="b"/>
            <a:pathLst>
              <a:path w="1248155" h="623315">
                <a:moveTo>
                  <a:pt x="638630" y="7619"/>
                </a:moveTo>
                <a:lnTo>
                  <a:pt x="623315" y="0"/>
                </a:lnTo>
                <a:lnTo>
                  <a:pt x="0" y="310895"/>
                </a:lnTo>
                <a:lnTo>
                  <a:pt x="13716" y="317770"/>
                </a:lnTo>
                <a:lnTo>
                  <a:pt x="13716" y="310895"/>
                </a:lnTo>
                <a:lnTo>
                  <a:pt x="620268" y="7619"/>
                </a:lnTo>
                <a:lnTo>
                  <a:pt x="638630" y="7619"/>
                </a:lnTo>
                <a:close/>
              </a:path>
              <a:path w="1248155" h="623315">
                <a:moveTo>
                  <a:pt x="638556" y="615695"/>
                </a:moveTo>
                <a:lnTo>
                  <a:pt x="626364" y="615695"/>
                </a:lnTo>
                <a:lnTo>
                  <a:pt x="620268" y="614171"/>
                </a:lnTo>
                <a:lnTo>
                  <a:pt x="13716" y="310895"/>
                </a:lnTo>
                <a:lnTo>
                  <a:pt x="13716" y="317770"/>
                </a:lnTo>
                <a:lnTo>
                  <a:pt x="623315" y="623315"/>
                </a:lnTo>
                <a:lnTo>
                  <a:pt x="638556" y="615695"/>
                </a:lnTo>
                <a:close/>
              </a:path>
              <a:path w="1248155" h="623315">
                <a:moveTo>
                  <a:pt x="1248155" y="310895"/>
                </a:moveTo>
                <a:lnTo>
                  <a:pt x="638630" y="7619"/>
                </a:lnTo>
                <a:lnTo>
                  <a:pt x="626364" y="7619"/>
                </a:lnTo>
                <a:lnTo>
                  <a:pt x="1227582" y="308228"/>
                </a:lnTo>
                <a:lnTo>
                  <a:pt x="1231391" y="306323"/>
                </a:lnTo>
                <a:lnTo>
                  <a:pt x="1231391" y="310133"/>
                </a:lnTo>
                <a:lnTo>
                  <a:pt x="1232916" y="310895"/>
                </a:lnTo>
                <a:lnTo>
                  <a:pt x="1232916" y="318515"/>
                </a:lnTo>
                <a:lnTo>
                  <a:pt x="1248155" y="310895"/>
                </a:lnTo>
                <a:close/>
              </a:path>
              <a:path w="1248155" h="623315">
                <a:moveTo>
                  <a:pt x="1231391" y="319277"/>
                </a:moveTo>
                <a:lnTo>
                  <a:pt x="1231391" y="316991"/>
                </a:lnTo>
                <a:lnTo>
                  <a:pt x="1226058" y="314325"/>
                </a:lnTo>
                <a:lnTo>
                  <a:pt x="626364" y="614171"/>
                </a:lnTo>
                <a:lnTo>
                  <a:pt x="626364" y="615695"/>
                </a:lnTo>
                <a:lnTo>
                  <a:pt x="638556" y="615695"/>
                </a:lnTo>
                <a:lnTo>
                  <a:pt x="1231391" y="319277"/>
                </a:lnTo>
                <a:close/>
              </a:path>
              <a:path w="1248155" h="623315">
                <a:moveTo>
                  <a:pt x="1232916" y="318515"/>
                </a:moveTo>
                <a:lnTo>
                  <a:pt x="1232916" y="310895"/>
                </a:lnTo>
                <a:lnTo>
                  <a:pt x="1226058" y="314325"/>
                </a:lnTo>
                <a:lnTo>
                  <a:pt x="1231391" y="316991"/>
                </a:lnTo>
                <a:lnTo>
                  <a:pt x="1231391" y="319277"/>
                </a:lnTo>
                <a:lnTo>
                  <a:pt x="1232916" y="318515"/>
                </a:lnTo>
                <a:close/>
              </a:path>
              <a:path w="1248155" h="623315">
                <a:moveTo>
                  <a:pt x="1231391" y="310133"/>
                </a:moveTo>
                <a:lnTo>
                  <a:pt x="1231391" y="306323"/>
                </a:lnTo>
                <a:lnTo>
                  <a:pt x="1227582" y="308228"/>
                </a:lnTo>
                <a:lnTo>
                  <a:pt x="1231391" y="3101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724401" y="5524502"/>
            <a:ext cx="1219199" cy="609598"/>
          </a:xfrm>
          <a:custGeom>
            <a:avLst/>
            <a:gdLst/>
            <a:ahLst/>
            <a:cxnLst/>
            <a:rect l="l" t="t" r="r" b="b"/>
            <a:pathLst>
              <a:path w="1219199" h="609599">
                <a:moveTo>
                  <a:pt x="1219199" y="304799"/>
                </a:moveTo>
                <a:lnTo>
                  <a:pt x="609599" y="0"/>
                </a:lnTo>
                <a:lnTo>
                  <a:pt x="0" y="304799"/>
                </a:lnTo>
                <a:lnTo>
                  <a:pt x="609599" y="609599"/>
                </a:lnTo>
                <a:lnTo>
                  <a:pt x="1219199" y="304799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10684" y="5518403"/>
            <a:ext cx="1248155" cy="623315"/>
          </a:xfrm>
          <a:custGeom>
            <a:avLst/>
            <a:gdLst/>
            <a:ahLst/>
            <a:cxnLst/>
            <a:rect l="l" t="t" r="r" b="b"/>
            <a:pathLst>
              <a:path w="1248155" h="623315">
                <a:moveTo>
                  <a:pt x="1248155" y="310895"/>
                </a:moveTo>
                <a:lnTo>
                  <a:pt x="623315" y="0"/>
                </a:lnTo>
                <a:lnTo>
                  <a:pt x="0" y="310895"/>
                </a:lnTo>
                <a:lnTo>
                  <a:pt x="16763" y="319298"/>
                </a:lnTo>
                <a:lnTo>
                  <a:pt x="16763" y="306323"/>
                </a:lnTo>
                <a:lnTo>
                  <a:pt x="27431" y="311657"/>
                </a:lnTo>
                <a:lnTo>
                  <a:pt x="621791" y="14477"/>
                </a:lnTo>
                <a:lnTo>
                  <a:pt x="621791" y="12191"/>
                </a:lnTo>
                <a:lnTo>
                  <a:pt x="626363" y="12191"/>
                </a:lnTo>
                <a:lnTo>
                  <a:pt x="626363" y="14477"/>
                </a:lnTo>
                <a:lnTo>
                  <a:pt x="1220723" y="311657"/>
                </a:lnTo>
                <a:lnTo>
                  <a:pt x="1231391" y="306323"/>
                </a:lnTo>
                <a:lnTo>
                  <a:pt x="1231391" y="319277"/>
                </a:lnTo>
                <a:lnTo>
                  <a:pt x="1248155" y="310895"/>
                </a:lnTo>
                <a:close/>
              </a:path>
              <a:path w="1248155" h="623315">
                <a:moveTo>
                  <a:pt x="27431" y="311657"/>
                </a:moveTo>
                <a:lnTo>
                  <a:pt x="16763" y="306323"/>
                </a:lnTo>
                <a:lnTo>
                  <a:pt x="16763" y="316991"/>
                </a:lnTo>
                <a:lnTo>
                  <a:pt x="27431" y="311657"/>
                </a:lnTo>
                <a:close/>
              </a:path>
              <a:path w="1248155" h="623315">
                <a:moveTo>
                  <a:pt x="624077" y="609980"/>
                </a:moveTo>
                <a:lnTo>
                  <a:pt x="27431" y="311657"/>
                </a:lnTo>
                <a:lnTo>
                  <a:pt x="16763" y="316991"/>
                </a:lnTo>
                <a:lnTo>
                  <a:pt x="16763" y="319298"/>
                </a:lnTo>
                <a:lnTo>
                  <a:pt x="621791" y="622552"/>
                </a:lnTo>
                <a:lnTo>
                  <a:pt x="621791" y="611123"/>
                </a:lnTo>
                <a:lnTo>
                  <a:pt x="624077" y="609980"/>
                </a:lnTo>
                <a:close/>
              </a:path>
              <a:path w="1248155" h="623315">
                <a:moveTo>
                  <a:pt x="626363" y="12191"/>
                </a:moveTo>
                <a:lnTo>
                  <a:pt x="621791" y="12191"/>
                </a:lnTo>
                <a:lnTo>
                  <a:pt x="624077" y="13334"/>
                </a:lnTo>
                <a:lnTo>
                  <a:pt x="626363" y="12191"/>
                </a:lnTo>
                <a:close/>
              </a:path>
              <a:path w="1248155" h="623315">
                <a:moveTo>
                  <a:pt x="624077" y="13334"/>
                </a:moveTo>
                <a:lnTo>
                  <a:pt x="621791" y="12191"/>
                </a:lnTo>
                <a:lnTo>
                  <a:pt x="621791" y="14477"/>
                </a:lnTo>
                <a:lnTo>
                  <a:pt x="624077" y="13334"/>
                </a:lnTo>
                <a:close/>
              </a:path>
              <a:path w="1248155" h="623315">
                <a:moveTo>
                  <a:pt x="626363" y="611123"/>
                </a:moveTo>
                <a:lnTo>
                  <a:pt x="624077" y="609980"/>
                </a:lnTo>
                <a:lnTo>
                  <a:pt x="621791" y="611123"/>
                </a:lnTo>
                <a:lnTo>
                  <a:pt x="626363" y="611123"/>
                </a:lnTo>
                <a:close/>
              </a:path>
              <a:path w="1248155" h="623315">
                <a:moveTo>
                  <a:pt x="626363" y="621791"/>
                </a:moveTo>
                <a:lnTo>
                  <a:pt x="626363" y="611123"/>
                </a:lnTo>
                <a:lnTo>
                  <a:pt x="621791" y="611123"/>
                </a:lnTo>
                <a:lnTo>
                  <a:pt x="621791" y="622552"/>
                </a:lnTo>
                <a:lnTo>
                  <a:pt x="623315" y="623315"/>
                </a:lnTo>
                <a:lnTo>
                  <a:pt x="626363" y="621791"/>
                </a:lnTo>
                <a:close/>
              </a:path>
              <a:path w="1248155" h="623315">
                <a:moveTo>
                  <a:pt x="626363" y="14477"/>
                </a:moveTo>
                <a:lnTo>
                  <a:pt x="626363" y="12191"/>
                </a:lnTo>
                <a:lnTo>
                  <a:pt x="624077" y="13334"/>
                </a:lnTo>
                <a:lnTo>
                  <a:pt x="626363" y="14477"/>
                </a:lnTo>
                <a:close/>
              </a:path>
              <a:path w="1248155" h="623315">
                <a:moveTo>
                  <a:pt x="1231391" y="319277"/>
                </a:moveTo>
                <a:lnTo>
                  <a:pt x="1231391" y="316991"/>
                </a:lnTo>
                <a:lnTo>
                  <a:pt x="1220723" y="311657"/>
                </a:lnTo>
                <a:lnTo>
                  <a:pt x="624077" y="609980"/>
                </a:lnTo>
                <a:lnTo>
                  <a:pt x="626363" y="611123"/>
                </a:lnTo>
                <a:lnTo>
                  <a:pt x="626363" y="621791"/>
                </a:lnTo>
                <a:lnTo>
                  <a:pt x="1231391" y="319277"/>
                </a:lnTo>
                <a:close/>
              </a:path>
              <a:path w="1248155" h="623315">
                <a:moveTo>
                  <a:pt x="1231391" y="316991"/>
                </a:moveTo>
                <a:lnTo>
                  <a:pt x="1231391" y="306323"/>
                </a:lnTo>
                <a:lnTo>
                  <a:pt x="1220723" y="311657"/>
                </a:lnTo>
                <a:lnTo>
                  <a:pt x="1231391" y="316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95802" y="5820156"/>
            <a:ext cx="228599" cy="47243"/>
          </a:xfrm>
          <a:custGeom>
            <a:avLst/>
            <a:gdLst/>
            <a:ahLst/>
            <a:cxnLst/>
            <a:rect l="l" t="t" r="r" b="b"/>
            <a:pathLst>
              <a:path w="228599" h="47243">
                <a:moveTo>
                  <a:pt x="166115" y="19811"/>
                </a:moveTo>
                <a:lnTo>
                  <a:pt x="166115" y="0"/>
                </a:lnTo>
                <a:lnTo>
                  <a:pt x="0" y="0"/>
                </a:lnTo>
                <a:lnTo>
                  <a:pt x="0" y="19811"/>
                </a:lnTo>
                <a:lnTo>
                  <a:pt x="166115" y="19811"/>
                </a:lnTo>
                <a:close/>
              </a:path>
              <a:path w="228599" h="47243">
                <a:moveTo>
                  <a:pt x="228599" y="9143"/>
                </a:moveTo>
                <a:lnTo>
                  <a:pt x="152399" y="-28955"/>
                </a:lnTo>
                <a:lnTo>
                  <a:pt x="152399" y="0"/>
                </a:lnTo>
                <a:lnTo>
                  <a:pt x="166115" y="0"/>
                </a:lnTo>
                <a:lnTo>
                  <a:pt x="166115" y="40385"/>
                </a:lnTo>
                <a:lnTo>
                  <a:pt x="228599" y="9143"/>
                </a:lnTo>
                <a:close/>
              </a:path>
              <a:path w="228599" h="47243">
                <a:moveTo>
                  <a:pt x="166115" y="40385"/>
                </a:moveTo>
                <a:lnTo>
                  <a:pt x="166115" y="19811"/>
                </a:lnTo>
                <a:lnTo>
                  <a:pt x="152399" y="19811"/>
                </a:lnTo>
                <a:lnTo>
                  <a:pt x="152399" y="47243"/>
                </a:lnTo>
                <a:lnTo>
                  <a:pt x="166115" y="40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43601" y="5791201"/>
            <a:ext cx="228599" cy="76199"/>
          </a:xfrm>
          <a:custGeom>
            <a:avLst/>
            <a:gdLst/>
            <a:ahLst/>
            <a:cxnLst/>
            <a:rect l="l" t="t" r="r" b="b"/>
            <a:pathLst>
              <a:path w="228599" h="76199">
                <a:moveTo>
                  <a:pt x="76199" y="28955"/>
                </a:moveTo>
                <a:lnTo>
                  <a:pt x="76199" y="0"/>
                </a:lnTo>
                <a:lnTo>
                  <a:pt x="0" y="38099"/>
                </a:lnTo>
                <a:lnTo>
                  <a:pt x="64007" y="70103"/>
                </a:lnTo>
                <a:lnTo>
                  <a:pt x="64007" y="28955"/>
                </a:lnTo>
                <a:lnTo>
                  <a:pt x="76199" y="28955"/>
                </a:lnTo>
                <a:close/>
              </a:path>
              <a:path w="228599" h="76199">
                <a:moveTo>
                  <a:pt x="228599" y="48767"/>
                </a:moveTo>
                <a:lnTo>
                  <a:pt x="228599" y="28955"/>
                </a:lnTo>
                <a:lnTo>
                  <a:pt x="64007" y="28955"/>
                </a:lnTo>
                <a:lnTo>
                  <a:pt x="64007" y="48767"/>
                </a:lnTo>
                <a:lnTo>
                  <a:pt x="228599" y="48767"/>
                </a:lnTo>
                <a:close/>
              </a:path>
              <a:path w="228599" h="76199">
                <a:moveTo>
                  <a:pt x="76199" y="76199"/>
                </a:moveTo>
                <a:lnTo>
                  <a:pt x="76199" y="48767"/>
                </a:lnTo>
                <a:lnTo>
                  <a:pt x="64007" y="48767"/>
                </a:lnTo>
                <a:lnTo>
                  <a:pt x="64007" y="70103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95901" y="6134101"/>
            <a:ext cx="76199" cy="304799"/>
          </a:xfrm>
          <a:custGeom>
            <a:avLst/>
            <a:gdLst/>
            <a:ahLst/>
            <a:cxnLst/>
            <a:rect l="l" t="t" r="r" b="b"/>
            <a:pathLst>
              <a:path w="76199" h="304799">
                <a:moveTo>
                  <a:pt x="76199" y="228599"/>
                </a:moveTo>
                <a:lnTo>
                  <a:pt x="0" y="228599"/>
                </a:lnTo>
                <a:lnTo>
                  <a:pt x="28955" y="286511"/>
                </a:lnTo>
                <a:lnTo>
                  <a:pt x="28955" y="242315"/>
                </a:lnTo>
                <a:lnTo>
                  <a:pt x="48767" y="242315"/>
                </a:lnTo>
                <a:lnTo>
                  <a:pt x="48767" y="283463"/>
                </a:lnTo>
                <a:lnTo>
                  <a:pt x="76199" y="228599"/>
                </a:lnTo>
                <a:close/>
              </a:path>
              <a:path w="76199" h="304799">
                <a:moveTo>
                  <a:pt x="48767" y="228599"/>
                </a:moveTo>
                <a:lnTo>
                  <a:pt x="48767" y="0"/>
                </a:lnTo>
                <a:lnTo>
                  <a:pt x="28955" y="0"/>
                </a:lnTo>
                <a:lnTo>
                  <a:pt x="28955" y="228599"/>
                </a:lnTo>
                <a:lnTo>
                  <a:pt x="48767" y="228599"/>
                </a:lnTo>
                <a:close/>
              </a:path>
              <a:path w="76199" h="304799">
                <a:moveTo>
                  <a:pt x="48767" y="283463"/>
                </a:moveTo>
                <a:lnTo>
                  <a:pt x="48767" y="242315"/>
                </a:lnTo>
                <a:lnTo>
                  <a:pt x="28955" y="242315"/>
                </a:lnTo>
                <a:lnTo>
                  <a:pt x="28955" y="286511"/>
                </a:lnTo>
                <a:lnTo>
                  <a:pt x="38099" y="304799"/>
                </a:lnTo>
                <a:lnTo>
                  <a:pt x="48767" y="283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72001" y="4419602"/>
            <a:ext cx="914399" cy="228599"/>
          </a:xfrm>
          <a:custGeom>
            <a:avLst/>
            <a:gdLst/>
            <a:ahLst/>
            <a:cxnLst/>
            <a:rect l="l" t="t" r="r" b="b"/>
            <a:pathLst>
              <a:path w="914399" h="228599">
                <a:moveTo>
                  <a:pt x="0" y="0"/>
                </a:moveTo>
                <a:lnTo>
                  <a:pt x="0" y="228599"/>
                </a:lnTo>
                <a:lnTo>
                  <a:pt x="914399" y="228599"/>
                </a:lnTo>
                <a:lnTo>
                  <a:pt x="914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6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65904" y="4413504"/>
            <a:ext cx="928115" cy="242315"/>
          </a:xfrm>
          <a:custGeom>
            <a:avLst/>
            <a:gdLst/>
            <a:ahLst/>
            <a:cxnLst/>
            <a:rect l="l" t="t" r="r" b="b"/>
            <a:pathLst>
              <a:path w="928115" h="242315">
                <a:moveTo>
                  <a:pt x="928115" y="242315"/>
                </a:moveTo>
                <a:lnTo>
                  <a:pt x="928115" y="0"/>
                </a:lnTo>
                <a:lnTo>
                  <a:pt x="0" y="0"/>
                </a:lnTo>
                <a:lnTo>
                  <a:pt x="0" y="242315"/>
                </a:lnTo>
                <a:lnTo>
                  <a:pt x="6095" y="24231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914399" y="13715"/>
                </a:lnTo>
                <a:lnTo>
                  <a:pt x="914399" y="6095"/>
                </a:lnTo>
                <a:lnTo>
                  <a:pt x="920495" y="13715"/>
                </a:lnTo>
                <a:lnTo>
                  <a:pt x="920495" y="242315"/>
                </a:lnTo>
                <a:lnTo>
                  <a:pt x="928115" y="242315"/>
                </a:lnTo>
                <a:close/>
              </a:path>
              <a:path w="928115" h="242315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928115" h="242315">
                <a:moveTo>
                  <a:pt x="13715" y="22859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228599"/>
                </a:lnTo>
                <a:lnTo>
                  <a:pt x="13715" y="228599"/>
                </a:lnTo>
                <a:close/>
              </a:path>
              <a:path w="928115" h="242315">
                <a:moveTo>
                  <a:pt x="920495" y="228599"/>
                </a:moveTo>
                <a:lnTo>
                  <a:pt x="6095" y="228599"/>
                </a:lnTo>
                <a:lnTo>
                  <a:pt x="13715" y="234695"/>
                </a:lnTo>
                <a:lnTo>
                  <a:pt x="13715" y="242315"/>
                </a:lnTo>
                <a:lnTo>
                  <a:pt x="914399" y="242315"/>
                </a:lnTo>
                <a:lnTo>
                  <a:pt x="914399" y="234695"/>
                </a:lnTo>
                <a:lnTo>
                  <a:pt x="920495" y="228599"/>
                </a:lnTo>
                <a:close/>
              </a:path>
              <a:path w="928115" h="242315">
                <a:moveTo>
                  <a:pt x="13715" y="242315"/>
                </a:moveTo>
                <a:lnTo>
                  <a:pt x="13715" y="234695"/>
                </a:lnTo>
                <a:lnTo>
                  <a:pt x="6095" y="228599"/>
                </a:lnTo>
                <a:lnTo>
                  <a:pt x="6095" y="242315"/>
                </a:lnTo>
                <a:lnTo>
                  <a:pt x="13715" y="242315"/>
                </a:lnTo>
                <a:close/>
              </a:path>
              <a:path w="928115" h="242315">
                <a:moveTo>
                  <a:pt x="920495" y="13715"/>
                </a:moveTo>
                <a:lnTo>
                  <a:pt x="914399" y="6095"/>
                </a:lnTo>
                <a:lnTo>
                  <a:pt x="914399" y="13715"/>
                </a:lnTo>
                <a:lnTo>
                  <a:pt x="920495" y="13715"/>
                </a:lnTo>
                <a:close/>
              </a:path>
              <a:path w="928115" h="242315">
                <a:moveTo>
                  <a:pt x="920495" y="228599"/>
                </a:moveTo>
                <a:lnTo>
                  <a:pt x="920495" y="13715"/>
                </a:lnTo>
                <a:lnTo>
                  <a:pt x="914399" y="13715"/>
                </a:lnTo>
                <a:lnTo>
                  <a:pt x="914399" y="228599"/>
                </a:lnTo>
                <a:lnTo>
                  <a:pt x="920495" y="228599"/>
                </a:lnTo>
                <a:close/>
              </a:path>
              <a:path w="928115" h="242315">
                <a:moveTo>
                  <a:pt x="920495" y="242315"/>
                </a:moveTo>
                <a:lnTo>
                  <a:pt x="920495" y="228599"/>
                </a:lnTo>
                <a:lnTo>
                  <a:pt x="914399" y="234695"/>
                </a:lnTo>
                <a:lnTo>
                  <a:pt x="914399" y="242315"/>
                </a:lnTo>
                <a:lnTo>
                  <a:pt x="920495" y="242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86401" y="4419602"/>
            <a:ext cx="380999" cy="22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80304" y="4413504"/>
            <a:ext cx="394715" cy="242315"/>
          </a:xfrm>
          <a:custGeom>
            <a:avLst/>
            <a:gdLst/>
            <a:ahLst/>
            <a:cxnLst/>
            <a:rect l="l" t="t" r="r" b="b"/>
            <a:pathLst>
              <a:path w="394715" h="242315">
                <a:moveTo>
                  <a:pt x="394715" y="242315"/>
                </a:moveTo>
                <a:lnTo>
                  <a:pt x="394715" y="0"/>
                </a:lnTo>
                <a:lnTo>
                  <a:pt x="0" y="0"/>
                </a:lnTo>
                <a:lnTo>
                  <a:pt x="0" y="242315"/>
                </a:lnTo>
                <a:lnTo>
                  <a:pt x="6095" y="24231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380999" y="13715"/>
                </a:lnTo>
                <a:lnTo>
                  <a:pt x="380999" y="6095"/>
                </a:lnTo>
                <a:lnTo>
                  <a:pt x="387095" y="13715"/>
                </a:lnTo>
                <a:lnTo>
                  <a:pt x="387095" y="242315"/>
                </a:lnTo>
                <a:lnTo>
                  <a:pt x="394715" y="242315"/>
                </a:lnTo>
                <a:close/>
              </a:path>
              <a:path w="394715" h="242315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394715" h="242315">
                <a:moveTo>
                  <a:pt x="13715" y="22859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228599"/>
                </a:lnTo>
                <a:lnTo>
                  <a:pt x="13715" y="228599"/>
                </a:lnTo>
                <a:close/>
              </a:path>
              <a:path w="394715" h="242315">
                <a:moveTo>
                  <a:pt x="387095" y="228599"/>
                </a:moveTo>
                <a:lnTo>
                  <a:pt x="6095" y="228599"/>
                </a:lnTo>
                <a:lnTo>
                  <a:pt x="13715" y="234695"/>
                </a:lnTo>
                <a:lnTo>
                  <a:pt x="13715" y="242315"/>
                </a:lnTo>
                <a:lnTo>
                  <a:pt x="380999" y="242315"/>
                </a:lnTo>
                <a:lnTo>
                  <a:pt x="380999" y="234695"/>
                </a:lnTo>
                <a:lnTo>
                  <a:pt x="387095" y="228599"/>
                </a:lnTo>
                <a:close/>
              </a:path>
              <a:path w="394715" h="242315">
                <a:moveTo>
                  <a:pt x="13715" y="242315"/>
                </a:moveTo>
                <a:lnTo>
                  <a:pt x="13715" y="234695"/>
                </a:lnTo>
                <a:lnTo>
                  <a:pt x="6095" y="228599"/>
                </a:lnTo>
                <a:lnTo>
                  <a:pt x="6095" y="242315"/>
                </a:lnTo>
                <a:lnTo>
                  <a:pt x="13715" y="242315"/>
                </a:lnTo>
                <a:close/>
              </a:path>
              <a:path w="394715" h="242315">
                <a:moveTo>
                  <a:pt x="387095" y="13715"/>
                </a:moveTo>
                <a:lnTo>
                  <a:pt x="380999" y="6095"/>
                </a:lnTo>
                <a:lnTo>
                  <a:pt x="380999" y="13715"/>
                </a:lnTo>
                <a:lnTo>
                  <a:pt x="387095" y="13715"/>
                </a:lnTo>
                <a:close/>
              </a:path>
              <a:path w="394715" h="242315">
                <a:moveTo>
                  <a:pt x="387095" y="228599"/>
                </a:moveTo>
                <a:lnTo>
                  <a:pt x="387095" y="13715"/>
                </a:lnTo>
                <a:lnTo>
                  <a:pt x="380999" y="13715"/>
                </a:lnTo>
                <a:lnTo>
                  <a:pt x="380999" y="228599"/>
                </a:lnTo>
                <a:lnTo>
                  <a:pt x="387095" y="228599"/>
                </a:lnTo>
                <a:close/>
              </a:path>
              <a:path w="394715" h="242315">
                <a:moveTo>
                  <a:pt x="387095" y="242315"/>
                </a:moveTo>
                <a:lnTo>
                  <a:pt x="387095" y="228599"/>
                </a:lnTo>
                <a:lnTo>
                  <a:pt x="380999" y="234695"/>
                </a:lnTo>
                <a:lnTo>
                  <a:pt x="380999" y="242315"/>
                </a:lnTo>
                <a:lnTo>
                  <a:pt x="387095" y="242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848601" y="5715002"/>
            <a:ext cx="380999" cy="228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842504" y="5708904"/>
            <a:ext cx="394715" cy="242315"/>
          </a:xfrm>
          <a:custGeom>
            <a:avLst/>
            <a:gdLst/>
            <a:ahLst/>
            <a:cxnLst/>
            <a:rect l="l" t="t" r="r" b="b"/>
            <a:pathLst>
              <a:path w="394715" h="242315">
                <a:moveTo>
                  <a:pt x="394715" y="242315"/>
                </a:moveTo>
                <a:lnTo>
                  <a:pt x="394715" y="0"/>
                </a:lnTo>
                <a:lnTo>
                  <a:pt x="0" y="0"/>
                </a:lnTo>
                <a:lnTo>
                  <a:pt x="0" y="242315"/>
                </a:lnTo>
                <a:lnTo>
                  <a:pt x="6095" y="24231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380999" y="13715"/>
                </a:lnTo>
                <a:lnTo>
                  <a:pt x="380999" y="6095"/>
                </a:lnTo>
                <a:lnTo>
                  <a:pt x="387095" y="13715"/>
                </a:lnTo>
                <a:lnTo>
                  <a:pt x="387095" y="242315"/>
                </a:lnTo>
                <a:lnTo>
                  <a:pt x="394715" y="242315"/>
                </a:lnTo>
                <a:close/>
              </a:path>
              <a:path w="394715" h="242315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394715" h="242315">
                <a:moveTo>
                  <a:pt x="13715" y="22859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228599"/>
                </a:lnTo>
                <a:lnTo>
                  <a:pt x="13715" y="228599"/>
                </a:lnTo>
                <a:close/>
              </a:path>
              <a:path w="394715" h="242315">
                <a:moveTo>
                  <a:pt x="387095" y="228599"/>
                </a:moveTo>
                <a:lnTo>
                  <a:pt x="6095" y="228599"/>
                </a:lnTo>
                <a:lnTo>
                  <a:pt x="13715" y="234695"/>
                </a:lnTo>
                <a:lnTo>
                  <a:pt x="13715" y="242315"/>
                </a:lnTo>
                <a:lnTo>
                  <a:pt x="380999" y="242315"/>
                </a:lnTo>
                <a:lnTo>
                  <a:pt x="380999" y="234695"/>
                </a:lnTo>
                <a:lnTo>
                  <a:pt x="387095" y="228599"/>
                </a:lnTo>
                <a:close/>
              </a:path>
              <a:path w="394715" h="242315">
                <a:moveTo>
                  <a:pt x="13715" y="242315"/>
                </a:moveTo>
                <a:lnTo>
                  <a:pt x="13715" y="234695"/>
                </a:lnTo>
                <a:lnTo>
                  <a:pt x="6095" y="228599"/>
                </a:lnTo>
                <a:lnTo>
                  <a:pt x="6095" y="242315"/>
                </a:lnTo>
                <a:lnTo>
                  <a:pt x="13715" y="242315"/>
                </a:lnTo>
                <a:close/>
              </a:path>
              <a:path w="394715" h="242315">
                <a:moveTo>
                  <a:pt x="387095" y="13715"/>
                </a:moveTo>
                <a:lnTo>
                  <a:pt x="380999" y="6095"/>
                </a:lnTo>
                <a:lnTo>
                  <a:pt x="380999" y="13715"/>
                </a:lnTo>
                <a:lnTo>
                  <a:pt x="387095" y="13715"/>
                </a:lnTo>
                <a:close/>
              </a:path>
              <a:path w="394715" h="242315">
                <a:moveTo>
                  <a:pt x="387095" y="228599"/>
                </a:moveTo>
                <a:lnTo>
                  <a:pt x="387095" y="13715"/>
                </a:lnTo>
                <a:lnTo>
                  <a:pt x="380999" y="13715"/>
                </a:lnTo>
                <a:lnTo>
                  <a:pt x="380999" y="228599"/>
                </a:lnTo>
                <a:lnTo>
                  <a:pt x="387095" y="228599"/>
                </a:lnTo>
                <a:close/>
              </a:path>
              <a:path w="394715" h="242315">
                <a:moveTo>
                  <a:pt x="387095" y="242315"/>
                </a:moveTo>
                <a:lnTo>
                  <a:pt x="387095" y="228599"/>
                </a:lnTo>
                <a:lnTo>
                  <a:pt x="380999" y="234695"/>
                </a:lnTo>
                <a:lnTo>
                  <a:pt x="380999" y="242315"/>
                </a:lnTo>
                <a:lnTo>
                  <a:pt x="387095" y="242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83152" y="3886200"/>
            <a:ext cx="1069847" cy="463296"/>
          </a:xfrm>
          <a:custGeom>
            <a:avLst/>
            <a:gdLst/>
            <a:ahLst/>
            <a:cxnLst/>
            <a:rect l="l" t="t" r="r" b="b"/>
            <a:pathLst>
              <a:path w="1069847" h="463296">
                <a:moveTo>
                  <a:pt x="15239" y="1524"/>
                </a:moveTo>
                <a:lnTo>
                  <a:pt x="14477" y="0"/>
                </a:lnTo>
                <a:lnTo>
                  <a:pt x="1523" y="0"/>
                </a:lnTo>
                <a:lnTo>
                  <a:pt x="0" y="3048"/>
                </a:lnTo>
                <a:lnTo>
                  <a:pt x="1523" y="6096"/>
                </a:lnTo>
                <a:lnTo>
                  <a:pt x="7619" y="9144"/>
                </a:lnTo>
                <a:lnTo>
                  <a:pt x="12191" y="7620"/>
                </a:lnTo>
                <a:lnTo>
                  <a:pt x="15239" y="1524"/>
                </a:lnTo>
                <a:close/>
              </a:path>
              <a:path w="1069847" h="463296">
                <a:moveTo>
                  <a:pt x="38099" y="12192"/>
                </a:moveTo>
                <a:lnTo>
                  <a:pt x="36575" y="7620"/>
                </a:lnTo>
                <a:lnTo>
                  <a:pt x="30479" y="4572"/>
                </a:lnTo>
                <a:lnTo>
                  <a:pt x="25907" y="6096"/>
                </a:lnTo>
                <a:lnTo>
                  <a:pt x="24383" y="9144"/>
                </a:lnTo>
                <a:lnTo>
                  <a:pt x="24383" y="13716"/>
                </a:lnTo>
                <a:lnTo>
                  <a:pt x="25907" y="16764"/>
                </a:lnTo>
                <a:lnTo>
                  <a:pt x="32003" y="19812"/>
                </a:lnTo>
                <a:lnTo>
                  <a:pt x="35051" y="18288"/>
                </a:lnTo>
                <a:lnTo>
                  <a:pt x="38099" y="12192"/>
                </a:lnTo>
                <a:close/>
              </a:path>
              <a:path w="1069847" h="463296">
                <a:moveTo>
                  <a:pt x="60959" y="21336"/>
                </a:moveTo>
                <a:lnTo>
                  <a:pt x="59435" y="18288"/>
                </a:lnTo>
                <a:lnTo>
                  <a:pt x="53339" y="15240"/>
                </a:lnTo>
                <a:lnTo>
                  <a:pt x="50291" y="16764"/>
                </a:lnTo>
                <a:lnTo>
                  <a:pt x="47243" y="22860"/>
                </a:lnTo>
                <a:lnTo>
                  <a:pt x="48767" y="27432"/>
                </a:lnTo>
                <a:lnTo>
                  <a:pt x="51815" y="28956"/>
                </a:lnTo>
                <a:lnTo>
                  <a:pt x="54863" y="28956"/>
                </a:lnTo>
                <a:lnTo>
                  <a:pt x="59435" y="27432"/>
                </a:lnTo>
                <a:lnTo>
                  <a:pt x="59435" y="24384"/>
                </a:lnTo>
                <a:lnTo>
                  <a:pt x="60959" y="21336"/>
                </a:lnTo>
                <a:close/>
              </a:path>
              <a:path w="1069847" h="463296">
                <a:moveTo>
                  <a:pt x="85343" y="32004"/>
                </a:moveTo>
                <a:lnTo>
                  <a:pt x="83819" y="27432"/>
                </a:lnTo>
                <a:lnTo>
                  <a:pt x="80771" y="25908"/>
                </a:lnTo>
                <a:lnTo>
                  <a:pt x="73151" y="25908"/>
                </a:lnTo>
                <a:lnTo>
                  <a:pt x="71627" y="30480"/>
                </a:lnTo>
                <a:lnTo>
                  <a:pt x="70103" y="33528"/>
                </a:lnTo>
                <a:lnTo>
                  <a:pt x="71627" y="36576"/>
                </a:lnTo>
                <a:lnTo>
                  <a:pt x="77723" y="39624"/>
                </a:lnTo>
                <a:lnTo>
                  <a:pt x="82295" y="38100"/>
                </a:lnTo>
                <a:lnTo>
                  <a:pt x="85343" y="32004"/>
                </a:lnTo>
                <a:close/>
              </a:path>
              <a:path w="1069847" h="463296">
                <a:moveTo>
                  <a:pt x="108203" y="41148"/>
                </a:moveTo>
                <a:lnTo>
                  <a:pt x="106679" y="38100"/>
                </a:lnTo>
                <a:lnTo>
                  <a:pt x="100583" y="35052"/>
                </a:lnTo>
                <a:lnTo>
                  <a:pt x="96011" y="36576"/>
                </a:lnTo>
                <a:lnTo>
                  <a:pt x="94487" y="39624"/>
                </a:lnTo>
                <a:lnTo>
                  <a:pt x="94487" y="42672"/>
                </a:lnTo>
                <a:lnTo>
                  <a:pt x="96011" y="47244"/>
                </a:lnTo>
                <a:lnTo>
                  <a:pt x="102107" y="50292"/>
                </a:lnTo>
                <a:lnTo>
                  <a:pt x="105155" y="48768"/>
                </a:lnTo>
                <a:lnTo>
                  <a:pt x="106679" y="44196"/>
                </a:lnTo>
                <a:lnTo>
                  <a:pt x="108203" y="41148"/>
                </a:lnTo>
                <a:close/>
              </a:path>
              <a:path w="1069847" h="463296">
                <a:moveTo>
                  <a:pt x="131063" y="51816"/>
                </a:moveTo>
                <a:lnTo>
                  <a:pt x="129539" y="47244"/>
                </a:lnTo>
                <a:lnTo>
                  <a:pt x="126491" y="47244"/>
                </a:lnTo>
                <a:lnTo>
                  <a:pt x="123443" y="45720"/>
                </a:lnTo>
                <a:lnTo>
                  <a:pt x="120395" y="47244"/>
                </a:lnTo>
                <a:lnTo>
                  <a:pt x="117347" y="53340"/>
                </a:lnTo>
                <a:lnTo>
                  <a:pt x="118871" y="56388"/>
                </a:lnTo>
                <a:lnTo>
                  <a:pt x="124967" y="59436"/>
                </a:lnTo>
                <a:lnTo>
                  <a:pt x="129539" y="57912"/>
                </a:lnTo>
                <a:lnTo>
                  <a:pt x="129539" y="54864"/>
                </a:lnTo>
                <a:lnTo>
                  <a:pt x="131063" y="51816"/>
                </a:lnTo>
                <a:close/>
              </a:path>
              <a:path w="1069847" h="463296">
                <a:moveTo>
                  <a:pt x="155447" y="62484"/>
                </a:moveTo>
                <a:lnTo>
                  <a:pt x="153923" y="57912"/>
                </a:lnTo>
                <a:lnTo>
                  <a:pt x="150875" y="56388"/>
                </a:lnTo>
                <a:lnTo>
                  <a:pt x="146303" y="54864"/>
                </a:lnTo>
                <a:lnTo>
                  <a:pt x="143255" y="56388"/>
                </a:lnTo>
                <a:lnTo>
                  <a:pt x="140207" y="62484"/>
                </a:lnTo>
                <a:lnTo>
                  <a:pt x="141731" y="67056"/>
                </a:lnTo>
                <a:lnTo>
                  <a:pt x="147827" y="70104"/>
                </a:lnTo>
                <a:lnTo>
                  <a:pt x="152399" y="68580"/>
                </a:lnTo>
                <a:lnTo>
                  <a:pt x="155447" y="62484"/>
                </a:lnTo>
                <a:close/>
              </a:path>
              <a:path w="1069847" h="463296">
                <a:moveTo>
                  <a:pt x="178307" y="71628"/>
                </a:moveTo>
                <a:lnTo>
                  <a:pt x="176783" y="68580"/>
                </a:lnTo>
                <a:lnTo>
                  <a:pt x="170687" y="65532"/>
                </a:lnTo>
                <a:lnTo>
                  <a:pt x="166115" y="67056"/>
                </a:lnTo>
                <a:lnTo>
                  <a:pt x="164591" y="70104"/>
                </a:lnTo>
                <a:lnTo>
                  <a:pt x="164591" y="76200"/>
                </a:lnTo>
                <a:lnTo>
                  <a:pt x="169163" y="77724"/>
                </a:lnTo>
                <a:lnTo>
                  <a:pt x="172211" y="79248"/>
                </a:lnTo>
                <a:lnTo>
                  <a:pt x="175259" y="77724"/>
                </a:lnTo>
                <a:lnTo>
                  <a:pt x="178307" y="71628"/>
                </a:lnTo>
                <a:close/>
              </a:path>
              <a:path w="1069847" h="463296">
                <a:moveTo>
                  <a:pt x="201167" y="82296"/>
                </a:moveTo>
                <a:lnTo>
                  <a:pt x="199643" y="77724"/>
                </a:lnTo>
                <a:lnTo>
                  <a:pt x="193547" y="74676"/>
                </a:lnTo>
                <a:lnTo>
                  <a:pt x="190499" y="76200"/>
                </a:lnTo>
                <a:lnTo>
                  <a:pt x="188975" y="79248"/>
                </a:lnTo>
                <a:lnTo>
                  <a:pt x="187451" y="83820"/>
                </a:lnTo>
                <a:lnTo>
                  <a:pt x="188975" y="86868"/>
                </a:lnTo>
                <a:lnTo>
                  <a:pt x="195071" y="89916"/>
                </a:lnTo>
                <a:lnTo>
                  <a:pt x="199643" y="88392"/>
                </a:lnTo>
                <a:lnTo>
                  <a:pt x="199643" y="85344"/>
                </a:lnTo>
                <a:lnTo>
                  <a:pt x="201167" y="82296"/>
                </a:lnTo>
                <a:close/>
              </a:path>
              <a:path w="1069847" h="463296">
                <a:moveTo>
                  <a:pt x="225551" y="91440"/>
                </a:moveTo>
                <a:lnTo>
                  <a:pt x="224027" y="88392"/>
                </a:lnTo>
                <a:lnTo>
                  <a:pt x="220979" y="86868"/>
                </a:lnTo>
                <a:lnTo>
                  <a:pt x="216407" y="85344"/>
                </a:lnTo>
                <a:lnTo>
                  <a:pt x="213359" y="86868"/>
                </a:lnTo>
                <a:lnTo>
                  <a:pt x="210311" y="92964"/>
                </a:lnTo>
                <a:lnTo>
                  <a:pt x="211835" y="97536"/>
                </a:lnTo>
                <a:lnTo>
                  <a:pt x="214883" y="97536"/>
                </a:lnTo>
                <a:lnTo>
                  <a:pt x="217931" y="99060"/>
                </a:lnTo>
                <a:lnTo>
                  <a:pt x="222503" y="97536"/>
                </a:lnTo>
                <a:lnTo>
                  <a:pt x="225551" y="91440"/>
                </a:lnTo>
                <a:close/>
              </a:path>
              <a:path w="1069847" h="463296">
                <a:moveTo>
                  <a:pt x="248411" y="102108"/>
                </a:moveTo>
                <a:lnTo>
                  <a:pt x="246887" y="97536"/>
                </a:lnTo>
                <a:lnTo>
                  <a:pt x="240791" y="94488"/>
                </a:lnTo>
                <a:lnTo>
                  <a:pt x="236219" y="96012"/>
                </a:lnTo>
                <a:lnTo>
                  <a:pt x="234695" y="100584"/>
                </a:lnTo>
                <a:lnTo>
                  <a:pt x="234695" y="106680"/>
                </a:lnTo>
                <a:lnTo>
                  <a:pt x="239267" y="108204"/>
                </a:lnTo>
                <a:lnTo>
                  <a:pt x="242315" y="109728"/>
                </a:lnTo>
                <a:lnTo>
                  <a:pt x="245363" y="108204"/>
                </a:lnTo>
                <a:lnTo>
                  <a:pt x="248411" y="102108"/>
                </a:lnTo>
                <a:close/>
              </a:path>
              <a:path w="1069847" h="463296">
                <a:moveTo>
                  <a:pt x="271271" y="111252"/>
                </a:moveTo>
                <a:lnTo>
                  <a:pt x="269747" y="108204"/>
                </a:lnTo>
                <a:lnTo>
                  <a:pt x="263651" y="105156"/>
                </a:lnTo>
                <a:lnTo>
                  <a:pt x="260603" y="106680"/>
                </a:lnTo>
                <a:lnTo>
                  <a:pt x="257555" y="112776"/>
                </a:lnTo>
                <a:lnTo>
                  <a:pt x="259079" y="117348"/>
                </a:lnTo>
                <a:lnTo>
                  <a:pt x="265175" y="120396"/>
                </a:lnTo>
                <a:lnTo>
                  <a:pt x="268223" y="118872"/>
                </a:lnTo>
                <a:lnTo>
                  <a:pt x="269747" y="114300"/>
                </a:lnTo>
                <a:lnTo>
                  <a:pt x="271271" y="111252"/>
                </a:lnTo>
                <a:close/>
              </a:path>
              <a:path w="1069847" h="463296">
                <a:moveTo>
                  <a:pt x="295655" y="121920"/>
                </a:moveTo>
                <a:lnTo>
                  <a:pt x="294131" y="117348"/>
                </a:lnTo>
                <a:lnTo>
                  <a:pt x="291083" y="117348"/>
                </a:lnTo>
                <a:lnTo>
                  <a:pt x="286511" y="115824"/>
                </a:lnTo>
                <a:lnTo>
                  <a:pt x="283463" y="117348"/>
                </a:lnTo>
                <a:lnTo>
                  <a:pt x="280415" y="123444"/>
                </a:lnTo>
                <a:lnTo>
                  <a:pt x="281939" y="126492"/>
                </a:lnTo>
                <a:lnTo>
                  <a:pt x="288035" y="129540"/>
                </a:lnTo>
                <a:lnTo>
                  <a:pt x="292607" y="128016"/>
                </a:lnTo>
                <a:lnTo>
                  <a:pt x="295655" y="121920"/>
                </a:lnTo>
                <a:close/>
              </a:path>
              <a:path w="1069847" h="463296">
                <a:moveTo>
                  <a:pt x="318515" y="131064"/>
                </a:moveTo>
                <a:lnTo>
                  <a:pt x="316991" y="128016"/>
                </a:lnTo>
                <a:lnTo>
                  <a:pt x="310895" y="124968"/>
                </a:lnTo>
                <a:lnTo>
                  <a:pt x="306323" y="126492"/>
                </a:lnTo>
                <a:lnTo>
                  <a:pt x="303275" y="132588"/>
                </a:lnTo>
                <a:lnTo>
                  <a:pt x="304799" y="137160"/>
                </a:lnTo>
                <a:lnTo>
                  <a:pt x="309371" y="138684"/>
                </a:lnTo>
                <a:lnTo>
                  <a:pt x="312419" y="140208"/>
                </a:lnTo>
                <a:lnTo>
                  <a:pt x="315467" y="138684"/>
                </a:lnTo>
                <a:lnTo>
                  <a:pt x="316991" y="135636"/>
                </a:lnTo>
                <a:lnTo>
                  <a:pt x="318515" y="131064"/>
                </a:lnTo>
                <a:close/>
              </a:path>
              <a:path w="1069847" h="463296">
                <a:moveTo>
                  <a:pt x="341375" y="141732"/>
                </a:moveTo>
                <a:lnTo>
                  <a:pt x="339851" y="138684"/>
                </a:lnTo>
                <a:lnTo>
                  <a:pt x="333755" y="135636"/>
                </a:lnTo>
                <a:lnTo>
                  <a:pt x="330707" y="137160"/>
                </a:lnTo>
                <a:lnTo>
                  <a:pt x="327659" y="143256"/>
                </a:lnTo>
                <a:lnTo>
                  <a:pt x="329183" y="146304"/>
                </a:lnTo>
                <a:lnTo>
                  <a:pt x="335279" y="149352"/>
                </a:lnTo>
                <a:lnTo>
                  <a:pt x="338327" y="147828"/>
                </a:lnTo>
                <a:lnTo>
                  <a:pt x="341375" y="141732"/>
                </a:lnTo>
                <a:close/>
              </a:path>
              <a:path w="1069847" h="463296">
                <a:moveTo>
                  <a:pt x="365759" y="152400"/>
                </a:moveTo>
                <a:lnTo>
                  <a:pt x="364235" y="147828"/>
                </a:lnTo>
                <a:lnTo>
                  <a:pt x="361187" y="146304"/>
                </a:lnTo>
                <a:lnTo>
                  <a:pt x="356615" y="144780"/>
                </a:lnTo>
                <a:lnTo>
                  <a:pt x="353567" y="146304"/>
                </a:lnTo>
                <a:lnTo>
                  <a:pt x="352043" y="149352"/>
                </a:lnTo>
                <a:lnTo>
                  <a:pt x="350519" y="153924"/>
                </a:lnTo>
                <a:lnTo>
                  <a:pt x="352043" y="156972"/>
                </a:lnTo>
                <a:lnTo>
                  <a:pt x="358139" y="160020"/>
                </a:lnTo>
                <a:lnTo>
                  <a:pt x="362711" y="158496"/>
                </a:lnTo>
                <a:lnTo>
                  <a:pt x="365759" y="152400"/>
                </a:lnTo>
                <a:close/>
              </a:path>
              <a:path w="1069847" h="463296">
                <a:moveTo>
                  <a:pt x="388619" y="161544"/>
                </a:moveTo>
                <a:lnTo>
                  <a:pt x="387095" y="158496"/>
                </a:lnTo>
                <a:lnTo>
                  <a:pt x="380999" y="155448"/>
                </a:lnTo>
                <a:lnTo>
                  <a:pt x="376427" y="156972"/>
                </a:lnTo>
                <a:lnTo>
                  <a:pt x="373379" y="163068"/>
                </a:lnTo>
                <a:lnTo>
                  <a:pt x="374903" y="167640"/>
                </a:lnTo>
                <a:lnTo>
                  <a:pt x="379475" y="167640"/>
                </a:lnTo>
                <a:lnTo>
                  <a:pt x="382523" y="169164"/>
                </a:lnTo>
                <a:lnTo>
                  <a:pt x="385571" y="167640"/>
                </a:lnTo>
                <a:lnTo>
                  <a:pt x="388619" y="161544"/>
                </a:lnTo>
                <a:close/>
              </a:path>
              <a:path w="1069847" h="463296">
                <a:moveTo>
                  <a:pt x="411479" y="172212"/>
                </a:moveTo>
                <a:lnTo>
                  <a:pt x="409955" y="167640"/>
                </a:lnTo>
                <a:lnTo>
                  <a:pt x="403859" y="164592"/>
                </a:lnTo>
                <a:lnTo>
                  <a:pt x="400811" y="166116"/>
                </a:lnTo>
                <a:lnTo>
                  <a:pt x="399287" y="170688"/>
                </a:lnTo>
                <a:lnTo>
                  <a:pt x="397763" y="173736"/>
                </a:lnTo>
                <a:lnTo>
                  <a:pt x="399287" y="176784"/>
                </a:lnTo>
                <a:lnTo>
                  <a:pt x="405383" y="179832"/>
                </a:lnTo>
                <a:lnTo>
                  <a:pt x="408431" y="178308"/>
                </a:lnTo>
                <a:lnTo>
                  <a:pt x="411479" y="172212"/>
                </a:lnTo>
                <a:close/>
              </a:path>
              <a:path w="1069847" h="463296">
                <a:moveTo>
                  <a:pt x="435863" y="181356"/>
                </a:moveTo>
                <a:lnTo>
                  <a:pt x="434339" y="178308"/>
                </a:lnTo>
                <a:lnTo>
                  <a:pt x="431291" y="176784"/>
                </a:lnTo>
                <a:lnTo>
                  <a:pt x="426719" y="175260"/>
                </a:lnTo>
                <a:lnTo>
                  <a:pt x="423671" y="176784"/>
                </a:lnTo>
                <a:lnTo>
                  <a:pt x="420623" y="182880"/>
                </a:lnTo>
                <a:lnTo>
                  <a:pt x="422147" y="187452"/>
                </a:lnTo>
                <a:lnTo>
                  <a:pt x="428243" y="190500"/>
                </a:lnTo>
                <a:lnTo>
                  <a:pt x="432815" y="188976"/>
                </a:lnTo>
                <a:lnTo>
                  <a:pt x="434339" y="184404"/>
                </a:lnTo>
                <a:lnTo>
                  <a:pt x="435863" y="181356"/>
                </a:lnTo>
                <a:close/>
              </a:path>
              <a:path w="1069847" h="463296">
                <a:moveTo>
                  <a:pt x="458723" y="192024"/>
                </a:moveTo>
                <a:lnTo>
                  <a:pt x="457199" y="187452"/>
                </a:lnTo>
                <a:lnTo>
                  <a:pt x="454151" y="187452"/>
                </a:lnTo>
                <a:lnTo>
                  <a:pt x="451103" y="185928"/>
                </a:lnTo>
                <a:lnTo>
                  <a:pt x="446531" y="187452"/>
                </a:lnTo>
                <a:lnTo>
                  <a:pt x="443483" y="193548"/>
                </a:lnTo>
                <a:lnTo>
                  <a:pt x="445007" y="196596"/>
                </a:lnTo>
                <a:lnTo>
                  <a:pt x="449579" y="198120"/>
                </a:lnTo>
                <a:lnTo>
                  <a:pt x="452627" y="199644"/>
                </a:lnTo>
                <a:lnTo>
                  <a:pt x="455675" y="198120"/>
                </a:lnTo>
                <a:lnTo>
                  <a:pt x="458723" y="192024"/>
                </a:lnTo>
                <a:close/>
              </a:path>
              <a:path w="1069847" h="463296">
                <a:moveTo>
                  <a:pt x="481583" y="201168"/>
                </a:moveTo>
                <a:lnTo>
                  <a:pt x="480059" y="198120"/>
                </a:lnTo>
                <a:lnTo>
                  <a:pt x="473963" y="195072"/>
                </a:lnTo>
                <a:lnTo>
                  <a:pt x="470915" y="196596"/>
                </a:lnTo>
                <a:lnTo>
                  <a:pt x="467867" y="202692"/>
                </a:lnTo>
                <a:lnTo>
                  <a:pt x="469391" y="207264"/>
                </a:lnTo>
                <a:lnTo>
                  <a:pt x="475487" y="210312"/>
                </a:lnTo>
                <a:lnTo>
                  <a:pt x="478535" y="208788"/>
                </a:lnTo>
                <a:lnTo>
                  <a:pt x="480059" y="205740"/>
                </a:lnTo>
                <a:lnTo>
                  <a:pt x="481583" y="201168"/>
                </a:lnTo>
                <a:close/>
              </a:path>
              <a:path w="1069847" h="463296">
                <a:moveTo>
                  <a:pt x="505967" y="211836"/>
                </a:moveTo>
                <a:lnTo>
                  <a:pt x="504443" y="208788"/>
                </a:lnTo>
                <a:lnTo>
                  <a:pt x="501395" y="207264"/>
                </a:lnTo>
                <a:lnTo>
                  <a:pt x="496823" y="205740"/>
                </a:lnTo>
                <a:lnTo>
                  <a:pt x="493775" y="207264"/>
                </a:lnTo>
                <a:lnTo>
                  <a:pt x="490727" y="213360"/>
                </a:lnTo>
                <a:lnTo>
                  <a:pt x="492251" y="216408"/>
                </a:lnTo>
                <a:lnTo>
                  <a:pt x="498347" y="219456"/>
                </a:lnTo>
                <a:lnTo>
                  <a:pt x="502919" y="217932"/>
                </a:lnTo>
                <a:lnTo>
                  <a:pt x="505967" y="211836"/>
                </a:lnTo>
                <a:close/>
              </a:path>
              <a:path w="1069847" h="463296">
                <a:moveTo>
                  <a:pt x="528827" y="222504"/>
                </a:moveTo>
                <a:lnTo>
                  <a:pt x="527303" y="217932"/>
                </a:lnTo>
                <a:lnTo>
                  <a:pt x="521207" y="214884"/>
                </a:lnTo>
                <a:lnTo>
                  <a:pt x="516635" y="216408"/>
                </a:lnTo>
                <a:lnTo>
                  <a:pt x="515111" y="219456"/>
                </a:lnTo>
                <a:lnTo>
                  <a:pt x="513587" y="224028"/>
                </a:lnTo>
                <a:lnTo>
                  <a:pt x="515111" y="227076"/>
                </a:lnTo>
                <a:lnTo>
                  <a:pt x="519683" y="228600"/>
                </a:lnTo>
                <a:lnTo>
                  <a:pt x="522731" y="230124"/>
                </a:lnTo>
                <a:lnTo>
                  <a:pt x="525779" y="228600"/>
                </a:lnTo>
                <a:lnTo>
                  <a:pt x="528827" y="222504"/>
                </a:lnTo>
                <a:close/>
              </a:path>
              <a:path w="1069847" h="463296">
                <a:moveTo>
                  <a:pt x="551687" y="231648"/>
                </a:moveTo>
                <a:lnTo>
                  <a:pt x="550163" y="228600"/>
                </a:lnTo>
                <a:lnTo>
                  <a:pt x="544067" y="225552"/>
                </a:lnTo>
                <a:lnTo>
                  <a:pt x="541019" y="227076"/>
                </a:lnTo>
                <a:lnTo>
                  <a:pt x="537971" y="233172"/>
                </a:lnTo>
                <a:lnTo>
                  <a:pt x="539495" y="237744"/>
                </a:lnTo>
                <a:lnTo>
                  <a:pt x="542543" y="237744"/>
                </a:lnTo>
                <a:lnTo>
                  <a:pt x="545591" y="239268"/>
                </a:lnTo>
                <a:lnTo>
                  <a:pt x="548639" y="237744"/>
                </a:lnTo>
                <a:lnTo>
                  <a:pt x="551687" y="231648"/>
                </a:lnTo>
                <a:close/>
              </a:path>
              <a:path w="1069847" h="463296">
                <a:moveTo>
                  <a:pt x="576071" y="242316"/>
                </a:moveTo>
                <a:lnTo>
                  <a:pt x="574547" y="237744"/>
                </a:lnTo>
                <a:lnTo>
                  <a:pt x="569975" y="236220"/>
                </a:lnTo>
                <a:lnTo>
                  <a:pt x="566927" y="234696"/>
                </a:lnTo>
                <a:lnTo>
                  <a:pt x="563879" y="236220"/>
                </a:lnTo>
                <a:lnTo>
                  <a:pt x="562355" y="240792"/>
                </a:lnTo>
                <a:lnTo>
                  <a:pt x="560831" y="243840"/>
                </a:lnTo>
                <a:lnTo>
                  <a:pt x="562355" y="246888"/>
                </a:lnTo>
                <a:lnTo>
                  <a:pt x="568451" y="249936"/>
                </a:lnTo>
                <a:lnTo>
                  <a:pt x="573023" y="248412"/>
                </a:lnTo>
                <a:lnTo>
                  <a:pt x="576071" y="242316"/>
                </a:lnTo>
                <a:close/>
              </a:path>
              <a:path w="1069847" h="463296">
                <a:moveTo>
                  <a:pt x="598931" y="251460"/>
                </a:moveTo>
                <a:lnTo>
                  <a:pt x="597407" y="248412"/>
                </a:lnTo>
                <a:lnTo>
                  <a:pt x="591311" y="245364"/>
                </a:lnTo>
                <a:lnTo>
                  <a:pt x="586739" y="246888"/>
                </a:lnTo>
                <a:lnTo>
                  <a:pt x="583691" y="252984"/>
                </a:lnTo>
                <a:lnTo>
                  <a:pt x="585215" y="257556"/>
                </a:lnTo>
                <a:lnTo>
                  <a:pt x="588263" y="259080"/>
                </a:lnTo>
                <a:lnTo>
                  <a:pt x="592835" y="260604"/>
                </a:lnTo>
                <a:lnTo>
                  <a:pt x="595883" y="259080"/>
                </a:lnTo>
                <a:lnTo>
                  <a:pt x="597407" y="254508"/>
                </a:lnTo>
                <a:lnTo>
                  <a:pt x="598931" y="251460"/>
                </a:lnTo>
                <a:close/>
              </a:path>
              <a:path w="1069847" h="463296">
                <a:moveTo>
                  <a:pt x="621791" y="262128"/>
                </a:moveTo>
                <a:lnTo>
                  <a:pt x="620267" y="257556"/>
                </a:lnTo>
                <a:lnTo>
                  <a:pt x="617219" y="257556"/>
                </a:lnTo>
                <a:lnTo>
                  <a:pt x="614171" y="256032"/>
                </a:lnTo>
                <a:lnTo>
                  <a:pt x="611123" y="257556"/>
                </a:lnTo>
                <a:lnTo>
                  <a:pt x="608075" y="263652"/>
                </a:lnTo>
                <a:lnTo>
                  <a:pt x="609599" y="266700"/>
                </a:lnTo>
                <a:lnTo>
                  <a:pt x="615695" y="269748"/>
                </a:lnTo>
                <a:lnTo>
                  <a:pt x="618743" y="268224"/>
                </a:lnTo>
                <a:lnTo>
                  <a:pt x="621791" y="262128"/>
                </a:lnTo>
                <a:close/>
              </a:path>
              <a:path w="1069847" h="463296">
                <a:moveTo>
                  <a:pt x="646175" y="271272"/>
                </a:moveTo>
                <a:lnTo>
                  <a:pt x="644651" y="268224"/>
                </a:lnTo>
                <a:lnTo>
                  <a:pt x="640079" y="266700"/>
                </a:lnTo>
                <a:lnTo>
                  <a:pt x="637031" y="265176"/>
                </a:lnTo>
                <a:lnTo>
                  <a:pt x="633983" y="266700"/>
                </a:lnTo>
                <a:lnTo>
                  <a:pt x="630935" y="272796"/>
                </a:lnTo>
                <a:lnTo>
                  <a:pt x="632459" y="277368"/>
                </a:lnTo>
                <a:lnTo>
                  <a:pt x="638555" y="280416"/>
                </a:lnTo>
                <a:lnTo>
                  <a:pt x="643127" y="278892"/>
                </a:lnTo>
                <a:lnTo>
                  <a:pt x="644651" y="275844"/>
                </a:lnTo>
                <a:lnTo>
                  <a:pt x="646175" y="271272"/>
                </a:lnTo>
                <a:close/>
              </a:path>
              <a:path w="1069847" h="463296">
                <a:moveTo>
                  <a:pt x="669035" y="281940"/>
                </a:moveTo>
                <a:lnTo>
                  <a:pt x="667511" y="278892"/>
                </a:lnTo>
                <a:lnTo>
                  <a:pt x="661415" y="275844"/>
                </a:lnTo>
                <a:lnTo>
                  <a:pt x="656843" y="277368"/>
                </a:lnTo>
                <a:lnTo>
                  <a:pt x="653795" y="283464"/>
                </a:lnTo>
                <a:lnTo>
                  <a:pt x="655319" y="286512"/>
                </a:lnTo>
                <a:lnTo>
                  <a:pt x="658367" y="288036"/>
                </a:lnTo>
                <a:lnTo>
                  <a:pt x="662939" y="289560"/>
                </a:lnTo>
                <a:lnTo>
                  <a:pt x="665987" y="288036"/>
                </a:lnTo>
                <a:lnTo>
                  <a:pt x="669035" y="281940"/>
                </a:lnTo>
                <a:close/>
              </a:path>
              <a:path w="1069847" h="463296">
                <a:moveTo>
                  <a:pt x="691895" y="292608"/>
                </a:moveTo>
                <a:lnTo>
                  <a:pt x="690371" y="288036"/>
                </a:lnTo>
                <a:lnTo>
                  <a:pt x="684275" y="284988"/>
                </a:lnTo>
                <a:lnTo>
                  <a:pt x="681227" y="286512"/>
                </a:lnTo>
                <a:lnTo>
                  <a:pt x="678179" y="292608"/>
                </a:lnTo>
                <a:lnTo>
                  <a:pt x="679703" y="297180"/>
                </a:lnTo>
                <a:lnTo>
                  <a:pt x="685799" y="300228"/>
                </a:lnTo>
                <a:lnTo>
                  <a:pt x="688847" y="298704"/>
                </a:lnTo>
                <a:lnTo>
                  <a:pt x="691895" y="292608"/>
                </a:lnTo>
                <a:close/>
              </a:path>
              <a:path w="1069847" h="463296">
                <a:moveTo>
                  <a:pt x="716279" y="301752"/>
                </a:moveTo>
                <a:lnTo>
                  <a:pt x="714755" y="298704"/>
                </a:lnTo>
                <a:lnTo>
                  <a:pt x="710183" y="297180"/>
                </a:lnTo>
                <a:lnTo>
                  <a:pt x="707135" y="295656"/>
                </a:lnTo>
                <a:lnTo>
                  <a:pt x="704087" y="297180"/>
                </a:lnTo>
                <a:lnTo>
                  <a:pt x="701039" y="303276"/>
                </a:lnTo>
                <a:lnTo>
                  <a:pt x="702563" y="307848"/>
                </a:lnTo>
                <a:lnTo>
                  <a:pt x="705611" y="307848"/>
                </a:lnTo>
                <a:lnTo>
                  <a:pt x="708659" y="309372"/>
                </a:lnTo>
                <a:lnTo>
                  <a:pt x="713231" y="307848"/>
                </a:lnTo>
                <a:lnTo>
                  <a:pt x="716279" y="301752"/>
                </a:lnTo>
                <a:close/>
              </a:path>
              <a:path w="1069847" h="463296">
                <a:moveTo>
                  <a:pt x="739139" y="312420"/>
                </a:moveTo>
                <a:lnTo>
                  <a:pt x="737615" y="307848"/>
                </a:lnTo>
                <a:lnTo>
                  <a:pt x="731519" y="304800"/>
                </a:lnTo>
                <a:lnTo>
                  <a:pt x="726947" y="306324"/>
                </a:lnTo>
                <a:lnTo>
                  <a:pt x="725423" y="310896"/>
                </a:lnTo>
                <a:lnTo>
                  <a:pt x="723899" y="313944"/>
                </a:lnTo>
                <a:lnTo>
                  <a:pt x="725423" y="316992"/>
                </a:lnTo>
                <a:lnTo>
                  <a:pt x="728471" y="318516"/>
                </a:lnTo>
                <a:lnTo>
                  <a:pt x="733043" y="320040"/>
                </a:lnTo>
                <a:lnTo>
                  <a:pt x="736091" y="318516"/>
                </a:lnTo>
                <a:lnTo>
                  <a:pt x="739139" y="312420"/>
                </a:lnTo>
                <a:close/>
              </a:path>
              <a:path w="1069847" h="463296">
                <a:moveTo>
                  <a:pt x="761999" y="321564"/>
                </a:moveTo>
                <a:lnTo>
                  <a:pt x="760475" y="318516"/>
                </a:lnTo>
                <a:lnTo>
                  <a:pt x="754379" y="315468"/>
                </a:lnTo>
                <a:lnTo>
                  <a:pt x="751331" y="316992"/>
                </a:lnTo>
                <a:lnTo>
                  <a:pt x="748283" y="323088"/>
                </a:lnTo>
                <a:lnTo>
                  <a:pt x="749807" y="327660"/>
                </a:lnTo>
                <a:lnTo>
                  <a:pt x="752855" y="329184"/>
                </a:lnTo>
                <a:lnTo>
                  <a:pt x="758951" y="329184"/>
                </a:lnTo>
                <a:lnTo>
                  <a:pt x="760475" y="324612"/>
                </a:lnTo>
                <a:lnTo>
                  <a:pt x="761999" y="321564"/>
                </a:lnTo>
                <a:close/>
              </a:path>
              <a:path w="1069847" h="463296">
                <a:moveTo>
                  <a:pt x="786383" y="332232"/>
                </a:moveTo>
                <a:lnTo>
                  <a:pt x="784859" y="327660"/>
                </a:lnTo>
                <a:lnTo>
                  <a:pt x="780287" y="326136"/>
                </a:lnTo>
                <a:lnTo>
                  <a:pt x="777239" y="326136"/>
                </a:lnTo>
                <a:lnTo>
                  <a:pt x="774191" y="327660"/>
                </a:lnTo>
                <a:lnTo>
                  <a:pt x="771143" y="333756"/>
                </a:lnTo>
                <a:lnTo>
                  <a:pt x="772667" y="336804"/>
                </a:lnTo>
                <a:lnTo>
                  <a:pt x="778763" y="339852"/>
                </a:lnTo>
                <a:lnTo>
                  <a:pt x="783335" y="338328"/>
                </a:lnTo>
                <a:lnTo>
                  <a:pt x="786383" y="332232"/>
                </a:lnTo>
                <a:close/>
              </a:path>
              <a:path w="1069847" h="463296">
                <a:moveTo>
                  <a:pt x="809243" y="341376"/>
                </a:moveTo>
                <a:lnTo>
                  <a:pt x="807719" y="338328"/>
                </a:lnTo>
                <a:lnTo>
                  <a:pt x="801623" y="335280"/>
                </a:lnTo>
                <a:lnTo>
                  <a:pt x="797051" y="336804"/>
                </a:lnTo>
                <a:lnTo>
                  <a:pt x="794003" y="342900"/>
                </a:lnTo>
                <a:lnTo>
                  <a:pt x="795527" y="347472"/>
                </a:lnTo>
                <a:lnTo>
                  <a:pt x="798575" y="348996"/>
                </a:lnTo>
                <a:lnTo>
                  <a:pt x="803147" y="350520"/>
                </a:lnTo>
                <a:lnTo>
                  <a:pt x="806195" y="348996"/>
                </a:lnTo>
                <a:lnTo>
                  <a:pt x="807719" y="345948"/>
                </a:lnTo>
                <a:lnTo>
                  <a:pt x="809243" y="341376"/>
                </a:lnTo>
                <a:close/>
              </a:path>
              <a:path w="1069847" h="463296">
                <a:moveTo>
                  <a:pt x="832103" y="352044"/>
                </a:moveTo>
                <a:lnTo>
                  <a:pt x="830579" y="348996"/>
                </a:lnTo>
                <a:lnTo>
                  <a:pt x="824483" y="345948"/>
                </a:lnTo>
                <a:lnTo>
                  <a:pt x="821435" y="347472"/>
                </a:lnTo>
                <a:lnTo>
                  <a:pt x="818387" y="353568"/>
                </a:lnTo>
                <a:lnTo>
                  <a:pt x="819911" y="356616"/>
                </a:lnTo>
                <a:lnTo>
                  <a:pt x="826007" y="359664"/>
                </a:lnTo>
                <a:lnTo>
                  <a:pt x="829055" y="358140"/>
                </a:lnTo>
                <a:lnTo>
                  <a:pt x="832103" y="352044"/>
                </a:lnTo>
                <a:close/>
              </a:path>
              <a:path w="1069847" h="463296">
                <a:moveTo>
                  <a:pt x="854963" y="365760"/>
                </a:moveTo>
                <a:lnTo>
                  <a:pt x="854963" y="358140"/>
                </a:lnTo>
                <a:lnTo>
                  <a:pt x="850391" y="356616"/>
                </a:lnTo>
                <a:lnTo>
                  <a:pt x="847343" y="355092"/>
                </a:lnTo>
                <a:lnTo>
                  <a:pt x="844295" y="356616"/>
                </a:lnTo>
                <a:lnTo>
                  <a:pt x="841247" y="362712"/>
                </a:lnTo>
                <a:lnTo>
                  <a:pt x="842771" y="367284"/>
                </a:lnTo>
                <a:lnTo>
                  <a:pt x="848867" y="370332"/>
                </a:lnTo>
                <a:lnTo>
                  <a:pt x="853439" y="368808"/>
                </a:lnTo>
                <a:lnTo>
                  <a:pt x="854963" y="365760"/>
                </a:lnTo>
                <a:close/>
              </a:path>
              <a:path w="1069847" h="463296">
                <a:moveTo>
                  <a:pt x="879347" y="371856"/>
                </a:moveTo>
                <a:lnTo>
                  <a:pt x="877823" y="368808"/>
                </a:lnTo>
                <a:lnTo>
                  <a:pt x="871727" y="365760"/>
                </a:lnTo>
                <a:lnTo>
                  <a:pt x="867155" y="367284"/>
                </a:lnTo>
                <a:lnTo>
                  <a:pt x="864107" y="373380"/>
                </a:lnTo>
                <a:lnTo>
                  <a:pt x="865631" y="376428"/>
                </a:lnTo>
                <a:lnTo>
                  <a:pt x="868679" y="377952"/>
                </a:lnTo>
                <a:lnTo>
                  <a:pt x="873251" y="379476"/>
                </a:lnTo>
                <a:lnTo>
                  <a:pt x="876299" y="377952"/>
                </a:lnTo>
                <a:lnTo>
                  <a:pt x="879347" y="371856"/>
                </a:lnTo>
                <a:close/>
              </a:path>
              <a:path w="1069847" h="463296">
                <a:moveTo>
                  <a:pt x="902207" y="382524"/>
                </a:moveTo>
                <a:lnTo>
                  <a:pt x="900683" y="377952"/>
                </a:lnTo>
                <a:lnTo>
                  <a:pt x="894587" y="374904"/>
                </a:lnTo>
                <a:lnTo>
                  <a:pt x="890015" y="376428"/>
                </a:lnTo>
                <a:lnTo>
                  <a:pt x="890015" y="379476"/>
                </a:lnTo>
                <a:lnTo>
                  <a:pt x="888491" y="384048"/>
                </a:lnTo>
                <a:lnTo>
                  <a:pt x="890015" y="387096"/>
                </a:lnTo>
                <a:lnTo>
                  <a:pt x="896111" y="390144"/>
                </a:lnTo>
                <a:lnTo>
                  <a:pt x="899159" y="388620"/>
                </a:lnTo>
                <a:lnTo>
                  <a:pt x="902207" y="382524"/>
                </a:lnTo>
                <a:close/>
              </a:path>
              <a:path w="1069847" h="463296">
                <a:moveTo>
                  <a:pt x="925067" y="394716"/>
                </a:moveTo>
                <a:lnTo>
                  <a:pt x="925067" y="388620"/>
                </a:lnTo>
                <a:lnTo>
                  <a:pt x="920495" y="387096"/>
                </a:lnTo>
                <a:lnTo>
                  <a:pt x="917447" y="385572"/>
                </a:lnTo>
                <a:lnTo>
                  <a:pt x="914399" y="387096"/>
                </a:lnTo>
                <a:lnTo>
                  <a:pt x="911351" y="393192"/>
                </a:lnTo>
                <a:lnTo>
                  <a:pt x="912875" y="397764"/>
                </a:lnTo>
                <a:lnTo>
                  <a:pt x="915923" y="399288"/>
                </a:lnTo>
                <a:lnTo>
                  <a:pt x="918971" y="399288"/>
                </a:lnTo>
                <a:lnTo>
                  <a:pt x="923543" y="397764"/>
                </a:lnTo>
                <a:lnTo>
                  <a:pt x="925067" y="394716"/>
                </a:lnTo>
                <a:close/>
              </a:path>
              <a:path w="1069847" h="463296">
                <a:moveTo>
                  <a:pt x="949451" y="402336"/>
                </a:moveTo>
                <a:lnTo>
                  <a:pt x="947927" y="397764"/>
                </a:lnTo>
                <a:lnTo>
                  <a:pt x="944879" y="396240"/>
                </a:lnTo>
                <a:lnTo>
                  <a:pt x="941831" y="396240"/>
                </a:lnTo>
                <a:lnTo>
                  <a:pt x="937259" y="397764"/>
                </a:lnTo>
                <a:lnTo>
                  <a:pt x="934211" y="403860"/>
                </a:lnTo>
                <a:lnTo>
                  <a:pt x="935735" y="406908"/>
                </a:lnTo>
                <a:lnTo>
                  <a:pt x="938783" y="408432"/>
                </a:lnTo>
                <a:lnTo>
                  <a:pt x="943355" y="409956"/>
                </a:lnTo>
                <a:lnTo>
                  <a:pt x="946403" y="408432"/>
                </a:lnTo>
                <a:lnTo>
                  <a:pt x="949451" y="402336"/>
                </a:lnTo>
                <a:close/>
              </a:path>
              <a:path w="1069847" h="463296">
                <a:moveTo>
                  <a:pt x="972311" y="411480"/>
                </a:moveTo>
                <a:lnTo>
                  <a:pt x="970787" y="408432"/>
                </a:lnTo>
                <a:lnTo>
                  <a:pt x="964691" y="405384"/>
                </a:lnTo>
                <a:lnTo>
                  <a:pt x="960119" y="406908"/>
                </a:lnTo>
                <a:lnTo>
                  <a:pt x="960119" y="409956"/>
                </a:lnTo>
                <a:lnTo>
                  <a:pt x="958595" y="413004"/>
                </a:lnTo>
                <a:lnTo>
                  <a:pt x="960119" y="417576"/>
                </a:lnTo>
                <a:lnTo>
                  <a:pt x="966215" y="420624"/>
                </a:lnTo>
                <a:lnTo>
                  <a:pt x="969263" y="419100"/>
                </a:lnTo>
                <a:lnTo>
                  <a:pt x="970787" y="416052"/>
                </a:lnTo>
                <a:lnTo>
                  <a:pt x="972311" y="411480"/>
                </a:lnTo>
                <a:close/>
              </a:path>
              <a:path w="1069847" h="463296">
                <a:moveTo>
                  <a:pt x="995171" y="425196"/>
                </a:moveTo>
                <a:lnTo>
                  <a:pt x="995171" y="422148"/>
                </a:lnTo>
                <a:lnTo>
                  <a:pt x="993647" y="419100"/>
                </a:lnTo>
                <a:lnTo>
                  <a:pt x="987551" y="416052"/>
                </a:lnTo>
                <a:lnTo>
                  <a:pt x="984503" y="417576"/>
                </a:lnTo>
                <a:lnTo>
                  <a:pt x="981455" y="423672"/>
                </a:lnTo>
                <a:lnTo>
                  <a:pt x="982979" y="426720"/>
                </a:lnTo>
                <a:lnTo>
                  <a:pt x="989075" y="429768"/>
                </a:lnTo>
                <a:lnTo>
                  <a:pt x="993647" y="428244"/>
                </a:lnTo>
                <a:lnTo>
                  <a:pt x="995171" y="425196"/>
                </a:lnTo>
                <a:close/>
              </a:path>
              <a:path w="1069847" h="463296">
                <a:moveTo>
                  <a:pt x="1069847" y="457200"/>
                </a:moveTo>
                <a:lnTo>
                  <a:pt x="1014983" y="393192"/>
                </a:lnTo>
                <a:lnTo>
                  <a:pt x="986027" y="463296"/>
                </a:lnTo>
                <a:lnTo>
                  <a:pt x="1004315" y="461966"/>
                </a:lnTo>
                <a:lnTo>
                  <a:pt x="1004315" y="432816"/>
                </a:lnTo>
                <a:lnTo>
                  <a:pt x="1007363" y="426720"/>
                </a:lnTo>
                <a:lnTo>
                  <a:pt x="1011935" y="425196"/>
                </a:lnTo>
                <a:lnTo>
                  <a:pt x="1018031" y="428244"/>
                </a:lnTo>
                <a:lnTo>
                  <a:pt x="1019555" y="432816"/>
                </a:lnTo>
                <a:lnTo>
                  <a:pt x="1019555" y="460857"/>
                </a:lnTo>
                <a:lnTo>
                  <a:pt x="1069847" y="457200"/>
                </a:lnTo>
                <a:close/>
              </a:path>
              <a:path w="1069847" h="463296">
                <a:moveTo>
                  <a:pt x="1019555" y="432816"/>
                </a:moveTo>
                <a:lnTo>
                  <a:pt x="1018031" y="428244"/>
                </a:lnTo>
                <a:lnTo>
                  <a:pt x="1011935" y="425196"/>
                </a:lnTo>
                <a:lnTo>
                  <a:pt x="1007363" y="426720"/>
                </a:lnTo>
                <a:lnTo>
                  <a:pt x="1004315" y="432816"/>
                </a:lnTo>
                <a:lnTo>
                  <a:pt x="1005839" y="437388"/>
                </a:lnTo>
                <a:lnTo>
                  <a:pt x="1011935" y="440436"/>
                </a:lnTo>
                <a:lnTo>
                  <a:pt x="1016507" y="438912"/>
                </a:lnTo>
                <a:lnTo>
                  <a:pt x="1019555" y="432816"/>
                </a:lnTo>
                <a:close/>
              </a:path>
              <a:path w="1069847" h="463296">
                <a:moveTo>
                  <a:pt x="1019555" y="460857"/>
                </a:moveTo>
                <a:lnTo>
                  <a:pt x="1019555" y="432816"/>
                </a:lnTo>
                <a:lnTo>
                  <a:pt x="1016507" y="438912"/>
                </a:lnTo>
                <a:lnTo>
                  <a:pt x="1011935" y="440436"/>
                </a:lnTo>
                <a:lnTo>
                  <a:pt x="1005839" y="437388"/>
                </a:lnTo>
                <a:lnTo>
                  <a:pt x="1004315" y="432816"/>
                </a:lnTo>
                <a:lnTo>
                  <a:pt x="1004315" y="461966"/>
                </a:lnTo>
                <a:lnTo>
                  <a:pt x="1019555" y="460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15000" y="3886201"/>
            <a:ext cx="711707" cy="457199"/>
          </a:xfrm>
          <a:custGeom>
            <a:avLst/>
            <a:gdLst/>
            <a:ahLst/>
            <a:cxnLst/>
            <a:rect l="l" t="t" r="r" b="b"/>
            <a:pathLst>
              <a:path w="711707" h="457199">
                <a:moveTo>
                  <a:pt x="711707" y="6095"/>
                </a:moveTo>
                <a:lnTo>
                  <a:pt x="710183" y="3047"/>
                </a:lnTo>
                <a:lnTo>
                  <a:pt x="707135" y="0"/>
                </a:lnTo>
                <a:lnTo>
                  <a:pt x="701039" y="0"/>
                </a:lnTo>
                <a:lnTo>
                  <a:pt x="697991" y="1523"/>
                </a:lnTo>
                <a:lnTo>
                  <a:pt x="696467" y="6095"/>
                </a:lnTo>
                <a:lnTo>
                  <a:pt x="697991" y="9143"/>
                </a:lnTo>
                <a:lnTo>
                  <a:pt x="701039" y="12191"/>
                </a:lnTo>
                <a:lnTo>
                  <a:pt x="704087" y="13715"/>
                </a:lnTo>
                <a:lnTo>
                  <a:pt x="707135" y="10667"/>
                </a:lnTo>
                <a:lnTo>
                  <a:pt x="710183" y="9143"/>
                </a:lnTo>
                <a:lnTo>
                  <a:pt x="711707" y="6095"/>
                </a:lnTo>
                <a:close/>
              </a:path>
              <a:path w="711707" h="457199">
                <a:moveTo>
                  <a:pt x="690371" y="19811"/>
                </a:moveTo>
                <a:lnTo>
                  <a:pt x="688847" y="16763"/>
                </a:lnTo>
                <a:lnTo>
                  <a:pt x="685799" y="13715"/>
                </a:lnTo>
                <a:lnTo>
                  <a:pt x="682751" y="12191"/>
                </a:lnTo>
                <a:lnTo>
                  <a:pt x="676655" y="15239"/>
                </a:lnTo>
                <a:lnTo>
                  <a:pt x="675131" y="19811"/>
                </a:lnTo>
                <a:lnTo>
                  <a:pt x="676655" y="22859"/>
                </a:lnTo>
                <a:lnTo>
                  <a:pt x="679703" y="25907"/>
                </a:lnTo>
                <a:lnTo>
                  <a:pt x="682751" y="27431"/>
                </a:lnTo>
                <a:lnTo>
                  <a:pt x="685799" y="24383"/>
                </a:lnTo>
                <a:lnTo>
                  <a:pt x="688847" y="22859"/>
                </a:lnTo>
                <a:lnTo>
                  <a:pt x="690371" y="19811"/>
                </a:lnTo>
                <a:close/>
              </a:path>
              <a:path w="711707" h="457199">
                <a:moveTo>
                  <a:pt x="669035" y="33527"/>
                </a:moveTo>
                <a:lnTo>
                  <a:pt x="667511" y="30479"/>
                </a:lnTo>
                <a:lnTo>
                  <a:pt x="664463" y="27431"/>
                </a:lnTo>
                <a:lnTo>
                  <a:pt x="661415" y="25907"/>
                </a:lnTo>
                <a:lnTo>
                  <a:pt x="655319" y="28955"/>
                </a:lnTo>
                <a:lnTo>
                  <a:pt x="653795" y="33527"/>
                </a:lnTo>
                <a:lnTo>
                  <a:pt x="655319" y="36575"/>
                </a:lnTo>
                <a:lnTo>
                  <a:pt x="658367" y="39623"/>
                </a:lnTo>
                <a:lnTo>
                  <a:pt x="661415" y="41147"/>
                </a:lnTo>
                <a:lnTo>
                  <a:pt x="664463" y="38099"/>
                </a:lnTo>
                <a:lnTo>
                  <a:pt x="667511" y="36575"/>
                </a:lnTo>
                <a:lnTo>
                  <a:pt x="669035" y="33527"/>
                </a:lnTo>
                <a:close/>
              </a:path>
              <a:path w="711707" h="457199">
                <a:moveTo>
                  <a:pt x="647699" y="47243"/>
                </a:moveTo>
                <a:lnTo>
                  <a:pt x="644651" y="44195"/>
                </a:lnTo>
                <a:lnTo>
                  <a:pt x="643127" y="41147"/>
                </a:lnTo>
                <a:lnTo>
                  <a:pt x="640079" y="39623"/>
                </a:lnTo>
                <a:lnTo>
                  <a:pt x="633983" y="42671"/>
                </a:lnTo>
                <a:lnTo>
                  <a:pt x="632459" y="47243"/>
                </a:lnTo>
                <a:lnTo>
                  <a:pt x="633983" y="50291"/>
                </a:lnTo>
                <a:lnTo>
                  <a:pt x="637031" y="53339"/>
                </a:lnTo>
                <a:lnTo>
                  <a:pt x="640079" y="54863"/>
                </a:lnTo>
                <a:lnTo>
                  <a:pt x="643127" y="51815"/>
                </a:lnTo>
                <a:lnTo>
                  <a:pt x="646175" y="50291"/>
                </a:lnTo>
                <a:lnTo>
                  <a:pt x="647699" y="47243"/>
                </a:lnTo>
                <a:close/>
              </a:path>
              <a:path w="711707" h="457199">
                <a:moveTo>
                  <a:pt x="626363" y="60959"/>
                </a:moveTo>
                <a:lnTo>
                  <a:pt x="623315" y="57911"/>
                </a:lnTo>
                <a:lnTo>
                  <a:pt x="621791" y="54863"/>
                </a:lnTo>
                <a:lnTo>
                  <a:pt x="618743" y="53339"/>
                </a:lnTo>
                <a:lnTo>
                  <a:pt x="612647" y="56387"/>
                </a:lnTo>
                <a:lnTo>
                  <a:pt x="611123" y="60959"/>
                </a:lnTo>
                <a:lnTo>
                  <a:pt x="612647" y="64007"/>
                </a:lnTo>
                <a:lnTo>
                  <a:pt x="615695" y="67055"/>
                </a:lnTo>
                <a:lnTo>
                  <a:pt x="618743" y="68579"/>
                </a:lnTo>
                <a:lnTo>
                  <a:pt x="621791" y="65531"/>
                </a:lnTo>
                <a:lnTo>
                  <a:pt x="624839" y="64007"/>
                </a:lnTo>
                <a:lnTo>
                  <a:pt x="626363" y="60959"/>
                </a:lnTo>
                <a:close/>
              </a:path>
              <a:path w="711707" h="457199">
                <a:moveTo>
                  <a:pt x="605027" y="74675"/>
                </a:moveTo>
                <a:lnTo>
                  <a:pt x="601979" y="71627"/>
                </a:lnTo>
                <a:lnTo>
                  <a:pt x="600455" y="68579"/>
                </a:lnTo>
                <a:lnTo>
                  <a:pt x="597407" y="67055"/>
                </a:lnTo>
                <a:lnTo>
                  <a:pt x="591311" y="70103"/>
                </a:lnTo>
                <a:lnTo>
                  <a:pt x="589787" y="74675"/>
                </a:lnTo>
                <a:lnTo>
                  <a:pt x="591311" y="77723"/>
                </a:lnTo>
                <a:lnTo>
                  <a:pt x="594359" y="80771"/>
                </a:lnTo>
                <a:lnTo>
                  <a:pt x="597407" y="82295"/>
                </a:lnTo>
                <a:lnTo>
                  <a:pt x="600455" y="79247"/>
                </a:lnTo>
                <a:lnTo>
                  <a:pt x="603503" y="77723"/>
                </a:lnTo>
                <a:lnTo>
                  <a:pt x="605027" y="74675"/>
                </a:lnTo>
                <a:close/>
              </a:path>
              <a:path w="711707" h="457199">
                <a:moveTo>
                  <a:pt x="583691" y="88391"/>
                </a:moveTo>
                <a:lnTo>
                  <a:pt x="580643" y="85343"/>
                </a:lnTo>
                <a:lnTo>
                  <a:pt x="579119" y="82295"/>
                </a:lnTo>
                <a:lnTo>
                  <a:pt x="576071" y="80771"/>
                </a:lnTo>
                <a:lnTo>
                  <a:pt x="573023" y="82295"/>
                </a:lnTo>
                <a:lnTo>
                  <a:pt x="569975" y="85343"/>
                </a:lnTo>
                <a:lnTo>
                  <a:pt x="568451" y="88391"/>
                </a:lnTo>
                <a:lnTo>
                  <a:pt x="571499" y="94487"/>
                </a:lnTo>
                <a:lnTo>
                  <a:pt x="576071" y="96011"/>
                </a:lnTo>
                <a:lnTo>
                  <a:pt x="579119" y="92963"/>
                </a:lnTo>
                <a:lnTo>
                  <a:pt x="582167" y="91439"/>
                </a:lnTo>
                <a:lnTo>
                  <a:pt x="583691" y="88391"/>
                </a:lnTo>
                <a:close/>
              </a:path>
              <a:path w="711707" h="457199">
                <a:moveTo>
                  <a:pt x="562355" y="102107"/>
                </a:moveTo>
                <a:lnTo>
                  <a:pt x="559307" y="99059"/>
                </a:lnTo>
                <a:lnTo>
                  <a:pt x="557783" y="96011"/>
                </a:lnTo>
                <a:lnTo>
                  <a:pt x="554735" y="94487"/>
                </a:lnTo>
                <a:lnTo>
                  <a:pt x="551687" y="96011"/>
                </a:lnTo>
                <a:lnTo>
                  <a:pt x="548639" y="99059"/>
                </a:lnTo>
                <a:lnTo>
                  <a:pt x="547115" y="102107"/>
                </a:lnTo>
                <a:lnTo>
                  <a:pt x="550163" y="108203"/>
                </a:lnTo>
                <a:lnTo>
                  <a:pt x="554735" y="109727"/>
                </a:lnTo>
                <a:lnTo>
                  <a:pt x="557783" y="106679"/>
                </a:lnTo>
                <a:lnTo>
                  <a:pt x="560831" y="105155"/>
                </a:lnTo>
                <a:lnTo>
                  <a:pt x="562355" y="102107"/>
                </a:lnTo>
                <a:close/>
              </a:path>
              <a:path w="711707" h="457199">
                <a:moveTo>
                  <a:pt x="541019" y="115823"/>
                </a:moveTo>
                <a:lnTo>
                  <a:pt x="537971" y="112775"/>
                </a:lnTo>
                <a:lnTo>
                  <a:pt x="536447" y="109727"/>
                </a:lnTo>
                <a:lnTo>
                  <a:pt x="533399" y="108203"/>
                </a:lnTo>
                <a:lnTo>
                  <a:pt x="530351" y="109727"/>
                </a:lnTo>
                <a:lnTo>
                  <a:pt x="527303" y="112775"/>
                </a:lnTo>
                <a:lnTo>
                  <a:pt x="525779" y="115823"/>
                </a:lnTo>
                <a:lnTo>
                  <a:pt x="528827" y="121919"/>
                </a:lnTo>
                <a:lnTo>
                  <a:pt x="533399" y="123443"/>
                </a:lnTo>
                <a:lnTo>
                  <a:pt x="536447" y="120395"/>
                </a:lnTo>
                <a:lnTo>
                  <a:pt x="539495" y="118871"/>
                </a:lnTo>
                <a:lnTo>
                  <a:pt x="541019" y="115823"/>
                </a:lnTo>
                <a:close/>
              </a:path>
              <a:path w="711707" h="457199">
                <a:moveTo>
                  <a:pt x="519683" y="129539"/>
                </a:moveTo>
                <a:lnTo>
                  <a:pt x="516635" y="126491"/>
                </a:lnTo>
                <a:lnTo>
                  <a:pt x="515111" y="123443"/>
                </a:lnTo>
                <a:lnTo>
                  <a:pt x="512063" y="121919"/>
                </a:lnTo>
                <a:lnTo>
                  <a:pt x="509015" y="123443"/>
                </a:lnTo>
                <a:lnTo>
                  <a:pt x="505967" y="126491"/>
                </a:lnTo>
                <a:lnTo>
                  <a:pt x="504443" y="129539"/>
                </a:lnTo>
                <a:lnTo>
                  <a:pt x="507491" y="135635"/>
                </a:lnTo>
                <a:lnTo>
                  <a:pt x="512063" y="137159"/>
                </a:lnTo>
                <a:lnTo>
                  <a:pt x="515111" y="134111"/>
                </a:lnTo>
                <a:lnTo>
                  <a:pt x="518159" y="132587"/>
                </a:lnTo>
                <a:lnTo>
                  <a:pt x="519683" y="129539"/>
                </a:lnTo>
                <a:close/>
              </a:path>
              <a:path w="711707" h="457199">
                <a:moveTo>
                  <a:pt x="496823" y="146303"/>
                </a:moveTo>
                <a:lnTo>
                  <a:pt x="496823" y="143255"/>
                </a:lnTo>
                <a:lnTo>
                  <a:pt x="493775" y="137159"/>
                </a:lnTo>
                <a:lnTo>
                  <a:pt x="490727" y="135635"/>
                </a:lnTo>
                <a:lnTo>
                  <a:pt x="487679" y="137159"/>
                </a:lnTo>
                <a:lnTo>
                  <a:pt x="484631" y="140207"/>
                </a:lnTo>
                <a:lnTo>
                  <a:pt x="483107" y="143255"/>
                </a:lnTo>
                <a:lnTo>
                  <a:pt x="486155" y="149351"/>
                </a:lnTo>
                <a:lnTo>
                  <a:pt x="490727" y="150875"/>
                </a:lnTo>
                <a:lnTo>
                  <a:pt x="493775" y="147827"/>
                </a:lnTo>
                <a:lnTo>
                  <a:pt x="496823" y="146303"/>
                </a:lnTo>
                <a:close/>
              </a:path>
              <a:path w="711707" h="457199">
                <a:moveTo>
                  <a:pt x="475487" y="160019"/>
                </a:moveTo>
                <a:lnTo>
                  <a:pt x="475487" y="156971"/>
                </a:lnTo>
                <a:lnTo>
                  <a:pt x="472439" y="150875"/>
                </a:lnTo>
                <a:lnTo>
                  <a:pt x="467867" y="149351"/>
                </a:lnTo>
                <a:lnTo>
                  <a:pt x="463295" y="153923"/>
                </a:lnTo>
                <a:lnTo>
                  <a:pt x="461771" y="156971"/>
                </a:lnTo>
                <a:lnTo>
                  <a:pt x="464819" y="163067"/>
                </a:lnTo>
                <a:lnTo>
                  <a:pt x="469391" y="164591"/>
                </a:lnTo>
                <a:lnTo>
                  <a:pt x="472439" y="163067"/>
                </a:lnTo>
                <a:lnTo>
                  <a:pt x="472439" y="161543"/>
                </a:lnTo>
                <a:lnTo>
                  <a:pt x="475487" y="160019"/>
                </a:lnTo>
                <a:close/>
              </a:path>
              <a:path w="711707" h="457199">
                <a:moveTo>
                  <a:pt x="454151" y="173735"/>
                </a:moveTo>
                <a:lnTo>
                  <a:pt x="454151" y="170687"/>
                </a:lnTo>
                <a:lnTo>
                  <a:pt x="451103" y="164591"/>
                </a:lnTo>
                <a:lnTo>
                  <a:pt x="446531" y="163067"/>
                </a:lnTo>
                <a:lnTo>
                  <a:pt x="441959" y="167639"/>
                </a:lnTo>
                <a:lnTo>
                  <a:pt x="440435" y="170687"/>
                </a:lnTo>
                <a:lnTo>
                  <a:pt x="443483" y="176783"/>
                </a:lnTo>
                <a:lnTo>
                  <a:pt x="448055" y="178307"/>
                </a:lnTo>
                <a:lnTo>
                  <a:pt x="451103" y="176783"/>
                </a:lnTo>
                <a:lnTo>
                  <a:pt x="454151" y="173735"/>
                </a:lnTo>
                <a:close/>
              </a:path>
              <a:path w="711707" h="457199">
                <a:moveTo>
                  <a:pt x="432815" y="187451"/>
                </a:moveTo>
                <a:lnTo>
                  <a:pt x="432815" y="184403"/>
                </a:lnTo>
                <a:lnTo>
                  <a:pt x="429767" y="178307"/>
                </a:lnTo>
                <a:lnTo>
                  <a:pt x="425195" y="176783"/>
                </a:lnTo>
                <a:lnTo>
                  <a:pt x="422147" y="178307"/>
                </a:lnTo>
                <a:lnTo>
                  <a:pt x="419099" y="184403"/>
                </a:lnTo>
                <a:lnTo>
                  <a:pt x="422147" y="190499"/>
                </a:lnTo>
                <a:lnTo>
                  <a:pt x="426719" y="192023"/>
                </a:lnTo>
                <a:lnTo>
                  <a:pt x="429767" y="190499"/>
                </a:lnTo>
                <a:lnTo>
                  <a:pt x="432815" y="187451"/>
                </a:lnTo>
                <a:close/>
              </a:path>
              <a:path w="711707" h="457199">
                <a:moveTo>
                  <a:pt x="411479" y="201167"/>
                </a:moveTo>
                <a:lnTo>
                  <a:pt x="411479" y="198119"/>
                </a:lnTo>
                <a:lnTo>
                  <a:pt x="408431" y="192023"/>
                </a:lnTo>
                <a:lnTo>
                  <a:pt x="403859" y="190499"/>
                </a:lnTo>
                <a:lnTo>
                  <a:pt x="400811" y="192023"/>
                </a:lnTo>
                <a:lnTo>
                  <a:pt x="397763" y="195071"/>
                </a:lnTo>
                <a:lnTo>
                  <a:pt x="397763" y="198119"/>
                </a:lnTo>
                <a:lnTo>
                  <a:pt x="400811" y="204215"/>
                </a:lnTo>
                <a:lnTo>
                  <a:pt x="405383" y="205739"/>
                </a:lnTo>
                <a:lnTo>
                  <a:pt x="408431" y="204215"/>
                </a:lnTo>
                <a:lnTo>
                  <a:pt x="411479" y="201167"/>
                </a:lnTo>
                <a:close/>
              </a:path>
              <a:path w="711707" h="457199">
                <a:moveTo>
                  <a:pt x="390143" y="214883"/>
                </a:moveTo>
                <a:lnTo>
                  <a:pt x="390143" y="211835"/>
                </a:lnTo>
                <a:lnTo>
                  <a:pt x="387095" y="205739"/>
                </a:lnTo>
                <a:lnTo>
                  <a:pt x="382523" y="204215"/>
                </a:lnTo>
                <a:lnTo>
                  <a:pt x="379475" y="205739"/>
                </a:lnTo>
                <a:lnTo>
                  <a:pt x="376427" y="208787"/>
                </a:lnTo>
                <a:lnTo>
                  <a:pt x="376427" y="211835"/>
                </a:lnTo>
                <a:lnTo>
                  <a:pt x="379475" y="217931"/>
                </a:lnTo>
                <a:lnTo>
                  <a:pt x="384047" y="219455"/>
                </a:lnTo>
                <a:lnTo>
                  <a:pt x="387095" y="217931"/>
                </a:lnTo>
                <a:lnTo>
                  <a:pt x="390143" y="214883"/>
                </a:lnTo>
                <a:close/>
              </a:path>
              <a:path w="711707" h="457199">
                <a:moveTo>
                  <a:pt x="368807" y="228599"/>
                </a:moveTo>
                <a:lnTo>
                  <a:pt x="368807" y="225551"/>
                </a:lnTo>
                <a:lnTo>
                  <a:pt x="365759" y="219455"/>
                </a:lnTo>
                <a:lnTo>
                  <a:pt x="361187" y="217931"/>
                </a:lnTo>
                <a:lnTo>
                  <a:pt x="358139" y="219455"/>
                </a:lnTo>
                <a:lnTo>
                  <a:pt x="355091" y="222503"/>
                </a:lnTo>
                <a:lnTo>
                  <a:pt x="355091" y="225551"/>
                </a:lnTo>
                <a:lnTo>
                  <a:pt x="358139" y="231647"/>
                </a:lnTo>
                <a:lnTo>
                  <a:pt x="362711" y="233171"/>
                </a:lnTo>
                <a:lnTo>
                  <a:pt x="365759" y="231647"/>
                </a:lnTo>
                <a:lnTo>
                  <a:pt x="368807" y="228599"/>
                </a:lnTo>
                <a:close/>
              </a:path>
              <a:path w="711707" h="457199">
                <a:moveTo>
                  <a:pt x="347471" y="242315"/>
                </a:moveTo>
                <a:lnTo>
                  <a:pt x="347471" y="239267"/>
                </a:lnTo>
                <a:lnTo>
                  <a:pt x="344423" y="233171"/>
                </a:lnTo>
                <a:lnTo>
                  <a:pt x="339851" y="231647"/>
                </a:lnTo>
                <a:lnTo>
                  <a:pt x="336803" y="233171"/>
                </a:lnTo>
                <a:lnTo>
                  <a:pt x="336803" y="234695"/>
                </a:lnTo>
                <a:lnTo>
                  <a:pt x="333755" y="236219"/>
                </a:lnTo>
                <a:lnTo>
                  <a:pt x="333755" y="239267"/>
                </a:lnTo>
                <a:lnTo>
                  <a:pt x="336803" y="245363"/>
                </a:lnTo>
                <a:lnTo>
                  <a:pt x="341375" y="246887"/>
                </a:lnTo>
                <a:lnTo>
                  <a:pt x="344423" y="245363"/>
                </a:lnTo>
                <a:lnTo>
                  <a:pt x="347471" y="242315"/>
                </a:lnTo>
                <a:close/>
              </a:path>
              <a:path w="711707" h="457199">
                <a:moveTo>
                  <a:pt x="326135" y="256031"/>
                </a:moveTo>
                <a:lnTo>
                  <a:pt x="326135" y="252983"/>
                </a:lnTo>
                <a:lnTo>
                  <a:pt x="323087" y="246887"/>
                </a:lnTo>
                <a:lnTo>
                  <a:pt x="318515" y="245363"/>
                </a:lnTo>
                <a:lnTo>
                  <a:pt x="315467" y="248411"/>
                </a:lnTo>
                <a:lnTo>
                  <a:pt x="312419" y="249935"/>
                </a:lnTo>
                <a:lnTo>
                  <a:pt x="312419" y="252983"/>
                </a:lnTo>
                <a:lnTo>
                  <a:pt x="315467" y="259079"/>
                </a:lnTo>
                <a:lnTo>
                  <a:pt x="320039" y="260603"/>
                </a:lnTo>
                <a:lnTo>
                  <a:pt x="323087" y="259079"/>
                </a:lnTo>
                <a:lnTo>
                  <a:pt x="326135" y="256031"/>
                </a:lnTo>
                <a:close/>
              </a:path>
              <a:path w="711707" h="457199">
                <a:moveTo>
                  <a:pt x="304799" y="269747"/>
                </a:moveTo>
                <a:lnTo>
                  <a:pt x="304799" y="266699"/>
                </a:lnTo>
                <a:lnTo>
                  <a:pt x="301751" y="260603"/>
                </a:lnTo>
                <a:lnTo>
                  <a:pt x="297179" y="259079"/>
                </a:lnTo>
                <a:lnTo>
                  <a:pt x="294131" y="262127"/>
                </a:lnTo>
                <a:lnTo>
                  <a:pt x="291083" y="263651"/>
                </a:lnTo>
                <a:lnTo>
                  <a:pt x="291083" y="266699"/>
                </a:lnTo>
                <a:lnTo>
                  <a:pt x="294131" y="272795"/>
                </a:lnTo>
                <a:lnTo>
                  <a:pt x="298703" y="274319"/>
                </a:lnTo>
                <a:lnTo>
                  <a:pt x="301751" y="272795"/>
                </a:lnTo>
                <a:lnTo>
                  <a:pt x="304799" y="269747"/>
                </a:lnTo>
                <a:close/>
              </a:path>
              <a:path w="711707" h="457199">
                <a:moveTo>
                  <a:pt x="283463" y="283463"/>
                </a:moveTo>
                <a:lnTo>
                  <a:pt x="283463" y="280415"/>
                </a:lnTo>
                <a:lnTo>
                  <a:pt x="280415" y="274319"/>
                </a:lnTo>
                <a:lnTo>
                  <a:pt x="275843" y="272795"/>
                </a:lnTo>
                <a:lnTo>
                  <a:pt x="272795" y="275843"/>
                </a:lnTo>
                <a:lnTo>
                  <a:pt x="269747" y="277367"/>
                </a:lnTo>
                <a:lnTo>
                  <a:pt x="269747" y="280415"/>
                </a:lnTo>
                <a:lnTo>
                  <a:pt x="272795" y="286511"/>
                </a:lnTo>
                <a:lnTo>
                  <a:pt x="277367" y="288035"/>
                </a:lnTo>
                <a:lnTo>
                  <a:pt x="280415" y="286511"/>
                </a:lnTo>
                <a:lnTo>
                  <a:pt x="283463" y="283463"/>
                </a:lnTo>
                <a:close/>
              </a:path>
              <a:path w="711707" h="457199">
                <a:moveTo>
                  <a:pt x="262127" y="297179"/>
                </a:moveTo>
                <a:lnTo>
                  <a:pt x="262127" y="294131"/>
                </a:lnTo>
                <a:lnTo>
                  <a:pt x="259079" y="288035"/>
                </a:lnTo>
                <a:lnTo>
                  <a:pt x="254507" y="286511"/>
                </a:lnTo>
                <a:lnTo>
                  <a:pt x="251459" y="289559"/>
                </a:lnTo>
                <a:lnTo>
                  <a:pt x="248411" y="291083"/>
                </a:lnTo>
                <a:lnTo>
                  <a:pt x="248411" y="294131"/>
                </a:lnTo>
                <a:lnTo>
                  <a:pt x="251459" y="300227"/>
                </a:lnTo>
                <a:lnTo>
                  <a:pt x="256031" y="301751"/>
                </a:lnTo>
                <a:lnTo>
                  <a:pt x="259079" y="300227"/>
                </a:lnTo>
                <a:lnTo>
                  <a:pt x="262127" y="297179"/>
                </a:lnTo>
                <a:close/>
              </a:path>
              <a:path w="711707" h="457199">
                <a:moveTo>
                  <a:pt x="240791" y="310895"/>
                </a:moveTo>
                <a:lnTo>
                  <a:pt x="240791" y="307847"/>
                </a:lnTo>
                <a:lnTo>
                  <a:pt x="237743" y="301751"/>
                </a:lnTo>
                <a:lnTo>
                  <a:pt x="233171" y="300227"/>
                </a:lnTo>
                <a:lnTo>
                  <a:pt x="230123" y="303275"/>
                </a:lnTo>
                <a:lnTo>
                  <a:pt x="227075" y="304799"/>
                </a:lnTo>
                <a:lnTo>
                  <a:pt x="227075" y="307847"/>
                </a:lnTo>
                <a:lnTo>
                  <a:pt x="230123" y="313943"/>
                </a:lnTo>
                <a:lnTo>
                  <a:pt x="234695" y="315467"/>
                </a:lnTo>
                <a:lnTo>
                  <a:pt x="237743" y="313943"/>
                </a:lnTo>
                <a:lnTo>
                  <a:pt x="240791" y="310895"/>
                </a:lnTo>
                <a:close/>
              </a:path>
              <a:path w="711707" h="457199">
                <a:moveTo>
                  <a:pt x="219455" y="324611"/>
                </a:moveTo>
                <a:lnTo>
                  <a:pt x="219455" y="321563"/>
                </a:lnTo>
                <a:lnTo>
                  <a:pt x="216407" y="315467"/>
                </a:lnTo>
                <a:lnTo>
                  <a:pt x="211835" y="313943"/>
                </a:lnTo>
                <a:lnTo>
                  <a:pt x="208787" y="316991"/>
                </a:lnTo>
                <a:lnTo>
                  <a:pt x="205739" y="318515"/>
                </a:lnTo>
                <a:lnTo>
                  <a:pt x="205739" y="321563"/>
                </a:lnTo>
                <a:lnTo>
                  <a:pt x="208787" y="327659"/>
                </a:lnTo>
                <a:lnTo>
                  <a:pt x="213359" y="329183"/>
                </a:lnTo>
                <a:lnTo>
                  <a:pt x="216407" y="327659"/>
                </a:lnTo>
                <a:lnTo>
                  <a:pt x="219455" y="324611"/>
                </a:lnTo>
                <a:close/>
              </a:path>
              <a:path w="711707" h="457199">
                <a:moveTo>
                  <a:pt x="198119" y="339851"/>
                </a:moveTo>
                <a:lnTo>
                  <a:pt x="198119" y="335279"/>
                </a:lnTo>
                <a:lnTo>
                  <a:pt x="195071" y="329183"/>
                </a:lnTo>
                <a:lnTo>
                  <a:pt x="190499" y="327659"/>
                </a:lnTo>
                <a:lnTo>
                  <a:pt x="187451" y="330707"/>
                </a:lnTo>
                <a:lnTo>
                  <a:pt x="184403" y="332231"/>
                </a:lnTo>
                <a:lnTo>
                  <a:pt x="184403" y="335279"/>
                </a:lnTo>
                <a:lnTo>
                  <a:pt x="187451" y="341375"/>
                </a:lnTo>
                <a:lnTo>
                  <a:pt x="192023" y="342899"/>
                </a:lnTo>
                <a:lnTo>
                  <a:pt x="198119" y="339851"/>
                </a:lnTo>
                <a:close/>
              </a:path>
              <a:path w="711707" h="457199">
                <a:moveTo>
                  <a:pt x="176783" y="348995"/>
                </a:moveTo>
                <a:lnTo>
                  <a:pt x="173735" y="342899"/>
                </a:lnTo>
                <a:lnTo>
                  <a:pt x="169163" y="341375"/>
                </a:lnTo>
                <a:lnTo>
                  <a:pt x="166115" y="344423"/>
                </a:lnTo>
                <a:lnTo>
                  <a:pt x="163067" y="345947"/>
                </a:lnTo>
                <a:lnTo>
                  <a:pt x="163067" y="348995"/>
                </a:lnTo>
                <a:lnTo>
                  <a:pt x="166115" y="355091"/>
                </a:lnTo>
                <a:lnTo>
                  <a:pt x="170687" y="356615"/>
                </a:lnTo>
                <a:lnTo>
                  <a:pt x="173735" y="355091"/>
                </a:lnTo>
                <a:lnTo>
                  <a:pt x="175259" y="353567"/>
                </a:lnTo>
                <a:lnTo>
                  <a:pt x="176783" y="348995"/>
                </a:lnTo>
                <a:close/>
              </a:path>
              <a:path w="711707" h="457199">
                <a:moveTo>
                  <a:pt x="155447" y="362711"/>
                </a:moveTo>
                <a:lnTo>
                  <a:pt x="152399" y="356615"/>
                </a:lnTo>
                <a:lnTo>
                  <a:pt x="147827" y="355091"/>
                </a:lnTo>
                <a:lnTo>
                  <a:pt x="144779" y="358139"/>
                </a:lnTo>
                <a:lnTo>
                  <a:pt x="141731" y="359663"/>
                </a:lnTo>
                <a:lnTo>
                  <a:pt x="141731" y="362711"/>
                </a:lnTo>
                <a:lnTo>
                  <a:pt x="144779" y="368807"/>
                </a:lnTo>
                <a:lnTo>
                  <a:pt x="149351" y="370331"/>
                </a:lnTo>
                <a:lnTo>
                  <a:pt x="150875" y="368807"/>
                </a:lnTo>
                <a:lnTo>
                  <a:pt x="153923" y="367283"/>
                </a:lnTo>
                <a:lnTo>
                  <a:pt x="155447" y="362711"/>
                </a:lnTo>
                <a:close/>
              </a:path>
              <a:path w="711707" h="457199">
                <a:moveTo>
                  <a:pt x="134111" y="376427"/>
                </a:moveTo>
                <a:lnTo>
                  <a:pt x="131063" y="370331"/>
                </a:lnTo>
                <a:lnTo>
                  <a:pt x="126491" y="368807"/>
                </a:lnTo>
                <a:lnTo>
                  <a:pt x="123443" y="371855"/>
                </a:lnTo>
                <a:lnTo>
                  <a:pt x="120395" y="373379"/>
                </a:lnTo>
                <a:lnTo>
                  <a:pt x="120395" y="376427"/>
                </a:lnTo>
                <a:lnTo>
                  <a:pt x="123443" y="382523"/>
                </a:lnTo>
                <a:lnTo>
                  <a:pt x="128015" y="384047"/>
                </a:lnTo>
                <a:lnTo>
                  <a:pt x="129539" y="382523"/>
                </a:lnTo>
                <a:lnTo>
                  <a:pt x="132587" y="380999"/>
                </a:lnTo>
                <a:lnTo>
                  <a:pt x="134111" y="376427"/>
                </a:lnTo>
                <a:close/>
              </a:path>
              <a:path w="711707" h="457199">
                <a:moveTo>
                  <a:pt x="112775" y="390143"/>
                </a:moveTo>
                <a:lnTo>
                  <a:pt x="109727" y="384047"/>
                </a:lnTo>
                <a:lnTo>
                  <a:pt x="105155" y="382523"/>
                </a:lnTo>
                <a:lnTo>
                  <a:pt x="102107" y="385571"/>
                </a:lnTo>
                <a:lnTo>
                  <a:pt x="99059" y="387095"/>
                </a:lnTo>
                <a:lnTo>
                  <a:pt x="99059" y="390143"/>
                </a:lnTo>
                <a:lnTo>
                  <a:pt x="102107" y="396239"/>
                </a:lnTo>
                <a:lnTo>
                  <a:pt x="105155" y="397763"/>
                </a:lnTo>
                <a:lnTo>
                  <a:pt x="111251" y="394715"/>
                </a:lnTo>
                <a:lnTo>
                  <a:pt x="112775" y="390143"/>
                </a:lnTo>
                <a:close/>
              </a:path>
              <a:path w="711707" h="457199">
                <a:moveTo>
                  <a:pt x="61989" y="411727"/>
                </a:moveTo>
                <a:lnTo>
                  <a:pt x="44195" y="384047"/>
                </a:lnTo>
                <a:lnTo>
                  <a:pt x="0" y="457199"/>
                </a:lnTo>
                <a:lnTo>
                  <a:pt x="54863" y="451321"/>
                </a:lnTo>
                <a:lnTo>
                  <a:pt x="54863" y="417575"/>
                </a:lnTo>
                <a:lnTo>
                  <a:pt x="56387" y="414527"/>
                </a:lnTo>
                <a:lnTo>
                  <a:pt x="61989" y="411727"/>
                </a:lnTo>
                <a:close/>
              </a:path>
              <a:path w="711707" h="457199">
                <a:moveTo>
                  <a:pt x="68617" y="422036"/>
                </a:moveTo>
                <a:lnTo>
                  <a:pt x="61989" y="411727"/>
                </a:lnTo>
                <a:lnTo>
                  <a:pt x="56387" y="414527"/>
                </a:lnTo>
                <a:lnTo>
                  <a:pt x="54863" y="417575"/>
                </a:lnTo>
                <a:lnTo>
                  <a:pt x="57911" y="420623"/>
                </a:lnTo>
                <a:lnTo>
                  <a:pt x="59435" y="423671"/>
                </a:lnTo>
                <a:lnTo>
                  <a:pt x="62483" y="425195"/>
                </a:lnTo>
                <a:lnTo>
                  <a:pt x="68579" y="422147"/>
                </a:lnTo>
                <a:close/>
              </a:path>
              <a:path w="711707" h="457199">
                <a:moveTo>
                  <a:pt x="85343" y="448055"/>
                </a:moveTo>
                <a:lnTo>
                  <a:pt x="68617" y="422036"/>
                </a:lnTo>
                <a:lnTo>
                  <a:pt x="62483" y="425195"/>
                </a:lnTo>
                <a:lnTo>
                  <a:pt x="59435" y="423671"/>
                </a:lnTo>
                <a:lnTo>
                  <a:pt x="57911" y="420623"/>
                </a:lnTo>
                <a:lnTo>
                  <a:pt x="54863" y="417575"/>
                </a:lnTo>
                <a:lnTo>
                  <a:pt x="54863" y="451321"/>
                </a:lnTo>
                <a:lnTo>
                  <a:pt x="85343" y="448055"/>
                </a:lnTo>
                <a:close/>
              </a:path>
              <a:path w="711707" h="457199">
                <a:moveTo>
                  <a:pt x="70103" y="417575"/>
                </a:moveTo>
                <a:lnTo>
                  <a:pt x="67055" y="411479"/>
                </a:lnTo>
                <a:lnTo>
                  <a:pt x="62483" y="411479"/>
                </a:lnTo>
                <a:lnTo>
                  <a:pt x="61989" y="411727"/>
                </a:lnTo>
                <a:lnTo>
                  <a:pt x="68617" y="422036"/>
                </a:lnTo>
                <a:lnTo>
                  <a:pt x="70103" y="417575"/>
                </a:lnTo>
                <a:close/>
              </a:path>
              <a:path w="711707" h="457199">
                <a:moveTo>
                  <a:pt x="91439" y="403859"/>
                </a:moveTo>
                <a:lnTo>
                  <a:pt x="88391" y="397763"/>
                </a:lnTo>
                <a:lnTo>
                  <a:pt x="83819" y="397763"/>
                </a:lnTo>
                <a:lnTo>
                  <a:pt x="77723" y="400811"/>
                </a:lnTo>
                <a:lnTo>
                  <a:pt x="76199" y="403859"/>
                </a:lnTo>
                <a:lnTo>
                  <a:pt x="79247" y="406907"/>
                </a:lnTo>
                <a:lnTo>
                  <a:pt x="80771" y="409955"/>
                </a:lnTo>
                <a:lnTo>
                  <a:pt x="83819" y="411479"/>
                </a:lnTo>
                <a:lnTo>
                  <a:pt x="89915" y="408431"/>
                </a:lnTo>
                <a:lnTo>
                  <a:pt x="91439" y="403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666987" y="4718304"/>
            <a:ext cx="2293632" cy="854963"/>
          </a:xfrm>
          <a:custGeom>
            <a:avLst/>
            <a:gdLst/>
            <a:ahLst/>
            <a:cxnLst/>
            <a:rect l="l" t="t" r="r" b="b"/>
            <a:pathLst>
              <a:path w="2293632" h="854963">
                <a:moveTo>
                  <a:pt x="2293632" y="7619"/>
                </a:moveTo>
                <a:lnTo>
                  <a:pt x="2292108" y="4571"/>
                </a:lnTo>
                <a:lnTo>
                  <a:pt x="2292108" y="1523"/>
                </a:lnTo>
                <a:lnTo>
                  <a:pt x="2287536" y="0"/>
                </a:lnTo>
                <a:lnTo>
                  <a:pt x="2284488" y="1523"/>
                </a:lnTo>
                <a:lnTo>
                  <a:pt x="2281440" y="1523"/>
                </a:lnTo>
                <a:lnTo>
                  <a:pt x="2279916" y="6095"/>
                </a:lnTo>
                <a:lnTo>
                  <a:pt x="2281440" y="9143"/>
                </a:lnTo>
                <a:lnTo>
                  <a:pt x="2281440" y="12191"/>
                </a:lnTo>
                <a:lnTo>
                  <a:pt x="2286012" y="13715"/>
                </a:lnTo>
                <a:lnTo>
                  <a:pt x="2289060" y="12191"/>
                </a:lnTo>
                <a:lnTo>
                  <a:pt x="2292108" y="12191"/>
                </a:lnTo>
                <a:lnTo>
                  <a:pt x="2293632" y="7619"/>
                </a:lnTo>
                <a:close/>
              </a:path>
              <a:path w="2293632" h="854963">
                <a:moveTo>
                  <a:pt x="2269248" y="16763"/>
                </a:moveTo>
                <a:lnTo>
                  <a:pt x="2269248" y="13715"/>
                </a:lnTo>
                <a:lnTo>
                  <a:pt x="2267724" y="10667"/>
                </a:lnTo>
                <a:lnTo>
                  <a:pt x="2264676" y="9143"/>
                </a:lnTo>
                <a:lnTo>
                  <a:pt x="2260104" y="9143"/>
                </a:lnTo>
                <a:lnTo>
                  <a:pt x="2257056" y="10667"/>
                </a:lnTo>
                <a:lnTo>
                  <a:pt x="2255532" y="13715"/>
                </a:lnTo>
                <a:lnTo>
                  <a:pt x="2257056" y="18287"/>
                </a:lnTo>
                <a:lnTo>
                  <a:pt x="2258580" y="21335"/>
                </a:lnTo>
                <a:lnTo>
                  <a:pt x="2261628" y="22859"/>
                </a:lnTo>
                <a:lnTo>
                  <a:pt x="2267724" y="19811"/>
                </a:lnTo>
                <a:lnTo>
                  <a:pt x="2269248" y="16763"/>
                </a:lnTo>
                <a:close/>
              </a:path>
              <a:path w="2293632" h="854963">
                <a:moveTo>
                  <a:pt x="2246388" y="25907"/>
                </a:moveTo>
                <a:lnTo>
                  <a:pt x="2244864" y="22859"/>
                </a:lnTo>
                <a:lnTo>
                  <a:pt x="2243340" y="18287"/>
                </a:lnTo>
                <a:lnTo>
                  <a:pt x="2240292" y="16763"/>
                </a:lnTo>
                <a:lnTo>
                  <a:pt x="2234196" y="19811"/>
                </a:lnTo>
                <a:lnTo>
                  <a:pt x="2231148" y="22859"/>
                </a:lnTo>
                <a:lnTo>
                  <a:pt x="2234196" y="28955"/>
                </a:lnTo>
                <a:lnTo>
                  <a:pt x="2237244" y="32003"/>
                </a:lnTo>
                <a:lnTo>
                  <a:pt x="2240292" y="30479"/>
                </a:lnTo>
                <a:lnTo>
                  <a:pt x="2244864" y="28955"/>
                </a:lnTo>
                <a:lnTo>
                  <a:pt x="2246388" y="25907"/>
                </a:lnTo>
                <a:close/>
              </a:path>
              <a:path w="2293632" h="854963">
                <a:moveTo>
                  <a:pt x="2222004" y="35051"/>
                </a:moveTo>
                <a:lnTo>
                  <a:pt x="2220480" y="30479"/>
                </a:lnTo>
                <a:lnTo>
                  <a:pt x="2220480" y="27431"/>
                </a:lnTo>
                <a:lnTo>
                  <a:pt x="2215908" y="25907"/>
                </a:lnTo>
                <a:lnTo>
                  <a:pt x="2212860" y="27431"/>
                </a:lnTo>
                <a:lnTo>
                  <a:pt x="2209812" y="27431"/>
                </a:lnTo>
                <a:lnTo>
                  <a:pt x="2208288" y="32003"/>
                </a:lnTo>
                <a:lnTo>
                  <a:pt x="2209812" y="35051"/>
                </a:lnTo>
                <a:lnTo>
                  <a:pt x="2209812" y="38099"/>
                </a:lnTo>
                <a:lnTo>
                  <a:pt x="2214384" y="39623"/>
                </a:lnTo>
                <a:lnTo>
                  <a:pt x="2217432" y="39623"/>
                </a:lnTo>
                <a:lnTo>
                  <a:pt x="2220480" y="38099"/>
                </a:lnTo>
                <a:lnTo>
                  <a:pt x="2222004" y="35051"/>
                </a:lnTo>
                <a:close/>
              </a:path>
              <a:path w="2293632" h="854963">
                <a:moveTo>
                  <a:pt x="2199144" y="42671"/>
                </a:moveTo>
                <a:lnTo>
                  <a:pt x="2196096" y="36575"/>
                </a:lnTo>
                <a:lnTo>
                  <a:pt x="2193048" y="35051"/>
                </a:lnTo>
                <a:lnTo>
                  <a:pt x="2190000" y="35051"/>
                </a:lnTo>
                <a:lnTo>
                  <a:pt x="2185428" y="36575"/>
                </a:lnTo>
                <a:lnTo>
                  <a:pt x="2183904" y="41147"/>
                </a:lnTo>
                <a:lnTo>
                  <a:pt x="2186952" y="47243"/>
                </a:lnTo>
                <a:lnTo>
                  <a:pt x="2190000" y="48767"/>
                </a:lnTo>
                <a:lnTo>
                  <a:pt x="2193048" y="47243"/>
                </a:lnTo>
                <a:lnTo>
                  <a:pt x="2196096" y="47243"/>
                </a:lnTo>
                <a:lnTo>
                  <a:pt x="2199144" y="42671"/>
                </a:lnTo>
                <a:close/>
              </a:path>
              <a:path w="2293632" h="854963">
                <a:moveTo>
                  <a:pt x="2174760" y="51815"/>
                </a:moveTo>
                <a:lnTo>
                  <a:pt x="2171712" y="45719"/>
                </a:lnTo>
                <a:lnTo>
                  <a:pt x="2168664" y="42671"/>
                </a:lnTo>
                <a:lnTo>
                  <a:pt x="2162568" y="45719"/>
                </a:lnTo>
                <a:lnTo>
                  <a:pt x="2159520" y="48767"/>
                </a:lnTo>
                <a:lnTo>
                  <a:pt x="2161044" y="51815"/>
                </a:lnTo>
                <a:lnTo>
                  <a:pt x="2162568" y="56387"/>
                </a:lnTo>
                <a:lnTo>
                  <a:pt x="2165616" y="57911"/>
                </a:lnTo>
                <a:lnTo>
                  <a:pt x="2168664" y="56387"/>
                </a:lnTo>
                <a:lnTo>
                  <a:pt x="2170188" y="56387"/>
                </a:lnTo>
                <a:lnTo>
                  <a:pt x="2173236" y="54863"/>
                </a:lnTo>
                <a:lnTo>
                  <a:pt x="2174760" y="51815"/>
                </a:lnTo>
                <a:close/>
              </a:path>
              <a:path w="2293632" h="854963">
                <a:moveTo>
                  <a:pt x="2150376" y="60959"/>
                </a:moveTo>
                <a:lnTo>
                  <a:pt x="2148852" y="57911"/>
                </a:lnTo>
                <a:lnTo>
                  <a:pt x="2148852" y="53339"/>
                </a:lnTo>
                <a:lnTo>
                  <a:pt x="2144280" y="51815"/>
                </a:lnTo>
                <a:lnTo>
                  <a:pt x="2138184" y="54863"/>
                </a:lnTo>
                <a:lnTo>
                  <a:pt x="2136660" y="57911"/>
                </a:lnTo>
                <a:lnTo>
                  <a:pt x="2138184" y="60959"/>
                </a:lnTo>
                <a:lnTo>
                  <a:pt x="2138184" y="64007"/>
                </a:lnTo>
                <a:lnTo>
                  <a:pt x="2142756" y="67055"/>
                </a:lnTo>
                <a:lnTo>
                  <a:pt x="2148852" y="64007"/>
                </a:lnTo>
                <a:lnTo>
                  <a:pt x="2150376" y="60959"/>
                </a:lnTo>
                <a:close/>
              </a:path>
              <a:path w="2293632" h="854963">
                <a:moveTo>
                  <a:pt x="2127516" y="70103"/>
                </a:moveTo>
                <a:lnTo>
                  <a:pt x="2125992" y="65531"/>
                </a:lnTo>
                <a:lnTo>
                  <a:pt x="2124468" y="62483"/>
                </a:lnTo>
                <a:lnTo>
                  <a:pt x="2121420" y="60959"/>
                </a:lnTo>
                <a:lnTo>
                  <a:pt x="2118372" y="62483"/>
                </a:lnTo>
                <a:lnTo>
                  <a:pt x="2113800" y="62483"/>
                </a:lnTo>
                <a:lnTo>
                  <a:pt x="2112276" y="67055"/>
                </a:lnTo>
                <a:lnTo>
                  <a:pt x="2115324" y="73151"/>
                </a:lnTo>
                <a:lnTo>
                  <a:pt x="2118372" y="74675"/>
                </a:lnTo>
                <a:lnTo>
                  <a:pt x="2121420" y="74675"/>
                </a:lnTo>
                <a:lnTo>
                  <a:pt x="2124468" y="73151"/>
                </a:lnTo>
                <a:lnTo>
                  <a:pt x="2127516" y="70103"/>
                </a:lnTo>
                <a:close/>
              </a:path>
              <a:path w="2293632" h="854963">
                <a:moveTo>
                  <a:pt x="2103132" y="77723"/>
                </a:moveTo>
                <a:lnTo>
                  <a:pt x="2100084" y="71627"/>
                </a:lnTo>
                <a:lnTo>
                  <a:pt x="2097036" y="70103"/>
                </a:lnTo>
                <a:lnTo>
                  <a:pt x="2093988" y="70103"/>
                </a:lnTo>
                <a:lnTo>
                  <a:pt x="2090940" y="71627"/>
                </a:lnTo>
                <a:lnTo>
                  <a:pt x="2089416" y="76199"/>
                </a:lnTo>
                <a:lnTo>
                  <a:pt x="2089416" y="79247"/>
                </a:lnTo>
                <a:lnTo>
                  <a:pt x="2090940" y="82295"/>
                </a:lnTo>
                <a:lnTo>
                  <a:pt x="2093988" y="83819"/>
                </a:lnTo>
                <a:lnTo>
                  <a:pt x="2098560" y="82295"/>
                </a:lnTo>
                <a:lnTo>
                  <a:pt x="2101608" y="82295"/>
                </a:lnTo>
                <a:lnTo>
                  <a:pt x="2103132" y="77723"/>
                </a:lnTo>
                <a:close/>
              </a:path>
              <a:path w="2293632" h="854963">
                <a:moveTo>
                  <a:pt x="2078748" y="86867"/>
                </a:moveTo>
                <a:lnTo>
                  <a:pt x="2078748" y="83819"/>
                </a:lnTo>
                <a:lnTo>
                  <a:pt x="2077224" y="80771"/>
                </a:lnTo>
                <a:lnTo>
                  <a:pt x="2072652" y="77723"/>
                </a:lnTo>
                <a:lnTo>
                  <a:pt x="2066556" y="80771"/>
                </a:lnTo>
                <a:lnTo>
                  <a:pt x="2065032" y="83819"/>
                </a:lnTo>
                <a:lnTo>
                  <a:pt x="2066556" y="86867"/>
                </a:lnTo>
                <a:lnTo>
                  <a:pt x="2066556" y="91439"/>
                </a:lnTo>
                <a:lnTo>
                  <a:pt x="2071128" y="92963"/>
                </a:lnTo>
                <a:lnTo>
                  <a:pt x="2077224" y="89915"/>
                </a:lnTo>
                <a:lnTo>
                  <a:pt x="2078748" y="86867"/>
                </a:lnTo>
                <a:close/>
              </a:path>
              <a:path w="2293632" h="854963">
                <a:moveTo>
                  <a:pt x="2055888" y="96011"/>
                </a:moveTo>
                <a:lnTo>
                  <a:pt x="2054364" y="92963"/>
                </a:lnTo>
                <a:lnTo>
                  <a:pt x="2052840" y="88391"/>
                </a:lnTo>
                <a:lnTo>
                  <a:pt x="2049792" y="86867"/>
                </a:lnTo>
                <a:lnTo>
                  <a:pt x="2046744" y="88391"/>
                </a:lnTo>
                <a:lnTo>
                  <a:pt x="2042172" y="89915"/>
                </a:lnTo>
                <a:lnTo>
                  <a:pt x="2040648" y="92963"/>
                </a:lnTo>
                <a:lnTo>
                  <a:pt x="2043696" y="99059"/>
                </a:lnTo>
                <a:lnTo>
                  <a:pt x="2046744" y="102107"/>
                </a:lnTo>
                <a:lnTo>
                  <a:pt x="2052840" y="99059"/>
                </a:lnTo>
                <a:lnTo>
                  <a:pt x="2055888" y="96011"/>
                </a:lnTo>
                <a:close/>
              </a:path>
              <a:path w="2293632" h="854963">
                <a:moveTo>
                  <a:pt x="2031504" y="103631"/>
                </a:moveTo>
                <a:lnTo>
                  <a:pt x="2028456" y="97535"/>
                </a:lnTo>
                <a:lnTo>
                  <a:pt x="2025408" y="96011"/>
                </a:lnTo>
                <a:lnTo>
                  <a:pt x="2022360" y="97535"/>
                </a:lnTo>
                <a:lnTo>
                  <a:pt x="2019312" y="97535"/>
                </a:lnTo>
                <a:lnTo>
                  <a:pt x="2017788" y="102107"/>
                </a:lnTo>
                <a:lnTo>
                  <a:pt x="2017788" y="105155"/>
                </a:lnTo>
                <a:lnTo>
                  <a:pt x="2019312" y="108203"/>
                </a:lnTo>
                <a:lnTo>
                  <a:pt x="2022360" y="109727"/>
                </a:lnTo>
                <a:lnTo>
                  <a:pt x="2026932" y="109727"/>
                </a:lnTo>
                <a:lnTo>
                  <a:pt x="2029980" y="108203"/>
                </a:lnTo>
                <a:lnTo>
                  <a:pt x="2031504" y="103631"/>
                </a:lnTo>
                <a:close/>
              </a:path>
              <a:path w="2293632" h="854963">
                <a:moveTo>
                  <a:pt x="2007120" y="112775"/>
                </a:moveTo>
                <a:lnTo>
                  <a:pt x="2007120" y="109727"/>
                </a:lnTo>
                <a:lnTo>
                  <a:pt x="2005596" y="106679"/>
                </a:lnTo>
                <a:lnTo>
                  <a:pt x="2001024" y="105155"/>
                </a:lnTo>
                <a:lnTo>
                  <a:pt x="1997976" y="105155"/>
                </a:lnTo>
                <a:lnTo>
                  <a:pt x="1994928" y="106679"/>
                </a:lnTo>
                <a:lnTo>
                  <a:pt x="1993404" y="109727"/>
                </a:lnTo>
                <a:lnTo>
                  <a:pt x="1994928" y="114299"/>
                </a:lnTo>
                <a:lnTo>
                  <a:pt x="1994928" y="117347"/>
                </a:lnTo>
                <a:lnTo>
                  <a:pt x="1999500" y="118871"/>
                </a:lnTo>
                <a:lnTo>
                  <a:pt x="2002548" y="117347"/>
                </a:lnTo>
                <a:lnTo>
                  <a:pt x="2005596" y="117347"/>
                </a:lnTo>
                <a:lnTo>
                  <a:pt x="2007120" y="112775"/>
                </a:lnTo>
                <a:close/>
              </a:path>
              <a:path w="2293632" h="854963">
                <a:moveTo>
                  <a:pt x="1984260" y="121919"/>
                </a:moveTo>
                <a:lnTo>
                  <a:pt x="1981212" y="115823"/>
                </a:lnTo>
                <a:lnTo>
                  <a:pt x="1978164" y="112775"/>
                </a:lnTo>
                <a:lnTo>
                  <a:pt x="1975116" y="114299"/>
                </a:lnTo>
                <a:lnTo>
                  <a:pt x="1970544" y="115823"/>
                </a:lnTo>
                <a:lnTo>
                  <a:pt x="1969020" y="118871"/>
                </a:lnTo>
                <a:lnTo>
                  <a:pt x="1970544" y="121919"/>
                </a:lnTo>
                <a:lnTo>
                  <a:pt x="1972068" y="126491"/>
                </a:lnTo>
                <a:lnTo>
                  <a:pt x="1975116" y="128015"/>
                </a:lnTo>
                <a:lnTo>
                  <a:pt x="1981212" y="124967"/>
                </a:lnTo>
                <a:lnTo>
                  <a:pt x="1984260" y="121919"/>
                </a:lnTo>
                <a:close/>
              </a:path>
              <a:path w="2293632" h="854963">
                <a:moveTo>
                  <a:pt x="1959876" y="131063"/>
                </a:moveTo>
                <a:lnTo>
                  <a:pt x="1958352" y="128015"/>
                </a:lnTo>
                <a:lnTo>
                  <a:pt x="1958352" y="123443"/>
                </a:lnTo>
                <a:lnTo>
                  <a:pt x="1953780" y="121919"/>
                </a:lnTo>
                <a:lnTo>
                  <a:pt x="1947684" y="124967"/>
                </a:lnTo>
                <a:lnTo>
                  <a:pt x="1946160" y="128015"/>
                </a:lnTo>
                <a:lnTo>
                  <a:pt x="1946160" y="131063"/>
                </a:lnTo>
                <a:lnTo>
                  <a:pt x="1947684" y="134111"/>
                </a:lnTo>
                <a:lnTo>
                  <a:pt x="1950732" y="137159"/>
                </a:lnTo>
                <a:lnTo>
                  <a:pt x="1955304" y="135635"/>
                </a:lnTo>
                <a:lnTo>
                  <a:pt x="1958352" y="134111"/>
                </a:lnTo>
                <a:lnTo>
                  <a:pt x="1959876" y="131063"/>
                </a:lnTo>
                <a:close/>
              </a:path>
              <a:path w="2293632" h="854963">
                <a:moveTo>
                  <a:pt x="1935492" y="138683"/>
                </a:moveTo>
                <a:lnTo>
                  <a:pt x="1935492" y="135635"/>
                </a:lnTo>
                <a:lnTo>
                  <a:pt x="1933968" y="132587"/>
                </a:lnTo>
                <a:lnTo>
                  <a:pt x="1929396" y="131063"/>
                </a:lnTo>
                <a:lnTo>
                  <a:pt x="1926348" y="132587"/>
                </a:lnTo>
                <a:lnTo>
                  <a:pt x="1923300" y="132587"/>
                </a:lnTo>
                <a:lnTo>
                  <a:pt x="1921776" y="137159"/>
                </a:lnTo>
                <a:lnTo>
                  <a:pt x="1923300" y="140207"/>
                </a:lnTo>
                <a:lnTo>
                  <a:pt x="1923300" y="143255"/>
                </a:lnTo>
                <a:lnTo>
                  <a:pt x="1927872" y="144779"/>
                </a:lnTo>
                <a:lnTo>
                  <a:pt x="1930920" y="144779"/>
                </a:lnTo>
                <a:lnTo>
                  <a:pt x="1933968" y="143255"/>
                </a:lnTo>
                <a:lnTo>
                  <a:pt x="1935492" y="138683"/>
                </a:lnTo>
                <a:close/>
              </a:path>
              <a:path w="2293632" h="854963">
                <a:moveTo>
                  <a:pt x="1912632" y="147827"/>
                </a:moveTo>
                <a:lnTo>
                  <a:pt x="1909584" y="141731"/>
                </a:lnTo>
                <a:lnTo>
                  <a:pt x="1906536" y="140207"/>
                </a:lnTo>
                <a:lnTo>
                  <a:pt x="1903488" y="140207"/>
                </a:lnTo>
                <a:lnTo>
                  <a:pt x="1898916" y="141731"/>
                </a:lnTo>
                <a:lnTo>
                  <a:pt x="1897392" y="144779"/>
                </a:lnTo>
                <a:lnTo>
                  <a:pt x="1898916" y="149351"/>
                </a:lnTo>
                <a:lnTo>
                  <a:pt x="1900440" y="152399"/>
                </a:lnTo>
                <a:lnTo>
                  <a:pt x="1903488" y="153923"/>
                </a:lnTo>
                <a:lnTo>
                  <a:pt x="1906536" y="152399"/>
                </a:lnTo>
                <a:lnTo>
                  <a:pt x="1909584" y="152399"/>
                </a:lnTo>
                <a:lnTo>
                  <a:pt x="1912632" y="147827"/>
                </a:lnTo>
                <a:close/>
              </a:path>
              <a:path w="2293632" h="854963">
                <a:moveTo>
                  <a:pt x="1888248" y="156971"/>
                </a:moveTo>
                <a:lnTo>
                  <a:pt x="1886724" y="153923"/>
                </a:lnTo>
                <a:lnTo>
                  <a:pt x="1886724" y="150875"/>
                </a:lnTo>
                <a:lnTo>
                  <a:pt x="1882152" y="147827"/>
                </a:lnTo>
                <a:lnTo>
                  <a:pt x="1876056" y="150875"/>
                </a:lnTo>
                <a:lnTo>
                  <a:pt x="1874532" y="153923"/>
                </a:lnTo>
                <a:lnTo>
                  <a:pt x="1874532" y="156971"/>
                </a:lnTo>
                <a:lnTo>
                  <a:pt x="1876056" y="161543"/>
                </a:lnTo>
                <a:lnTo>
                  <a:pt x="1879104" y="163067"/>
                </a:lnTo>
                <a:lnTo>
                  <a:pt x="1883676" y="161543"/>
                </a:lnTo>
                <a:lnTo>
                  <a:pt x="1886724" y="160019"/>
                </a:lnTo>
                <a:lnTo>
                  <a:pt x="1888248" y="156971"/>
                </a:lnTo>
                <a:close/>
              </a:path>
              <a:path w="2293632" h="854963">
                <a:moveTo>
                  <a:pt x="1863864" y="166115"/>
                </a:moveTo>
                <a:lnTo>
                  <a:pt x="1863864" y="161543"/>
                </a:lnTo>
                <a:lnTo>
                  <a:pt x="1862340" y="158495"/>
                </a:lnTo>
                <a:lnTo>
                  <a:pt x="1859292" y="156971"/>
                </a:lnTo>
                <a:lnTo>
                  <a:pt x="1854720" y="158495"/>
                </a:lnTo>
                <a:lnTo>
                  <a:pt x="1851672" y="160019"/>
                </a:lnTo>
                <a:lnTo>
                  <a:pt x="1850148" y="163067"/>
                </a:lnTo>
                <a:lnTo>
                  <a:pt x="1851672" y="166115"/>
                </a:lnTo>
                <a:lnTo>
                  <a:pt x="1851672" y="169163"/>
                </a:lnTo>
                <a:lnTo>
                  <a:pt x="1856244" y="170687"/>
                </a:lnTo>
                <a:lnTo>
                  <a:pt x="1859292" y="170687"/>
                </a:lnTo>
                <a:lnTo>
                  <a:pt x="1862340" y="169163"/>
                </a:lnTo>
                <a:lnTo>
                  <a:pt x="1863864" y="166115"/>
                </a:lnTo>
                <a:close/>
              </a:path>
              <a:path w="2293632" h="854963">
                <a:moveTo>
                  <a:pt x="1841004" y="173735"/>
                </a:moveTo>
                <a:lnTo>
                  <a:pt x="1837956" y="167639"/>
                </a:lnTo>
                <a:lnTo>
                  <a:pt x="1834908" y="166115"/>
                </a:lnTo>
                <a:lnTo>
                  <a:pt x="1831860" y="167639"/>
                </a:lnTo>
                <a:lnTo>
                  <a:pt x="1827288" y="167639"/>
                </a:lnTo>
                <a:lnTo>
                  <a:pt x="1825764" y="172211"/>
                </a:lnTo>
                <a:lnTo>
                  <a:pt x="1828812" y="178307"/>
                </a:lnTo>
                <a:lnTo>
                  <a:pt x="1831860" y="179831"/>
                </a:lnTo>
                <a:lnTo>
                  <a:pt x="1834908" y="178307"/>
                </a:lnTo>
                <a:lnTo>
                  <a:pt x="1839480" y="178307"/>
                </a:lnTo>
                <a:lnTo>
                  <a:pt x="1841004" y="173735"/>
                </a:lnTo>
                <a:close/>
              </a:path>
              <a:path w="2293632" h="854963">
                <a:moveTo>
                  <a:pt x="1816620" y="182879"/>
                </a:moveTo>
                <a:lnTo>
                  <a:pt x="1815096" y="179831"/>
                </a:lnTo>
                <a:lnTo>
                  <a:pt x="1815096" y="176783"/>
                </a:lnTo>
                <a:lnTo>
                  <a:pt x="1810524" y="175259"/>
                </a:lnTo>
                <a:lnTo>
                  <a:pt x="1807476" y="175259"/>
                </a:lnTo>
                <a:lnTo>
                  <a:pt x="1804428" y="176783"/>
                </a:lnTo>
                <a:lnTo>
                  <a:pt x="1802904" y="179831"/>
                </a:lnTo>
                <a:lnTo>
                  <a:pt x="1802904" y="184403"/>
                </a:lnTo>
                <a:lnTo>
                  <a:pt x="1804428" y="187451"/>
                </a:lnTo>
                <a:lnTo>
                  <a:pt x="1807476" y="188975"/>
                </a:lnTo>
                <a:lnTo>
                  <a:pt x="1812048" y="187451"/>
                </a:lnTo>
                <a:lnTo>
                  <a:pt x="1815096" y="185927"/>
                </a:lnTo>
                <a:lnTo>
                  <a:pt x="1816620" y="182879"/>
                </a:lnTo>
                <a:close/>
              </a:path>
              <a:path w="2293632" h="854963">
                <a:moveTo>
                  <a:pt x="1792236" y="192023"/>
                </a:moveTo>
                <a:lnTo>
                  <a:pt x="1792236" y="188975"/>
                </a:lnTo>
                <a:lnTo>
                  <a:pt x="1790712" y="185927"/>
                </a:lnTo>
                <a:lnTo>
                  <a:pt x="1787664" y="182879"/>
                </a:lnTo>
                <a:lnTo>
                  <a:pt x="1783092" y="184403"/>
                </a:lnTo>
                <a:lnTo>
                  <a:pt x="1780044" y="185927"/>
                </a:lnTo>
                <a:lnTo>
                  <a:pt x="1778520" y="188975"/>
                </a:lnTo>
                <a:lnTo>
                  <a:pt x="1780044" y="192023"/>
                </a:lnTo>
                <a:lnTo>
                  <a:pt x="1780044" y="196595"/>
                </a:lnTo>
                <a:lnTo>
                  <a:pt x="1784616" y="198119"/>
                </a:lnTo>
                <a:lnTo>
                  <a:pt x="1790712" y="195071"/>
                </a:lnTo>
                <a:lnTo>
                  <a:pt x="1792236" y="192023"/>
                </a:lnTo>
                <a:close/>
              </a:path>
              <a:path w="2293632" h="854963">
                <a:moveTo>
                  <a:pt x="1769376" y="201167"/>
                </a:moveTo>
                <a:lnTo>
                  <a:pt x="1767852" y="196595"/>
                </a:lnTo>
                <a:lnTo>
                  <a:pt x="1766328" y="193547"/>
                </a:lnTo>
                <a:lnTo>
                  <a:pt x="1763280" y="192023"/>
                </a:lnTo>
                <a:lnTo>
                  <a:pt x="1757184" y="195071"/>
                </a:lnTo>
                <a:lnTo>
                  <a:pt x="1754136" y="198119"/>
                </a:lnTo>
                <a:lnTo>
                  <a:pt x="1757184" y="204215"/>
                </a:lnTo>
                <a:lnTo>
                  <a:pt x="1760232" y="205739"/>
                </a:lnTo>
                <a:lnTo>
                  <a:pt x="1763280" y="205739"/>
                </a:lnTo>
                <a:lnTo>
                  <a:pt x="1767852" y="204215"/>
                </a:lnTo>
                <a:lnTo>
                  <a:pt x="1769376" y="201167"/>
                </a:lnTo>
                <a:close/>
              </a:path>
              <a:path w="2293632" h="854963">
                <a:moveTo>
                  <a:pt x="1744992" y="208787"/>
                </a:moveTo>
                <a:lnTo>
                  <a:pt x="1743468" y="205739"/>
                </a:lnTo>
                <a:lnTo>
                  <a:pt x="1743468" y="202691"/>
                </a:lnTo>
                <a:lnTo>
                  <a:pt x="1738896" y="201167"/>
                </a:lnTo>
                <a:lnTo>
                  <a:pt x="1735848" y="202691"/>
                </a:lnTo>
                <a:lnTo>
                  <a:pt x="1732800" y="202691"/>
                </a:lnTo>
                <a:lnTo>
                  <a:pt x="1731276" y="207263"/>
                </a:lnTo>
                <a:lnTo>
                  <a:pt x="1731276" y="210311"/>
                </a:lnTo>
                <a:lnTo>
                  <a:pt x="1732800" y="213359"/>
                </a:lnTo>
                <a:lnTo>
                  <a:pt x="1737372" y="214883"/>
                </a:lnTo>
                <a:lnTo>
                  <a:pt x="1740420" y="213359"/>
                </a:lnTo>
                <a:lnTo>
                  <a:pt x="1743468" y="213359"/>
                </a:lnTo>
                <a:lnTo>
                  <a:pt x="1744992" y="208787"/>
                </a:lnTo>
                <a:close/>
              </a:path>
              <a:path w="2293632" h="854963">
                <a:moveTo>
                  <a:pt x="1720608" y="217931"/>
                </a:moveTo>
                <a:lnTo>
                  <a:pt x="1720608" y="214883"/>
                </a:lnTo>
                <a:lnTo>
                  <a:pt x="1719084" y="211835"/>
                </a:lnTo>
                <a:lnTo>
                  <a:pt x="1716036" y="210311"/>
                </a:lnTo>
                <a:lnTo>
                  <a:pt x="1711464" y="210311"/>
                </a:lnTo>
                <a:lnTo>
                  <a:pt x="1708416" y="211835"/>
                </a:lnTo>
                <a:lnTo>
                  <a:pt x="1706892" y="214883"/>
                </a:lnTo>
                <a:lnTo>
                  <a:pt x="1708416" y="219455"/>
                </a:lnTo>
                <a:lnTo>
                  <a:pt x="1708416" y="222503"/>
                </a:lnTo>
                <a:lnTo>
                  <a:pt x="1712988" y="224027"/>
                </a:lnTo>
                <a:lnTo>
                  <a:pt x="1719084" y="220979"/>
                </a:lnTo>
                <a:lnTo>
                  <a:pt x="1720608" y="217931"/>
                </a:lnTo>
                <a:close/>
              </a:path>
              <a:path w="2293632" h="854963">
                <a:moveTo>
                  <a:pt x="1697748" y="227075"/>
                </a:moveTo>
                <a:lnTo>
                  <a:pt x="1696224" y="224027"/>
                </a:lnTo>
                <a:lnTo>
                  <a:pt x="1694700" y="219455"/>
                </a:lnTo>
                <a:lnTo>
                  <a:pt x="1691652" y="217931"/>
                </a:lnTo>
                <a:lnTo>
                  <a:pt x="1685556" y="220979"/>
                </a:lnTo>
                <a:lnTo>
                  <a:pt x="1682508" y="224027"/>
                </a:lnTo>
                <a:lnTo>
                  <a:pt x="1685556" y="230123"/>
                </a:lnTo>
                <a:lnTo>
                  <a:pt x="1688604" y="233171"/>
                </a:lnTo>
                <a:lnTo>
                  <a:pt x="1691652" y="231647"/>
                </a:lnTo>
                <a:lnTo>
                  <a:pt x="1696224" y="230123"/>
                </a:lnTo>
                <a:lnTo>
                  <a:pt x="1697748" y="227075"/>
                </a:lnTo>
                <a:close/>
              </a:path>
              <a:path w="2293632" h="854963">
                <a:moveTo>
                  <a:pt x="1673364" y="236219"/>
                </a:moveTo>
                <a:lnTo>
                  <a:pt x="1671840" y="231647"/>
                </a:lnTo>
                <a:lnTo>
                  <a:pt x="1671840" y="228599"/>
                </a:lnTo>
                <a:lnTo>
                  <a:pt x="1667268" y="227075"/>
                </a:lnTo>
                <a:lnTo>
                  <a:pt x="1664220" y="228599"/>
                </a:lnTo>
                <a:lnTo>
                  <a:pt x="1661172" y="228599"/>
                </a:lnTo>
                <a:lnTo>
                  <a:pt x="1659648" y="233171"/>
                </a:lnTo>
                <a:lnTo>
                  <a:pt x="1659648" y="236219"/>
                </a:lnTo>
                <a:lnTo>
                  <a:pt x="1661172" y="239267"/>
                </a:lnTo>
                <a:lnTo>
                  <a:pt x="1665744" y="240791"/>
                </a:lnTo>
                <a:lnTo>
                  <a:pt x="1668792" y="240791"/>
                </a:lnTo>
                <a:lnTo>
                  <a:pt x="1671840" y="239267"/>
                </a:lnTo>
                <a:lnTo>
                  <a:pt x="1673364" y="236219"/>
                </a:lnTo>
                <a:close/>
              </a:path>
              <a:path w="2293632" h="854963">
                <a:moveTo>
                  <a:pt x="1648980" y="243839"/>
                </a:moveTo>
                <a:lnTo>
                  <a:pt x="1648980" y="240791"/>
                </a:lnTo>
                <a:lnTo>
                  <a:pt x="1647456" y="237743"/>
                </a:lnTo>
                <a:lnTo>
                  <a:pt x="1644408" y="236219"/>
                </a:lnTo>
                <a:lnTo>
                  <a:pt x="1639836" y="236219"/>
                </a:lnTo>
                <a:lnTo>
                  <a:pt x="1639836" y="237743"/>
                </a:lnTo>
                <a:lnTo>
                  <a:pt x="1636788" y="237743"/>
                </a:lnTo>
                <a:lnTo>
                  <a:pt x="1635264" y="242315"/>
                </a:lnTo>
                <a:lnTo>
                  <a:pt x="1638312" y="248411"/>
                </a:lnTo>
                <a:lnTo>
                  <a:pt x="1641360" y="249935"/>
                </a:lnTo>
                <a:lnTo>
                  <a:pt x="1644408" y="248411"/>
                </a:lnTo>
                <a:lnTo>
                  <a:pt x="1647456" y="248411"/>
                </a:lnTo>
                <a:lnTo>
                  <a:pt x="1648980" y="243839"/>
                </a:lnTo>
                <a:close/>
              </a:path>
              <a:path w="2293632" h="854963">
                <a:moveTo>
                  <a:pt x="1626120" y="252983"/>
                </a:moveTo>
                <a:lnTo>
                  <a:pt x="1623072" y="246887"/>
                </a:lnTo>
                <a:lnTo>
                  <a:pt x="1620024" y="245363"/>
                </a:lnTo>
                <a:lnTo>
                  <a:pt x="1616976" y="245363"/>
                </a:lnTo>
                <a:lnTo>
                  <a:pt x="1613928" y="246887"/>
                </a:lnTo>
                <a:lnTo>
                  <a:pt x="1610880" y="249935"/>
                </a:lnTo>
                <a:lnTo>
                  <a:pt x="1612404" y="254507"/>
                </a:lnTo>
                <a:lnTo>
                  <a:pt x="1613928" y="257555"/>
                </a:lnTo>
                <a:lnTo>
                  <a:pt x="1616976" y="259079"/>
                </a:lnTo>
                <a:lnTo>
                  <a:pt x="1620024" y="257555"/>
                </a:lnTo>
                <a:lnTo>
                  <a:pt x="1624596" y="256031"/>
                </a:lnTo>
                <a:lnTo>
                  <a:pt x="1626120" y="252983"/>
                </a:lnTo>
                <a:close/>
              </a:path>
              <a:path w="2293632" h="854963">
                <a:moveTo>
                  <a:pt x="1601736" y="262127"/>
                </a:moveTo>
                <a:lnTo>
                  <a:pt x="1600212" y="259079"/>
                </a:lnTo>
                <a:lnTo>
                  <a:pt x="1600212" y="254507"/>
                </a:lnTo>
                <a:lnTo>
                  <a:pt x="1595640" y="252983"/>
                </a:lnTo>
                <a:lnTo>
                  <a:pt x="1589544" y="256031"/>
                </a:lnTo>
                <a:lnTo>
                  <a:pt x="1588020" y="259079"/>
                </a:lnTo>
                <a:lnTo>
                  <a:pt x="1588020" y="262127"/>
                </a:lnTo>
                <a:lnTo>
                  <a:pt x="1589544" y="265175"/>
                </a:lnTo>
                <a:lnTo>
                  <a:pt x="1594116" y="268223"/>
                </a:lnTo>
                <a:lnTo>
                  <a:pt x="1600212" y="265175"/>
                </a:lnTo>
                <a:lnTo>
                  <a:pt x="1601736" y="262127"/>
                </a:lnTo>
                <a:close/>
              </a:path>
              <a:path w="2293632" h="854963">
                <a:moveTo>
                  <a:pt x="1577352" y="271271"/>
                </a:moveTo>
                <a:lnTo>
                  <a:pt x="1577352" y="266699"/>
                </a:lnTo>
                <a:lnTo>
                  <a:pt x="1575828" y="263651"/>
                </a:lnTo>
                <a:lnTo>
                  <a:pt x="1572780" y="262127"/>
                </a:lnTo>
                <a:lnTo>
                  <a:pt x="1568208" y="263651"/>
                </a:lnTo>
                <a:lnTo>
                  <a:pt x="1565160" y="263651"/>
                </a:lnTo>
                <a:lnTo>
                  <a:pt x="1563636" y="268223"/>
                </a:lnTo>
                <a:lnTo>
                  <a:pt x="1566684" y="274319"/>
                </a:lnTo>
                <a:lnTo>
                  <a:pt x="1569732" y="275843"/>
                </a:lnTo>
                <a:lnTo>
                  <a:pt x="1572780" y="275843"/>
                </a:lnTo>
                <a:lnTo>
                  <a:pt x="1575828" y="274319"/>
                </a:lnTo>
                <a:lnTo>
                  <a:pt x="1577352" y="271271"/>
                </a:lnTo>
                <a:close/>
              </a:path>
              <a:path w="2293632" h="854963">
                <a:moveTo>
                  <a:pt x="1554492" y="278891"/>
                </a:moveTo>
                <a:lnTo>
                  <a:pt x="1551444" y="272795"/>
                </a:lnTo>
                <a:lnTo>
                  <a:pt x="1548396" y="271271"/>
                </a:lnTo>
                <a:lnTo>
                  <a:pt x="1545348" y="271271"/>
                </a:lnTo>
                <a:lnTo>
                  <a:pt x="1542300" y="272795"/>
                </a:lnTo>
                <a:lnTo>
                  <a:pt x="1539252" y="277367"/>
                </a:lnTo>
                <a:lnTo>
                  <a:pt x="1542300" y="283463"/>
                </a:lnTo>
                <a:lnTo>
                  <a:pt x="1545348" y="284987"/>
                </a:lnTo>
                <a:lnTo>
                  <a:pt x="1548396" y="283463"/>
                </a:lnTo>
                <a:lnTo>
                  <a:pt x="1552968" y="283463"/>
                </a:lnTo>
                <a:lnTo>
                  <a:pt x="1554492" y="278891"/>
                </a:lnTo>
                <a:close/>
              </a:path>
              <a:path w="2293632" h="854963">
                <a:moveTo>
                  <a:pt x="1530108" y="288035"/>
                </a:moveTo>
                <a:lnTo>
                  <a:pt x="1528584" y="284987"/>
                </a:lnTo>
                <a:lnTo>
                  <a:pt x="1528584" y="281939"/>
                </a:lnTo>
                <a:lnTo>
                  <a:pt x="1524012" y="278891"/>
                </a:lnTo>
                <a:lnTo>
                  <a:pt x="1517916" y="281939"/>
                </a:lnTo>
                <a:lnTo>
                  <a:pt x="1516392" y="284987"/>
                </a:lnTo>
                <a:lnTo>
                  <a:pt x="1517916" y="288035"/>
                </a:lnTo>
                <a:lnTo>
                  <a:pt x="1517916" y="292607"/>
                </a:lnTo>
                <a:lnTo>
                  <a:pt x="1522488" y="294131"/>
                </a:lnTo>
                <a:lnTo>
                  <a:pt x="1528584" y="291083"/>
                </a:lnTo>
                <a:lnTo>
                  <a:pt x="1530108" y="288035"/>
                </a:lnTo>
                <a:close/>
              </a:path>
              <a:path w="2293632" h="854963">
                <a:moveTo>
                  <a:pt x="1507248" y="297179"/>
                </a:moveTo>
                <a:lnTo>
                  <a:pt x="1505724" y="294131"/>
                </a:lnTo>
                <a:lnTo>
                  <a:pt x="1504200" y="289559"/>
                </a:lnTo>
                <a:lnTo>
                  <a:pt x="1501152" y="288035"/>
                </a:lnTo>
                <a:lnTo>
                  <a:pt x="1498104" y="289559"/>
                </a:lnTo>
                <a:lnTo>
                  <a:pt x="1496580" y="289559"/>
                </a:lnTo>
                <a:lnTo>
                  <a:pt x="1493532" y="291083"/>
                </a:lnTo>
                <a:lnTo>
                  <a:pt x="1492008" y="294131"/>
                </a:lnTo>
                <a:lnTo>
                  <a:pt x="1495056" y="300227"/>
                </a:lnTo>
                <a:lnTo>
                  <a:pt x="1498104" y="303275"/>
                </a:lnTo>
                <a:lnTo>
                  <a:pt x="1504200" y="300227"/>
                </a:lnTo>
                <a:lnTo>
                  <a:pt x="1507248" y="297179"/>
                </a:lnTo>
                <a:close/>
              </a:path>
              <a:path w="2293632" h="854963">
                <a:moveTo>
                  <a:pt x="1482864" y="304799"/>
                </a:moveTo>
                <a:lnTo>
                  <a:pt x="1479816" y="298703"/>
                </a:lnTo>
                <a:lnTo>
                  <a:pt x="1476768" y="297179"/>
                </a:lnTo>
                <a:lnTo>
                  <a:pt x="1473720" y="298703"/>
                </a:lnTo>
                <a:lnTo>
                  <a:pt x="1470672" y="298703"/>
                </a:lnTo>
                <a:lnTo>
                  <a:pt x="1467624" y="303275"/>
                </a:lnTo>
                <a:lnTo>
                  <a:pt x="1470672" y="309371"/>
                </a:lnTo>
                <a:lnTo>
                  <a:pt x="1473720" y="310895"/>
                </a:lnTo>
                <a:lnTo>
                  <a:pt x="1476768" y="310895"/>
                </a:lnTo>
                <a:lnTo>
                  <a:pt x="1481340" y="309371"/>
                </a:lnTo>
                <a:lnTo>
                  <a:pt x="1482864" y="304799"/>
                </a:lnTo>
                <a:close/>
              </a:path>
              <a:path w="2293632" h="854963">
                <a:moveTo>
                  <a:pt x="1458480" y="313943"/>
                </a:moveTo>
                <a:lnTo>
                  <a:pt x="1456956" y="310895"/>
                </a:lnTo>
                <a:lnTo>
                  <a:pt x="1456956" y="307847"/>
                </a:lnTo>
                <a:lnTo>
                  <a:pt x="1452384" y="306323"/>
                </a:lnTo>
                <a:lnTo>
                  <a:pt x="1449336" y="306323"/>
                </a:lnTo>
                <a:lnTo>
                  <a:pt x="1446288" y="307847"/>
                </a:lnTo>
                <a:lnTo>
                  <a:pt x="1444764" y="312419"/>
                </a:lnTo>
                <a:lnTo>
                  <a:pt x="1446288" y="315467"/>
                </a:lnTo>
                <a:lnTo>
                  <a:pt x="1446288" y="318515"/>
                </a:lnTo>
                <a:lnTo>
                  <a:pt x="1450860" y="320039"/>
                </a:lnTo>
                <a:lnTo>
                  <a:pt x="1453908" y="318515"/>
                </a:lnTo>
                <a:lnTo>
                  <a:pt x="1456956" y="318515"/>
                </a:lnTo>
                <a:lnTo>
                  <a:pt x="1458480" y="313943"/>
                </a:lnTo>
                <a:close/>
              </a:path>
              <a:path w="2293632" h="854963">
                <a:moveTo>
                  <a:pt x="1435620" y="323087"/>
                </a:moveTo>
                <a:lnTo>
                  <a:pt x="1432572" y="316991"/>
                </a:lnTo>
                <a:lnTo>
                  <a:pt x="1429524" y="313943"/>
                </a:lnTo>
                <a:lnTo>
                  <a:pt x="1426476" y="315467"/>
                </a:lnTo>
                <a:lnTo>
                  <a:pt x="1421904" y="316991"/>
                </a:lnTo>
                <a:lnTo>
                  <a:pt x="1420380" y="320039"/>
                </a:lnTo>
                <a:lnTo>
                  <a:pt x="1421904" y="323087"/>
                </a:lnTo>
                <a:lnTo>
                  <a:pt x="1423428" y="327659"/>
                </a:lnTo>
                <a:lnTo>
                  <a:pt x="1426476" y="329183"/>
                </a:lnTo>
                <a:lnTo>
                  <a:pt x="1432572" y="326135"/>
                </a:lnTo>
                <a:lnTo>
                  <a:pt x="1435620" y="323087"/>
                </a:lnTo>
                <a:close/>
              </a:path>
              <a:path w="2293632" h="854963">
                <a:moveTo>
                  <a:pt x="1411236" y="332231"/>
                </a:moveTo>
                <a:lnTo>
                  <a:pt x="1409712" y="329183"/>
                </a:lnTo>
                <a:lnTo>
                  <a:pt x="1408188" y="324611"/>
                </a:lnTo>
                <a:lnTo>
                  <a:pt x="1405140" y="323087"/>
                </a:lnTo>
                <a:lnTo>
                  <a:pt x="1399044" y="326135"/>
                </a:lnTo>
                <a:lnTo>
                  <a:pt x="1397520" y="329183"/>
                </a:lnTo>
                <a:lnTo>
                  <a:pt x="1397520" y="332231"/>
                </a:lnTo>
                <a:lnTo>
                  <a:pt x="1399044" y="335279"/>
                </a:lnTo>
                <a:lnTo>
                  <a:pt x="1402092" y="338327"/>
                </a:lnTo>
                <a:lnTo>
                  <a:pt x="1406664" y="336803"/>
                </a:lnTo>
                <a:lnTo>
                  <a:pt x="1409712" y="335279"/>
                </a:lnTo>
                <a:lnTo>
                  <a:pt x="1411236" y="332231"/>
                </a:lnTo>
                <a:close/>
              </a:path>
              <a:path w="2293632" h="854963">
                <a:moveTo>
                  <a:pt x="1386852" y="339851"/>
                </a:moveTo>
                <a:lnTo>
                  <a:pt x="1385328" y="336803"/>
                </a:lnTo>
                <a:lnTo>
                  <a:pt x="1385328" y="333755"/>
                </a:lnTo>
                <a:lnTo>
                  <a:pt x="1380756" y="332231"/>
                </a:lnTo>
                <a:lnTo>
                  <a:pt x="1377708" y="333755"/>
                </a:lnTo>
                <a:lnTo>
                  <a:pt x="1374660" y="333755"/>
                </a:lnTo>
                <a:lnTo>
                  <a:pt x="1373136" y="338327"/>
                </a:lnTo>
                <a:lnTo>
                  <a:pt x="1374660" y="341375"/>
                </a:lnTo>
                <a:lnTo>
                  <a:pt x="1374660" y="344423"/>
                </a:lnTo>
                <a:lnTo>
                  <a:pt x="1379232" y="345947"/>
                </a:lnTo>
                <a:lnTo>
                  <a:pt x="1382280" y="345947"/>
                </a:lnTo>
                <a:lnTo>
                  <a:pt x="1385328" y="344423"/>
                </a:lnTo>
                <a:lnTo>
                  <a:pt x="1386852" y="339851"/>
                </a:lnTo>
                <a:close/>
              </a:path>
              <a:path w="2293632" h="854963">
                <a:moveTo>
                  <a:pt x="1363992" y="348995"/>
                </a:moveTo>
                <a:lnTo>
                  <a:pt x="1360944" y="342899"/>
                </a:lnTo>
                <a:lnTo>
                  <a:pt x="1357896" y="341375"/>
                </a:lnTo>
                <a:lnTo>
                  <a:pt x="1354848" y="341375"/>
                </a:lnTo>
                <a:lnTo>
                  <a:pt x="1350276" y="342899"/>
                </a:lnTo>
                <a:lnTo>
                  <a:pt x="1348752" y="345947"/>
                </a:lnTo>
                <a:lnTo>
                  <a:pt x="1350276" y="350519"/>
                </a:lnTo>
                <a:lnTo>
                  <a:pt x="1351800" y="353567"/>
                </a:lnTo>
                <a:lnTo>
                  <a:pt x="1354848" y="355091"/>
                </a:lnTo>
                <a:lnTo>
                  <a:pt x="1357896" y="353567"/>
                </a:lnTo>
                <a:lnTo>
                  <a:pt x="1360944" y="353567"/>
                </a:lnTo>
                <a:lnTo>
                  <a:pt x="1363992" y="348995"/>
                </a:lnTo>
                <a:close/>
              </a:path>
              <a:path w="2293632" h="854963">
                <a:moveTo>
                  <a:pt x="1339608" y="358139"/>
                </a:moveTo>
                <a:lnTo>
                  <a:pt x="1336560" y="352043"/>
                </a:lnTo>
                <a:lnTo>
                  <a:pt x="1333512" y="348995"/>
                </a:lnTo>
                <a:lnTo>
                  <a:pt x="1327416" y="352043"/>
                </a:lnTo>
                <a:lnTo>
                  <a:pt x="1325892" y="355091"/>
                </a:lnTo>
                <a:lnTo>
                  <a:pt x="1325892" y="358139"/>
                </a:lnTo>
                <a:lnTo>
                  <a:pt x="1327416" y="362711"/>
                </a:lnTo>
                <a:lnTo>
                  <a:pt x="1330464" y="364235"/>
                </a:lnTo>
                <a:lnTo>
                  <a:pt x="1335036" y="362711"/>
                </a:lnTo>
                <a:lnTo>
                  <a:pt x="1338084" y="361187"/>
                </a:lnTo>
                <a:lnTo>
                  <a:pt x="1339608" y="358139"/>
                </a:lnTo>
                <a:close/>
              </a:path>
              <a:path w="2293632" h="854963">
                <a:moveTo>
                  <a:pt x="1315224" y="367283"/>
                </a:moveTo>
                <a:lnTo>
                  <a:pt x="1315224" y="362711"/>
                </a:lnTo>
                <a:lnTo>
                  <a:pt x="1313700" y="359663"/>
                </a:lnTo>
                <a:lnTo>
                  <a:pt x="1309128" y="358139"/>
                </a:lnTo>
                <a:lnTo>
                  <a:pt x="1303032" y="361187"/>
                </a:lnTo>
                <a:lnTo>
                  <a:pt x="1301508" y="364235"/>
                </a:lnTo>
                <a:lnTo>
                  <a:pt x="1303032" y="367283"/>
                </a:lnTo>
                <a:lnTo>
                  <a:pt x="1303032" y="370331"/>
                </a:lnTo>
                <a:lnTo>
                  <a:pt x="1307604" y="371855"/>
                </a:lnTo>
                <a:lnTo>
                  <a:pt x="1310652" y="371855"/>
                </a:lnTo>
                <a:lnTo>
                  <a:pt x="1313700" y="370331"/>
                </a:lnTo>
                <a:lnTo>
                  <a:pt x="1315224" y="367283"/>
                </a:lnTo>
                <a:close/>
              </a:path>
              <a:path w="2293632" h="854963">
                <a:moveTo>
                  <a:pt x="1292364" y="374903"/>
                </a:moveTo>
                <a:lnTo>
                  <a:pt x="1289316" y="368807"/>
                </a:lnTo>
                <a:lnTo>
                  <a:pt x="1286268" y="367283"/>
                </a:lnTo>
                <a:lnTo>
                  <a:pt x="1283220" y="368807"/>
                </a:lnTo>
                <a:lnTo>
                  <a:pt x="1278648" y="368807"/>
                </a:lnTo>
                <a:lnTo>
                  <a:pt x="1277124" y="373379"/>
                </a:lnTo>
                <a:lnTo>
                  <a:pt x="1280172" y="379475"/>
                </a:lnTo>
                <a:lnTo>
                  <a:pt x="1283220" y="380999"/>
                </a:lnTo>
                <a:lnTo>
                  <a:pt x="1286268" y="380999"/>
                </a:lnTo>
                <a:lnTo>
                  <a:pt x="1289316" y="379475"/>
                </a:lnTo>
                <a:lnTo>
                  <a:pt x="1292364" y="374903"/>
                </a:lnTo>
                <a:close/>
              </a:path>
              <a:path w="2293632" h="854963">
                <a:moveTo>
                  <a:pt x="1267980" y="384047"/>
                </a:moveTo>
                <a:lnTo>
                  <a:pt x="1264932" y="377951"/>
                </a:lnTo>
                <a:lnTo>
                  <a:pt x="1261884" y="376427"/>
                </a:lnTo>
                <a:lnTo>
                  <a:pt x="1258836" y="376427"/>
                </a:lnTo>
                <a:lnTo>
                  <a:pt x="1255788" y="377951"/>
                </a:lnTo>
                <a:lnTo>
                  <a:pt x="1254264" y="380999"/>
                </a:lnTo>
                <a:lnTo>
                  <a:pt x="1254264" y="385571"/>
                </a:lnTo>
                <a:lnTo>
                  <a:pt x="1255788" y="388619"/>
                </a:lnTo>
                <a:lnTo>
                  <a:pt x="1258836" y="390143"/>
                </a:lnTo>
                <a:lnTo>
                  <a:pt x="1263408" y="388619"/>
                </a:lnTo>
                <a:lnTo>
                  <a:pt x="1266456" y="388619"/>
                </a:lnTo>
                <a:lnTo>
                  <a:pt x="1267980" y="384047"/>
                </a:lnTo>
                <a:close/>
              </a:path>
              <a:path w="2293632" h="854963">
                <a:moveTo>
                  <a:pt x="1243596" y="393191"/>
                </a:moveTo>
                <a:lnTo>
                  <a:pt x="1243596" y="390143"/>
                </a:lnTo>
                <a:lnTo>
                  <a:pt x="1242072" y="387095"/>
                </a:lnTo>
                <a:lnTo>
                  <a:pt x="1237500" y="384047"/>
                </a:lnTo>
                <a:lnTo>
                  <a:pt x="1231404" y="387095"/>
                </a:lnTo>
                <a:lnTo>
                  <a:pt x="1229880" y="390143"/>
                </a:lnTo>
                <a:lnTo>
                  <a:pt x="1231404" y="393191"/>
                </a:lnTo>
                <a:lnTo>
                  <a:pt x="1231404" y="397763"/>
                </a:lnTo>
                <a:lnTo>
                  <a:pt x="1235976" y="399287"/>
                </a:lnTo>
                <a:lnTo>
                  <a:pt x="1242072" y="396239"/>
                </a:lnTo>
                <a:lnTo>
                  <a:pt x="1243596" y="393191"/>
                </a:lnTo>
                <a:close/>
              </a:path>
              <a:path w="2293632" h="854963">
                <a:moveTo>
                  <a:pt x="1220736" y="402335"/>
                </a:moveTo>
                <a:lnTo>
                  <a:pt x="1219212" y="397763"/>
                </a:lnTo>
                <a:lnTo>
                  <a:pt x="1217688" y="394715"/>
                </a:lnTo>
                <a:lnTo>
                  <a:pt x="1214640" y="393191"/>
                </a:lnTo>
                <a:lnTo>
                  <a:pt x="1211592" y="394715"/>
                </a:lnTo>
                <a:lnTo>
                  <a:pt x="1207020" y="396239"/>
                </a:lnTo>
                <a:lnTo>
                  <a:pt x="1205496" y="399287"/>
                </a:lnTo>
                <a:lnTo>
                  <a:pt x="1208544" y="405383"/>
                </a:lnTo>
                <a:lnTo>
                  <a:pt x="1211592" y="406907"/>
                </a:lnTo>
                <a:lnTo>
                  <a:pt x="1214640" y="406907"/>
                </a:lnTo>
                <a:lnTo>
                  <a:pt x="1217688" y="405383"/>
                </a:lnTo>
                <a:lnTo>
                  <a:pt x="1220736" y="402335"/>
                </a:lnTo>
                <a:close/>
              </a:path>
              <a:path w="2293632" h="854963">
                <a:moveTo>
                  <a:pt x="1196352" y="409955"/>
                </a:moveTo>
                <a:lnTo>
                  <a:pt x="1194828" y="406907"/>
                </a:lnTo>
                <a:lnTo>
                  <a:pt x="1194828" y="403859"/>
                </a:lnTo>
                <a:lnTo>
                  <a:pt x="1190256" y="402335"/>
                </a:lnTo>
                <a:lnTo>
                  <a:pt x="1187208" y="403859"/>
                </a:lnTo>
                <a:lnTo>
                  <a:pt x="1184160" y="403859"/>
                </a:lnTo>
                <a:lnTo>
                  <a:pt x="1182636" y="408431"/>
                </a:lnTo>
                <a:lnTo>
                  <a:pt x="1182636" y="411479"/>
                </a:lnTo>
                <a:lnTo>
                  <a:pt x="1184160" y="414527"/>
                </a:lnTo>
                <a:lnTo>
                  <a:pt x="1187208" y="416051"/>
                </a:lnTo>
                <a:lnTo>
                  <a:pt x="1191780" y="414527"/>
                </a:lnTo>
                <a:lnTo>
                  <a:pt x="1194828" y="414527"/>
                </a:lnTo>
                <a:lnTo>
                  <a:pt x="1196352" y="409955"/>
                </a:lnTo>
                <a:close/>
              </a:path>
              <a:path w="2293632" h="854963">
                <a:moveTo>
                  <a:pt x="1171968" y="419099"/>
                </a:moveTo>
                <a:lnTo>
                  <a:pt x="1171968" y="416051"/>
                </a:lnTo>
                <a:lnTo>
                  <a:pt x="1170444" y="413003"/>
                </a:lnTo>
                <a:lnTo>
                  <a:pt x="1167396" y="411479"/>
                </a:lnTo>
                <a:lnTo>
                  <a:pt x="1162824" y="411479"/>
                </a:lnTo>
                <a:lnTo>
                  <a:pt x="1159776" y="413003"/>
                </a:lnTo>
                <a:lnTo>
                  <a:pt x="1158252" y="416051"/>
                </a:lnTo>
                <a:lnTo>
                  <a:pt x="1159776" y="420623"/>
                </a:lnTo>
                <a:lnTo>
                  <a:pt x="1159776" y="423671"/>
                </a:lnTo>
                <a:lnTo>
                  <a:pt x="1164348" y="425195"/>
                </a:lnTo>
                <a:lnTo>
                  <a:pt x="1170444" y="422147"/>
                </a:lnTo>
                <a:lnTo>
                  <a:pt x="1171968" y="419099"/>
                </a:lnTo>
                <a:close/>
              </a:path>
              <a:path w="2293632" h="854963">
                <a:moveTo>
                  <a:pt x="1149108" y="428243"/>
                </a:moveTo>
                <a:lnTo>
                  <a:pt x="1147584" y="425195"/>
                </a:lnTo>
                <a:lnTo>
                  <a:pt x="1146060" y="420623"/>
                </a:lnTo>
                <a:lnTo>
                  <a:pt x="1143012" y="419099"/>
                </a:lnTo>
                <a:lnTo>
                  <a:pt x="1139964" y="420623"/>
                </a:lnTo>
                <a:lnTo>
                  <a:pt x="1135392" y="422147"/>
                </a:lnTo>
                <a:lnTo>
                  <a:pt x="1133868" y="425195"/>
                </a:lnTo>
                <a:lnTo>
                  <a:pt x="1136916" y="431291"/>
                </a:lnTo>
                <a:lnTo>
                  <a:pt x="1139964" y="434339"/>
                </a:lnTo>
                <a:lnTo>
                  <a:pt x="1146060" y="431291"/>
                </a:lnTo>
                <a:lnTo>
                  <a:pt x="1149108" y="428243"/>
                </a:lnTo>
                <a:close/>
              </a:path>
              <a:path w="2293632" h="854963">
                <a:moveTo>
                  <a:pt x="1124724" y="437387"/>
                </a:moveTo>
                <a:lnTo>
                  <a:pt x="1123200" y="432815"/>
                </a:lnTo>
                <a:lnTo>
                  <a:pt x="1123200" y="429767"/>
                </a:lnTo>
                <a:lnTo>
                  <a:pt x="1118628" y="428243"/>
                </a:lnTo>
                <a:lnTo>
                  <a:pt x="1112532" y="431291"/>
                </a:lnTo>
                <a:lnTo>
                  <a:pt x="1111008" y="434339"/>
                </a:lnTo>
                <a:lnTo>
                  <a:pt x="1111008" y="437387"/>
                </a:lnTo>
                <a:lnTo>
                  <a:pt x="1112532" y="440435"/>
                </a:lnTo>
                <a:lnTo>
                  <a:pt x="1115580" y="441959"/>
                </a:lnTo>
                <a:lnTo>
                  <a:pt x="1120152" y="441959"/>
                </a:lnTo>
                <a:lnTo>
                  <a:pt x="1123200" y="440435"/>
                </a:lnTo>
                <a:lnTo>
                  <a:pt x="1124724" y="437387"/>
                </a:lnTo>
                <a:close/>
              </a:path>
              <a:path w="2293632" h="854963">
                <a:moveTo>
                  <a:pt x="1100340" y="445007"/>
                </a:moveTo>
                <a:lnTo>
                  <a:pt x="1100340" y="441959"/>
                </a:lnTo>
                <a:lnTo>
                  <a:pt x="1098816" y="438911"/>
                </a:lnTo>
                <a:lnTo>
                  <a:pt x="1095768" y="437387"/>
                </a:lnTo>
                <a:lnTo>
                  <a:pt x="1091196" y="438911"/>
                </a:lnTo>
                <a:lnTo>
                  <a:pt x="1088148" y="438911"/>
                </a:lnTo>
                <a:lnTo>
                  <a:pt x="1086624" y="443483"/>
                </a:lnTo>
                <a:lnTo>
                  <a:pt x="1088148" y="446531"/>
                </a:lnTo>
                <a:lnTo>
                  <a:pt x="1088148" y="449579"/>
                </a:lnTo>
                <a:lnTo>
                  <a:pt x="1092720" y="451103"/>
                </a:lnTo>
                <a:lnTo>
                  <a:pt x="1095768" y="449579"/>
                </a:lnTo>
                <a:lnTo>
                  <a:pt x="1098816" y="449579"/>
                </a:lnTo>
                <a:lnTo>
                  <a:pt x="1100340" y="445007"/>
                </a:lnTo>
                <a:close/>
              </a:path>
              <a:path w="2293632" h="854963">
                <a:moveTo>
                  <a:pt x="1077480" y="454151"/>
                </a:moveTo>
                <a:lnTo>
                  <a:pt x="1074432" y="448055"/>
                </a:lnTo>
                <a:lnTo>
                  <a:pt x="1071384" y="446531"/>
                </a:lnTo>
                <a:lnTo>
                  <a:pt x="1068336" y="446531"/>
                </a:lnTo>
                <a:lnTo>
                  <a:pt x="1065288" y="448055"/>
                </a:lnTo>
                <a:lnTo>
                  <a:pt x="1062240" y="451103"/>
                </a:lnTo>
                <a:lnTo>
                  <a:pt x="1063764" y="455675"/>
                </a:lnTo>
                <a:lnTo>
                  <a:pt x="1065288" y="458723"/>
                </a:lnTo>
                <a:lnTo>
                  <a:pt x="1068336" y="460247"/>
                </a:lnTo>
                <a:lnTo>
                  <a:pt x="1071384" y="458723"/>
                </a:lnTo>
                <a:lnTo>
                  <a:pt x="1075956" y="457199"/>
                </a:lnTo>
                <a:lnTo>
                  <a:pt x="1077480" y="454151"/>
                </a:lnTo>
                <a:close/>
              </a:path>
              <a:path w="2293632" h="854963">
                <a:moveTo>
                  <a:pt x="1053096" y="463295"/>
                </a:moveTo>
                <a:lnTo>
                  <a:pt x="1051572" y="460247"/>
                </a:lnTo>
                <a:lnTo>
                  <a:pt x="1051572" y="455675"/>
                </a:lnTo>
                <a:lnTo>
                  <a:pt x="1047000" y="454151"/>
                </a:lnTo>
                <a:lnTo>
                  <a:pt x="1040904" y="457199"/>
                </a:lnTo>
                <a:lnTo>
                  <a:pt x="1039380" y="460247"/>
                </a:lnTo>
                <a:lnTo>
                  <a:pt x="1039380" y="463295"/>
                </a:lnTo>
                <a:lnTo>
                  <a:pt x="1040904" y="466343"/>
                </a:lnTo>
                <a:lnTo>
                  <a:pt x="1043952" y="469391"/>
                </a:lnTo>
                <a:lnTo>
                  <a:pt x="1048524" y="467867"/>
                </a:lnTo>
                <a:lnTo>
                  <a:pt x="1051572" y="466343"/>
                </a:lnTo>
                <a:lnTo>
                  <a:pt x="1053096" y="463295"/>
                </a:lnTo>
                <a:close/>
              </a:path>
              <a:path w="2293632" h="854963">
                <a:moveTo>
                  <a:pt x="1028712" y="472439"/>
                </a:moveTo>
                <a:lnTo>
                  <a:pt x="1028712" y="467867"/>
                </a:lnTo>
                <a:lnTo>
                  <a:pt x="1027188" y="464819"/>
                </a:lnTo>
                <a:lnTo>
                  <a:pt x="1024140" y="463295"/>
                </a:lnTo>
                <a:lnTo>
                  <a:pt x="1019568" y="464819"/>
                </a:lnTo>
                <a:lnTo>
                  <a:pt x="1016520" y="464819"/>
                </a:lnTo>
                <a:lnTo>
                  <a:pt x="1014996" y="469391"/>
                </a:lnTo>
                <a:lnTo>
                  <a:pt x="1016520" y="472439"/>
                </a:lnTo>
                <a:lnTo>
                  <a:pt x="1016520" y="475487"/>
                </a:lnTo>
                <a:lnTo>
                  <a:pt x="1021092" y="477011"/>
                </a:lnTo>
                <a:lnTo>
                  <a:pt x="1024140" y="477011"/>
                </a:lnTo>
                <a:lnTo>
                  <a:pt x="1027188" y="475487"/>
                </a:lnTo>
                <a:lnTo>
                  <a:pt x="1028712" y="472439"/>
                </a:lnTo>
                <a:close/>
              </a:path>
              <a:path w="2293632" h="854963">
                <a:moveTo>
                  <a:pt x="1005852" y="480059"/>
                </a:moveTo>
                <a:lnTo>
                  <a:pt x="1002804" y="473963"/>
                </a:lnTo>
                <a:lnTo>
                  <a:pt x="999756" y="472439"/>
                </a:lnTo>
                <a:lnTo>
                  <a:pt x="996708" y="472439"/>
                </a:lnTo>
                <a:lnTo>
                  <a:pt x="993660" y="473963"/>
                </a:lnTo>
                <a:lnTo>
                  <a:pt x="990612" y="478535"/>
                </a:lnTo>
                <a:lnTo>
                  <a:pt x="993660" y="484631"/>
                </a:lnTo>
                <a:lnTo>
                  <a:pt x="996708" y="486155"/>
                </a:lnTo>
                <a:lnTo>
                  <a:pt x="999756" y="484631"/>
                </a:lnTo>
                <a:lnTo>
                  <a:pt x="1004328" y="484631"/>
                </a:lnTo>
                <a:lnTo>
                  <a:pt x="1005852" y="480059"/>
                </a:lnTo>
                <a:close/>
              </a:path>
              <a:path w="2293632" h="854963">
                <a:moveTo>
                  <a:pt x="981468" y="489203"/>
                </a:moveTo>
                <a:lnTo>
                  <a:pt x="979944" y="486155"/>
                </a:lnTo>
                <a:lnTo>
                  <a:pt x="979944" y="483107"/>
                </a:lnTo>
                <a:lnTo>
                  <a:pt x="975372" y="480059"/>
                </a:lnTo>
                <a:lnTo>
                  <a:pt x="969276" y="483107"/>
                </a:lnTo>
                <a:lnTo>
                  <a:pt x="967752" y="486155"/>
                </a:lnTo>
                <a:lnTo>
                  <a:pt x="967752" y="489203"/>
                </a:lnTo>
                <a:lnTo>
                  <a:pt x="969276" y="493775"/>
                </a:lnTo>
                <a:lnTo>
                  <a:pt x="973848" y="495299"/>
                </a:lnTo>
                <a:lnTo>
                  <a:pt x="979944" y="492251"/>
                </a:lnTo>
                <a:lnTo>
                  <a:pt x="981468" y="489203"/>
                </a:lnTo>
                <a:close/>
              </a:path>
              <a:path w="2293632" h="854963">
                <a:moveTo>
                  <a:pt x="957084" y="498347"/>
                </a:moveTo>
                <a:lnTo>
                  <a:pt x="957084" y="495299"/>
                </a:lnTo>
                <a:lnTo>
                  <a:pt x="955560" y="490727"/>
                </a:lnTo>
                <a:lnTo>
                  <a:pt x="952512" y="489203"/>
                </a:lnTo>
                <a:lnTo>
                  <a:pt x="947940" y="490727"/>
                </a:lnTo>
                <a:lnTo>
                  <a:pt x="944892" y="492251"/>
                </a:lnTo>
                <a:lnTo>
                  <a:pt x="943368" y="495299"/>
                </a:lnTo>
                <a:lnTo>
                  <a:pt x="946416" y="501395"/>
                </a:lnTo>
                <a:lnTo>
                  <a:pt x="949464" y="504443"/>
                </a:lnTo>
                <a:lnTo>
                  <a:pt x="955560" y="501395"/>
                </a:lnTo>
                <a:lnTo>
                  <a:pt x="957084" y="498347"/>
                </a:lnTo>
                <a:close/>
              </a:path>
              <a:path w="2293632" h="854963">
                <a:moveTo>
                  <a:pt x="934224" y="507491"/>
                </a:moveTo>
                <a:lnTo>
                  <a:pt x="932700" y="502919"/>
                </a:lnTo>
                <a:lnTo>
                  <a:pt x="931176" y="499871"/>
                </a:lnTo>
                <a:lnTo>
                  <a:pt x="928128" y="498347"/>
                </a:lnTo>
                <a:lnTo>
                  <a:pt x="925080" y="499871"/>
                </a:lnTo>
                <a:lnTo>
                  <a:pt x="922032" y="499871"/>
                </a:lnTo>
                <a:lnTo>
                  <a:pt x="918984" y="504443"/>
                </a:lnTo>
                <a:lnTo>
                  <a:pt x="922032" y="510539"/>
                </a:lnTo>
                <a:lnTo>
                  <a:pt x="925080" y="512063"/>
                </a:lnTo>
                <a:lnTo>
                  <a:pt x="928128" y="512063"/>
                </a:lnTo>
                <a:lnTo>
                  <a:pt x="932700" y="510539"/>
                </a:lnTo>
                <a:lnTo>
                  <a:pt x="934224" y="507491"/>
                </a:lnTo>
                <a:close/>
              </a:path>
              <a:path w="2293632" h="854963">
                <a:moveTo>
                  <a:pt x="909840" y="515111"/>
                </a:moveTo>
                <a:lnTo>
                  <a:pt x="908316" y="512063"/>
                </a:lnTo>
                <a:lnTo>
                  <a:pt x="908316" y="509015"/>
                </a:lnTo>
                <a:lnTo>
                  <a:pt x="903744" y="507491"/>
                </a:lnTo>
                <a:lnTo>
                  <a:pt x="900696" y="507491"/>
                </a:lnTo>
                <a:lnTo>
                  <a:pt x="897648" y="509015"/>
                </a:lnTo>
                <a:lnTo>
                  <a:pt x="896124" y="513587"/>
                </a:lnTo>
                <a:lnTo>
                  <a:pt x="896124" y="516635"/>
                </a:lnTo>
                <a:lnTo>
                  <a:pt x="897648" y="519683"/>
                </a:lnTo>
                <a:lnTo>
                  <a:pt x="902220" y="521207"/>
                </a:lnTo>
                <a:lnTo>
                  <a:pt x="905268" y="519683"/>
                </a:lnTo>
                <a:lnTo>
                  <a:pt x="908316" y="519683"/>
                </a:lnTo>
                <a:lnTo>
                  <a:pt x="909840" y="515111"/>
                </a:lnTo>
                <a:close/>
              </a:path>
              <a:path w="2293632" h="854963">
                <a:moveTo>
                  <a:pt x="885456" y="524255"/>
                </a:moveTo>
                <a:lnTo>
                  <a:pt x="885456" y="521207"/>
                </a:lnTo>
                <a:lnTo>
                  <a:pt x="883932" y="518159"/>
                </a:lnTo>
                <a:lnTo>
                  <a:pt x="880884" y="515111"/>
                </a:lnTo>
                <a:lnTo>
                  <a:pt x="876312" y="516635"/>
                </a:lnTo>
                <a:lnTo>
                  <a:pt x="873264" y="518159"/>
                </a:lnTo>
                <a:lnTo>
                  <a:pt x="871740" y="521207"/>
                </a:lnTo>
                <a:lnTo>
                  <a:pt x="873264" y="524255"/>
                </a:lnTo>
                <a:lnTo>
                  <a:pt x="874788" y="528827"/>
                </a:lnTo>
                <a:lnTo>
                  <a:pt x="877836" y="530351"/>
                </a:lnTo>
                <a:lnTo>
                  <a:pt x="883932" y="527303"/>
                </a:lnTo>
                <a:lnTo>
                  <a:pt x="885456" y="524255"/>
                </a:lnTo>
                <a:close/>
              </a:path>
              <a:path w="2293632" h="854963">
                <a:moveTo>
                  <a:pt x="862596" y="533399"/>
                </a:moveTo>
                <a:lnTo>
                  <a:pt x="861072" y="530351"/>
                </a:lnTo>
                <a:lnTo>
                  <a:pt x="859548" y="525779"/>
                </a:lnTo>
                <a:lnTo>
                  <a:pt x="856500" y="524255"/>
                </a:lnTo>
                <a:lnTo>
                  <a:pt x="850404" y="527303"/>
                </a:lnTo>
                <a:lnTo>
                  <a:pt x="847356" y="530351"/>
                </a:lnTo>
                <a:lnTo>
                  <a:pt x="850404" y="536447"/>
                </a:lnTo>
                <a:lnTo>
                  <a:pt x="853452" y="539495"/>
                </a:lnTo>
                <a:lnTo>
                  <a:pt x="856500" y="537971"/>
                </a:lnTo>
                <a:lnTo>
                  <a:pt x="861072" y="536447"/>
                </a:lnTo>
                <a:lnTo>
                  <a:pt x="862596" y="533399"/>
                </a:lnTo>
                <a:close/>
              </a:path>
              <a:path w="2293632" h="854963">
                <a:moveTo>
                  <a:pt x="838212" y="541019"/>
                </a:moveTo>
                <a:lnTo>
                  <a:pt x="836688" y="537971"/>
                </a:lnTo>
                <a:lnTo>
                  <a:pt x="836688" y="534923"/>
                </a:lnTo>
                <a:lnTo>
                  <a:pt x="832116" y="533399"/>
                </a:lnTo>
                <a:lnTo>
                  <a:pt x="829068" y="534923"/>
                </a:lnTo>
                <a:lnTo>
                  <a:pt x="826020" y="534923"/>
                </a:lnTo>
                <a:lnTo>
                  <a:pt x="824496" y="539495"/>
                </a:lnTo>
                <a:lnTo>
                  <a:pt x="826020" y="542543"/>
                </a:lnTo>
                <a:lnTo>
                  <a:pt x="826020" y="545591"/>
                </a:lnTo>
                <a:lnTo>
                  <a:pt x="830592" y="547115"/>
                </a:lnTo>
                <a:lnTo>
                  <a:pt x="833640" y="547115"/>
                </a:lnTo>
                <a:lnTo>
                  <a:pt x="836688" y="545591"/>
                </a:lnTo>
                <a:lnTo>
                  <a:pt x="838212" y="541019"/>
                </a:lnTo>
                <a:close/>
              </a:path>
              <a:path w="2293632" h="854963">
                <a:moveTo>
                  <a:pt x="813828" y="550163"/>
                </a:moveTo>
                <a:lnTo>
                  <a:pt x="813828" y="547115"/>
                </a:lnTo>
                <a:lnTo>
                  <a:pt x="812304" y="544067"/>
                </a:lnTo>
                <a:lnTo>
                  <a:pt x="809256" y="542543"/>
                </a:lnTo>
                <a:lnTo>
                  <a:pt x="804684" y="542543"/>
                </a:lnTo>
                <a:lnTo>
                  <a:pt x="801636" y="544067"/>
                </a:lnTo>
                <a:lnTo>
                  <a:pt x="800112" y="547115"/>
                </a:lnTo>
                <a:lnTo>
                  <a:pt x="801636" y="551687"/>
                </a:lnTo>
                <a:lnTo>
                  <a:pt x="803160" y="554735"/>
                </a:lnTo>
                <a:lnTo>
                  <a:pt x="806208" y="556259"/>
                </a:lnTo>
                <a:lnTo>
                  <a:pt x="809256" y="554735"/>
                </a:lnTo>
                <a:lnTo>
                  <a:pt x="812304" y="554735"/>
                </a:lnTo>
                <a:lnTo>
                  <a:pt x="813828" y="550163"/>
                </a:lnTo>
                <a:close/>
              </a:path>
              <a:path w="2293632" h="854963">
                <a:moveTo>
                  <a:pt x="790968" y="559307"/>
                </a:moveTo>
                <a:lnTo>
                  <a:pt x="787920" y="553211"/>
                </a:lnTo>
                <a:lnTo>
                  <a:pt x="784872" y="550163"/>
                </a:lnTo>
                <a:lnTo>
                  <a:pt x="778776" y="553211"/>
                </a:lnTo>
                <a:lnTo>
                  <a:pt x="775728" y="556259"/>
                </a:lnTo>
                <a:lnTo>
                  <a:pt x="777252" y="559307"/>
                </a:lnTo>
                <a:lnTo>
                  <a:pt x="778776" y="563879"/>
                </a:lnTo>
                <a:lnTo>
                  <a:pt x="781824" y="565403"/>
                </a:lnTo>
                <a:lnTo>
                  <a:pt x="784872" y="563879"/>
                </a:lnTo>
                <a:lnTo>
                  <a:pt x="789444" y="562355"/>
                </a:lnTo>
                <a:lnTo>
                  <a:pt x="790968" y="559307"/>
                </a:lnTo>
                <a:close/>
              </a:path>
              <a:path w="2293632" h="854963">
                <a:moveTo>
                  <a:pt x="766584" y="568451"/>
                </a:moveTo>
                <a:lnTo>
                  <a:pt x="765060" y="565403"/>
                </a:lnTo>
                <a:lnTo>
                  <a:pt x="765060" y="560831"/>
                </a:lnTo>
                <a:lnTo>
                  <a:pt x="760488" y="559307"/>
                </a:lnTo>
                <a:lnTo>
                  <a:pt x="754392" y="562355"/>
                </a:lnTo>
                <a:lnTo>
                  <a:pt x="752868" y="565403"/>
                </a:lnTo>
                <a:lnTo>
                  <a:pt x="754392" y="568451"/>
                </a:lnTo>
                <a:lnTo>
                  <a:pt x="754392" y="571499"/>
                </a:lnTo>
                <a:lnTo>
                  <a:pt x="758964" y="574547"/>
                </a:lnTo>
                <a:lnTo>
                  <a:pt x="765060" y="571499"/>
                </a:lnTo>
                <a:lnTo>
                  <a:pt x="766584" y="568451"/>
                </a:lnTo>
                <a:close/>
              </a:path>
              <a:path w="2293632" h="854963">
                <a:moveTo>
                  <a:pt x="743724" y="576071"/>
                </a:moveTo>
                <a:lnTo>
                  <a:pt x="740676" y="569975"/>
                </a:lnTo>
                <a:lnTo>
                  <a:pt x="737628" y="568451"/>
                </a:lnTo>
                <a:lnTo>
                  <a:pt x="734580" y="569975"/>
                </a:lnTo>
                <a:lnTo>
                  <a:pt x="730008" y="569975"/>
                </a:lnTo>
                <a:lnTo>
                  <a:pt x="728484" y="574547"/>
                </a:lnTo>
                <a:lnTo>
                  <a:pt x="731532" y="580643"/>
                </a:lnTo>
                <a:lnTo>
                  <a:pt x="734580" y="582167"/>
                </a:lnTo>
                <a:lnTo>
                  <a:pt x="737628" y="582167"/>
                </a:lnTo>
                <a:lnTo>
                  <a:pt x="740676" y="580643"/>
                </a:lnTo>
                <a:lnTo>
                  <a:pt x="743724" y="576071"/>
                </a:lnTo>
                <a:close/>
              </a:path>
              <a:path w="2293632" h="854963">
                <a:moveTo>
                  <a:pt x="719340" y="585215"/>
                </a:moveTo>
                <a:lnTo>
                  <a:pt x="716292" y="579119"/>
                </a:lnTo>
                <a:lnTo>
                  <a:pt x="713244" y="577595"/>
                </a:lnTo>
                <a:lnTo>
                  <a:pt x="710196" y="577595"/>
                </a:lnTo>
                <a:lnTo>
                  <a:pt x="707148" y="579119"/>
                </a:lnTo>
                <a:lnTo>
                  <a:pt x="704100" y="582167"/>
                </a:lnTo>
                <a:lnTo>
                  <a:pt x="705624" y="586739"/>
                </a:lnTo>
                <a:lnTo>
                  <a:pt x="707148" y="589787"/>
                </a:lnTo>
                <a:lnTo>
                  <a:pt x="710196" y="591311"/>
                </a:lnTo>
                <a:lnTo>
                  <a:pt x="713244" y="589787"/>
                </a:lnTo>
                <a:lnTo>
                  <a:pt x="717816" y="589787"/>
                </a:lnTo>
                <a:lnTo>
                  <a:pt x="719340" y="585215"/>
                </a:lnTo>
                <a:close/>
              </a:path>
              <a:path w="2293632" h="854963">
                <a:moveTo>
                  <a:pt x="694956" y="594359"/>
                </a:moveTo>
                <a:lnTo>
                  <a:pt x="693432" y="591311"/>
                </a:lnTo>
                <a:lnTo>
                  <a:pt x="693432" y="588263"/>
                </a:lnTo>
                <a:lnTo>
                  <a:pt x="688860" y="585215"/>
                </a:lnTo>
                <a:lnTo>
                  <a:pt x="682764" y="588263"/>
                </a:lnTo>
                <a:lnTo>
                  <a:pt x="681240" y="591311"/>
                </a:lnTo>
                <a:lnTo>
                  <a:pt x="682764" y="594359"/>
                </a:lnTo>
                <a:lnTo>
                  <a:pt x="682764" y="598931"/>
                </a:lnTo>
                <a:lnTo>
                  <a:pt x="687336" y="600455"/>
                </a:lnTo>
                <a:lnTo>
                  <a:pt x="693432" y="597407"/>
                </a:lnTo>
                <a:lnTo>
                  <a:pt x="694956" y="594359"/>
                </a:lnTo>
                <a:close/>
              </a:path>
              <a:path w="2293632" h="854963">
                <a:moveTo>
                  <a:pt x="672096" y="603503"/>
                </a:moveTo>
                <a:lnTo>
                  <a:pt x="670572" y="598931"/>
                </a:lnTo>
                <a:lnTo>
                  <a:pt x="669048" y="595883"/>
                </a:lnTo>
                <a:lnTo>
                  <a:pt x="666000" y="594359"/>
                </a:lnTo>
                <a:lnTo>
                  <a:pt x="662952" y="595883"/>
                </a:lnTo>
                <a:lnTo>
                  <a:pt x="658380" y="597407"/>
                </a:lnTo>
                <a:lnTo>
                  <a:pt x="656856" y="600455"/>
                </a:lnTo>
                <a:lnTo>
                  <a:pt x="659904" y="606551"/>
                </a:lnTo>
                <a:lnTo>
                  <a:pt x="662952" y="608075"/>
                </a:lnTo>
                <a:lnTo>
                  <a:pt x="666000" y="608075"/>
                </a:lnTo>
                <a:lnTo>
                  <a:pt x="669048" y="606551"/>
                </a:lnTo>
                <a:lnTo>
                  <a:pt x="672096" y="603503"/>
                </a:lnTo>
                <a:close/>
              </a:path>
              <a:path w="2293632" h="854963">
                <a:moveTo>
                  <a:pt x="647712" y="611123"/>
                </a:moveTo>
                <a:lnTo>
                  <a:pt x="644664" y="605027"/>
                </a:lnTo>
                <a:lnTo>
                  <a:pt x="641616" y="603503"/>
                </a:lnTo>
                <a:lnTo>
                  <a:pt x="638568" y="605027"/>
                </a:lnTo>
                <a:lnTo>
                  <a:pt x="635520" y="605027"/>
                </a:lnTo>
                <a:lnTo>
                  <a:pt x="633996" y="609599"/>
                </a:lnTo>
                <a:lnTo>
                  <a:pt x="633996" y="612647"/>
                </a:lnTo>
                <a:lnTo>
                  <a:pt x="635520" y="615695"/>
                </a:lnTo>
                <a:lnTo>
                  <a:pt x="638568" y="617219"/>
                </a:lnTo>
                <a:lnTo>
                  <a:pt x="643140" y="617219"/>
                </a:lnTo>
                <a:lnTo>
                  <a:pt x="643140" y="615695"/>
                </a:lnTo>
                <a:lnTo>
                  <a:pt x="646188" y="615695"/>
                </a:lnTo>
                <a:lnTo>
                  <a:pt x="647712" y="611123"/>
                </a:lnTo>
                <a:close/>
              </a:path>
              <a:path w="2293632" h="854963">
                <a:moveTo>
                  <a:pt x="623328" y="620267"/>
                </a:moveTo>
                <a:lnTo>
                  <a:pt x="623328" y="617219"/>
                </a:lnTo>
                <a:lnTo>
                  <a:pt x="621804" y="614171"/>
                </a:lnTo>
                <a:lnTo>
                  <a:pt x="617232" y="612647"/>
                </a:lnTo>
                <a:lnTo>
                  <a:pt x="614184" y="612647"/>
                </a:lnTo>
                <a:lnTo>
                  <a:pt x="611136" y="614171"/>
                </a:lnTo>
                <a:lnTo>
                  <a:pt x="609612" y="617219"/>
                </a:lnTo>
                <a:lnTo>
                  <a:pt x="611136" y="621791"/>
                </a:lnTo>
                <a:lnTo>
                  <a:pt x="611136" y="624839"/>
                </a:lnTo>
                <a:lnTo>
                  <a:pt x="615708" y="626363"/>
                </a:lnTo>
                <a:lnTo>
                  <a:pt x="618756" y="624839"/>
                </a:lnTo>
                <a:lnTo>
                  <a:pt x="621804" y="624839"/>
                </a:lnTo>
                <a:lnTo>
                  <a:pt x="623328" y="620267"/>
                </a:lnTo>
                <a:close/>
              </a:path>
              <a:path w="2293632" h="854963">
                <a:moveTo>
                  <a:pt x="600468" y="629411"/>
                </a:moveTo>
                <a:lnTo>
                  <a:pt x="597420" y="623315"/>
                </a:lnTo>
                <a:lnTo>
                  <a:pt x="594372" y="620267"/>
                </a:lnTo>
                <a:lnTo>
                  <a:pt x="591324" y="621791"/>
                </a:lnTo>
                <a:lnTo>
                  <a:pt x="586752" y="623315"/>
                </a:lnTo>
                <a:lnTo>
                  <a:pt x="585228" y="626363"/>
                </a:lnTo>
                <a:lnTo>
                  <a:pt x="586752" y="629411"/>
                </a:lnTo>
                <a:lnTo>
                  <a:pt x="588276" y="633983"/>
                </a:lnTo>
                <a:lnTo>
                  <a:pt x="591324" y="635507"/>
                </a:lnTo>
                <a:lnTo>
                  <a:pt x="597420" y="632459"/>
                </a:lnTo>
                <a:lnTo>
                  <a:pt x="600468" y="629411"/>
                </a:lnTo>
                <a:close/>
              </a:path>
              <a:path w="2293632" h="854963">
                <a:moveTo>
                  <a:pt x="576084" y="638555"/>
                </a:moveTo>
                <a:lnTo>
                  <a:pt x="574560" y="633983"/>
                </a:lnTo>
                <a:lnTo>
                  <a:pt x="573036" y="630935"/>
                </a:lnTo>
                <a:lnTo>
                  <a:pt x="569988" y="629411"/>
                </a:lnTo>
                <a:lnTo>
                  <a:pt x="563892" y="632459"/>
                </a:lnTo>
                <a:lnTo>
                  <a:pt x="562368" y="635507"/>
                </a:lnTo>
                <a:lnTo>
                  <a:pt x="562368" y="638555"/>
                </a:lnTo>
                <a:lnTo>
                  <a:pt x="563892" y="641603"/>
                </a:lnTo>
                <a:lnTo>
                  <a:pt x="566940" y="643127"/>
                </a:lnTo>
                <a:lnTo>
                  <a:pt x="571512" y="643127"/>
                </a:lnTo>
                <a:lnTo>
                  <a:pt x="574560" y="641603"/>
                </a:lnTo>
                <a:lnTo>
                  <a:pt x="576084" y="638555"/>
                </a:lnTo>
                <a:close/>
              </a:path>
              <a:path w="2293632" h="854963">
                <a:moveTo>
                  <a:pt x="551700" y="646175"/>
                </a:moveTo>
                <a:lnTo>
                  <a:pt x="551700" y="643127"/>
                </a:lnTo>
                <a:lnTo>
                  <a:pt x="550176" y="640079"/>
                </a:lnTo>
                <a:lnTo>
                  <a:pt x="545604" y="638555"/>
                </a:lnTo>
                <a:lnTo>
                  <a:pt x="542556" y="640079"/>
                </a:lnTo>
                <a:lnTo>
                  <a:pt x="539508" y="640079"/>
                </a:lnTo>
                <a:lnTo>
                  <a:pt x="537984" y="644651"/>
                </a:lnTo>
                <a:lnTo>
                  <a:pt x="539508" y="647699"/>
                </a:lnTo>
                <a:lnTo>
                  <a:pt x="539508" y="650747"/>
                </a:lnTo>
                <a:lnTo>
                  <a:pt x="544080" y="652271"/>
                </a:lnTo>
                <a:lnTo>
                  <a:pt x="547128" y="650747"/>
                </a:lnTo>
                <a:lnTo>
                  <a:pt x="550176" y="650747"/>
                </a:lnTo>
                <a:lnTo>
                  <a:pt x="551700" y="646175"/>
                </a:lnTo>
                <a:close/>
              </a:path>
              <a:path w="2293632" h="854963">
                <a:moveTo>
                  <a:pt x="528840" y="655319"/>
                </a:moveTo>
                <a:lnTo>
                  <a:pt x="525792" y="649223"/>
                </a:lnTo>
                <a:lnTo>
                  <a:pt x="522744" y="647699"/>
                </a:lnTo>
                <a:lnTo>
                  <a:pt x="519696" y="647699"/>
                </a:lnTo>
                <a:lnTo>
                  <a:pt x="515124" y="649223"/>
                </a:lnTo>
                <a:lnTo>
                  <a:pt x="513600" y="652271"/>
                </a:lnTo>
                <a:lnTo>
                  <a:pt x="515124" y="656843"/>
                </a:lnTo>
                <a:lnTo>
                  <a:pt x="516648" y="659891"/>
                </a:lnTo>
                <a:lnTo>
                  <a:pt x="519696" y="661415"/>
                </a:lnTo>
                <a:lnTo>
                  <a:pt x="525792" y="658367"/>
                </a:lnTo>
                <a:lnTo>
                  <a:pt x="528840" y="655319"/>
                </a:lnTo>
                <a:close/>
              </a:path>
              <a:path w="2293632" h="854963">
                <a:moveTo>
                  <a:pt x="504456" y="664463"/>
                </a:moveTo>
                <a:lnTo>
                  <a:pt x="502932" y="661415"/>
                </a:lnTo>
                <a:lnTo>
                  <a:pt x="502932" y="656843"/>
                </a:lnTo>
                <a:lnTo>
                  <a:pt x="498360" y="655319"/>
                </a:lnTo>
                <a:lnTo>
                  <a:pt x="492264" y="658367"/>
                </a:lnTo>
                <a:lnTo>
                  <a:pt x="490740" y="661415"/>
                </a:lnTo>
                <a:lnTo>
                  <a:pt x="490740" y="664463"/>
                </a:lnTo>
                <a:lnTo>
                  <a:pt x="492264" y="667511"/>
                </a:lnTo>
                <a:lnTo>
                  <a:pt x="495312" y="670559"/>
                </a:lnTo>
                <a:lnTo>
                  <a:pt x="499884" y="669035"/>
                </a:lnTo>
                <a:lnTo>
                  <a:pt x="502932" y="667511"/>
                </a:lnTo>
                <a:lnTo>
                  <a:pt x="504456" y="664463"/>
                </a:lnTo>
                <a:close/>
              </a:path>
              <a:path w="2293632" h="854963">
                <a:moveTo>
                  <a:pt x="480072" y="673607"/>
                </a:moveTo>
                <a:lnTo>
                  <a:pt x="480072" y="669035"/>
                </a:lnTo>
                <a:lnTo>
                  <a:pt x="478548" y="665987"/>
                </a:lnTo>
                <a:lnTo>
                  <a:pt x="473976" y="664463"/>
                </a:lnTo>
                <a:lnTo>
                  <a:pt x="467880" y="667511"/>
                </a:lnTo>
                <a:lnTo>
                  <a:pt x="466356" y="670559"/>
                </a:lnTo>
                <a:lnTo>
                  <a:pt x="467880" y="673607"/>
                </a:lnTo>
                <a:lnTo>
                  <a:pt x="467880" y="676655"/>
                </a:lnTo>
                <a:lnTo>
                  <a:pt x="472452" y="678179"/>
                </a:lnTo>
                <a:lnTo>
                  <a:pt x="475500" y="678179"/>
                </a:lnTo>
                <a:lnTo>
                  <a:pt x="478548" y="676655"/>
                </a:lnTo>
                <a:lnTo>
                  <a:pt x="480072" y="673607"/>
                </a:lnTo>
                <a:close/>
              </a:path>
              <a:path w="2293632" h="854963">
                <a:moveTo>
                  <a:pt x="457212" y="681227"/>
                </a:moveTo>
                <a:lnTo>
                  <a:pt x="454164" y="675131"/>
                </a:lnTo>
                <a:lnTo>
                  <a:pt x="451116" y="673607"/>
                </a:lnTo>
                <a:lnTo>
                  <a:pt x="448068" y="675131"/>
                </a:lnTo>
                <a:lnTo>
                  <a:pt x="443496" y="675131"/>
                </a:lnTo>
                <a:lnTo>
                  <a:pt x="441972" y="679703"/>
                </a:lnTo>
                <a:lnTo>
                  <a:pt x="445020" y="685799"/>
                </a:lnTo>
                <a:lnTo>
                  <a:pt x="448068" y="687323"/>
                </a:lnTo>
                <a:lnTo>
                  <a:pt x="451116" y="685799"/>
                </a:lnTo>
                <a:lnTo>
                  <a:pt x="454164" y="685799"/>
                </a:lnTo>
                <a:lnTo>
                  <a:pt x="457212" y="681227"/>
                </a:lnTo>
                <a:close/>
              </a:path>
              <a:path w="2293632" h="854963">
                <a:moveTo>
                  <a:pt x="432828" y="690371"/>
                </a:moveTo>
                <a:lnTo>
                  <a:pt x="431304" y="687323"/>
                </a:lnTo>
                <a:lnTo>
                  <a:pt x="431304" y="684275"/>
                </a:lnTo>
                <a:lnTo>
                  <a:pt x="426732" y="682751"/>
                </a:lnTo>
                <a:lnTo>
                  <a:pt x="423684" y="682751"/>
                </a:lnTo>
                <a:lnTo>
                  <a:pt x="420636" y="684275"/>
                </a:lnTo>
                <a:lnTo>
                  <a:pt x="419112" y="687323"/>
                </a:lnTo>
                <a:lnTo>
                  <a:pt x="419112" y="691895"/>
                </a:lnTo>
                <a:lnTo>
                  <a:pt x="420636" y="694943"/>
                </a:lnTo>
                <a:lnTo>
                  <a:pt x="423684" y="696467"/>
                </a:lnTo>
                <a:lnTo>
                  <a:pt x="428256" y="694943"/>
                </a:lnTo>
                <a:lnTo>
                  <a:pt x="431304" y="693419"/>
                </a:lnTo>
                <a:lnTo>
                  <a:pt x="432828" y="690371"/>
                </a:lnTo>
                <a:close/>
              </a:path>
              <a:path w="2293632" h="854963">
                <a:moveTo>
                  <a:pt x="408444" y="699515"/>
                </a:moveTo>
                <a:lnTo>
                  <a:pt x="408444" y="696467"/>
                </a:lnTo>
                <a:lnTo>
                  <a:pt x="406920" y="691895"/>
                </a:lnTo>
                <a:lnTo>
                  <a:pt x="403872" y="690371"/>
                </a:lnTo>
                <a:lnTo>
                  <a:pt x="399300" y="691895"/>
                </a:lnTo>
                <a:lnTo>
                  <a:pt x="396252" y="693419"/>
                </a:lnTo>
                <a:lnTo>
                  <a:pt x="394728" y="696467"/>
                </a:lnTo>
                <a:lnTo>
                  <a:pt x="396252" y="699515"/>
                </a:lnTo>
                <a:lnTo>
                  <a:pt x="396252" y="702563"/>
                </a:lnTo>
                <a:lnTo>
                  <a:pt x="400824" y="705611"/>
                </a:lnTo>
                <a:lnTo>
                  <a:pt x="406920" y="702563"/>
                </a:lnTo>
                <a:lnTo>
                  <a:pt x="408444" y="699515"/>
                </a:lnTo>
                <a:close/>
              </a:path>
              <a:path w="2293632" h="854963">
                <a:moveTo>
                  <a:pt x="385584" y="708659"/>
                </a:moveTo>
                <a:lnTo>
                  <a:pt x="384060" y="704087"/>
                </a:lnTo>
                <a:lnTo>
                  <a:pt x="382536" y="701039"/>
                </a:lnTo>
                <a:lnTo>
                  <a:pt x="379475" y="699515"/>
                </a:lnTo>
                <a:lnTo>
                  <a:pt x="376427" y="701039"/>
                </a:lnTo>
                <a:lnTo>
                  <a:pt x="371855" y="701039"/>
                </a:lnTo>
                <a:lnTo>
                  <a:pt x="370331" y="705611"/>
                </a:lnTo>
                <a:lnTo>
                  <a:pt x="373379" y="711707"/>
                </a:lnTo>
                <a:lnTo>
                  <a:pt x="376427" y="713231"/>
                </a:lnTo>
                <a:lnTo>
                  <a:pt x="379475" y="713231"/>
                </a:lnTo>
                <a:lnTo>
                  <a:pt x="384060" y="711707"/>
                </a:lnTo>
                <a:lnTo>
                  <a:pt x="385584" y="708659"/>
                </a:lnTo>
                <a:close/>
              </a:path>
              <a:path w="2293632" h="854963">
                <a:moveTo>
                  <a:pt x="361187" y="716279"/>
                </a:moveTo>
                <a:lnTo>
                  <a:pt x="359663" y="713231"/>
                </a:lnTo>
                <a:lnTo>
                  <a:pt x="359663" y="710183"/>
                </a:lnTo>
                <a:lnTo>
                  <a:pt x="355091" y="708659"/>
                </a:lnTo>
                <a:lnTo>
                  <a:pt x="352043" y="708659"/>
                </a:lnTo>
                <a:lnTo>
                  <a:pt x="348995" y="710183"/>
                </a:lnTo>
                <a:lnTo>
                  <a:pt x="347471" y="714755"/>
                </a:lnTo>
                <a:lnTo>
                  <a:pt x="347471" y="717803"/>
                </a:lnTo>
                <a:lnTo>
                  <a:pt x="348995" y="720851"/>
                </a:lnTo>
                <a:lnTo>
                  <a:pt x="352043" y="722375"/>
                </a:lnTo>
                <a:lnTo>
                  <a:pt x="356615" y="720851"/>
                </a:lnTo>
                <a:lnTo>
                  <a:pt x="359663" y="720851"/>
                </a:lnTo>
                <a:lnTo>
                  <a:pt x="361187" y="716279"/>
                </a:lnTo>
                <a:close/>
              </a:path>
              <a:path w="2293632" h="854963">
                <a:moveTo>
                  <a:pt x="336803" y="725423"/>
                </a:moveTo>
                <a:lnTo>
                  <a:pt x="336803" y="722375"/>
                </a:lnTo>
                <a:lnTo>
                  <a:pt x="335279" y="719327"/>
                </a:lnTo>
                <a:lnTo>
                  <a:pt x="332231" y="716279"/>
                </a:lnTo>
                <a:lnTo>
                  <a:pt x="327659" y="717803"/>
                </a:lnTo>
                <a:lnTo>
                  <a:pt x="324611" y="719327"/>
                </a:lnTo>
                <a:lnTo>
                  <a:pt x="323087" y="722375"/>
                </a:lnTo>
                <a:lnTo>
                  <a:pt x="324611" y="725423"/>
                </a:lnTo>
                <a:lnTo>
                  <a:pt x="324611" y="729995"/>
                </a:lnTo>
                <a:lnTo>
                  <a:pt x="329183" y="731519"/>
                </a:lnTo>
                <a:lnTo>
                  <a:pt x="335279" y="728471"/>
                </a:lnTo>
                <a:lnTo>
                  <a:pt x="336803" y="725423"/>
                </a:lnTo>
                <a:close/>
              </a:path>
              <a:path w="2293632" h="854963">
                <a:moveTo>
                  <a:pt x="313943" y="734567"/>
                </a:moveTo>
                <a:lnTo>
                  <a:pt x="312419" y="731519"/>
                </a:lnTo>
                <a:lnTo>
                  <a:pt x="310895" y="726947"/>
                </a:lnTo>
                <a:lnTo>
                  <a:pt x="307847" y="725423"/>
                </a:lnTo>
                <a:lnTo>
                  <a:pt x="301751" y="728471"/>
                </a:lnTo>
                <a:lnTo>
                  <a:pt x="298703" y="731519"/>
                </a:lnTo>
                <a:lnTo>
                  <a:pt x="301751" y="737615"/>
                </a:lnTo>
                <a:lnTo>
                  <a:pt x="304799" y="740663"/>
                </a:lnTo>
                <a:lnTo>
                  <a:pt x="307847" y="739139"/>
                </a:lnTo>
                <a:lnTo>
                  <a:pt x="312419" y="737615"/>
                </a:lnTo>
                <a:lnTo>
                  <a:pt x="313943" y="734567"/>
                </a:lnTo>
                <a:close/>
              </a:path>
              <a:path w="2293632" h="854963">
                <a:moveTo>
                  <a:pt x="289559" y="743711"/>
                </a:moveTo>
                <a:lnTo>
                  <a:pt x="288035" y="739139"/>
                </a:lnTo>
                <a:lnTo>
                  <a:pt x="288035" y="736091"/>
                </a:lnTo>
                <a:lnTo>
                  <a:pt x="283463" y="734567"/>
                </a:lnTo>
                <a:lnTo>
                  <a:pt x="280415" y="736091"/>
                </a:lnTo>
                <a:lnTo>
                  <a:pt x="277367" y="736091"/>
                </a:lnTo>
                <a:lnTo>
                  <a:pt x="275843" y="740663"/>
                </a:lnTo>
                <a:lnTo>
                  <a:pt x="275843" y="743711"/>
                </a:lnTo>
                <a:lnTo>
                  <a:pt x="277367" y="746759"/>
                </a:lnTo>
                <a:lnTo>
                  <a:pt x="281939" y="748283"/>
                </a:lnTo>
                <a:lnTo>
                  <a:pt x="284987" y="748283"/>
                </a:lnTo>
                <a:lnTo>
                  <a:pt x="288035" y="746759"/>
                </a:lnTo>
                <a:lnTo>
                  <a:pt x="289559" y="743711"/>
                </a:lnTo>
                <a:close/>
              </a:path>
              <a:path w="2293632" h="854963">
                <a:moveTo>
                  <a:pt x="265175" y="751331"/>
                </a:moveTo>
                <a:lnTo>
                  <a:pt x="265175" y="748283"/>
                </a:lnTo>
                <a:lnTo>
                  <a:pt x="263651" y="745235"/>
                </a:lnTo>
                <a:lnTo>
                  <a:pt x="260603" y="743711"/>
                </a:lnTo>
                <a:lnTo>
                  <a:pt x="256031" y="743711"/>
                </a:lnTo>
                <a:lnTo>
                  <a:pt x="252983" y="745235"/>
                </a:lnTo>
                <a:lnTo>
                  <a:pt x="251459" y="749807"/>
                </a:lnTo>
                <a:lnTo>
                  <a:pt x="252983" y="752855"/>
                </a:lnTo>
                <a:lnTo>
                  <a:pt x="252983" y="755903"/>
                </a:lnTo>
                <a:lnTo>
                  <a:pt x="257555" y="757427"/>
                </a:lnTo>
                <a:lnTo>
                  <a:pt x="260603" y="755903"/>
                </a:lnTo>
                <a:lnTo>
                  <a:pt x="263651" y="755903"/>
                </a:lnTo>
                <a:lnTo>
                  <a:pt x="265175" y="751331"/>
                </a:lnTo>
                <a:close/>
              </a:path>
              <a:path w="2293632" h="854963">
                <a:moveTo>
                  <a:pt x="242315" y="760475"/>
                </a:moveTo>
                <a:lnTo>
                  <a:pt x="239267" y="754379"/>
                </a:lnTo>
                <a:lnTo>
                  <a:pt x="236219" y="751331"/>
                </a:lnTo>
                <a:lnTo>
                  <a:pt x="230123" y="754379"/>
                </a:lnTo>
                <a:lnTo>
                  <a:pt x="227075" y="757427"/>
                </a:lnTo>
                <a:lnTo>
                  <a:pt x="228599" y="760475"/>
                </a:lnTo>
                <a:lnTo>
                  <a:pt x="230123" y="765047"/>
                </a:lnTo>
                <a:lnTo>
                  <a:pt x="233171" y="766571"/>
                </a:lnTo>
                <a:lnTo>
                  <a:pt x="236219" y="765047"/>
                </a:lnTo>
                <a:lnTo>
                  <a:pt x="240791" y="763523"/>
                </a:lnTo>
                <a:lnTo>
                  <a:pt x="242315" y="760475"/>
                </a:lnTo>
                <a:close/>
              </a:path>
              <a:path w="2293632" h="854963">
                <a:moveTo>
                  <a:pt x="217931" y="769619"/>
                </a:moveTo>
                <a:lnTo>
                  <a:pt x="216407" y="766571"/>
                </a:lnTo>
                <a:lnTo>
                  <a:pt x="216407" y="761999"/>
                </a:lnTo>
                <a:lnTo>
                  <a:pt x="211835" y="760475"/>
                </a:lnTo>
                <a:lnTo>
                  <a:pt x="205739" y="763523"/>
                </a:lnTo>
                <a:lnTo>
                  <a:pt x="204215" y="766571"/>
                </a:lnTo>
                <a:lnTo>
                  <a:pt x="204215" y="769619"/>
                </a:lnTo>
                <a:lnTo>
                  <a:pt x="205739" y="772667"/>
                </a:lnTo>
                <a:lnTo>
                  <a:pt x="210311" y="775715"/>
                </a:lnTo>
                <a:lnTo>
                  <a:pt x="216407" y="772667"/>
                </a:lnTo>
                <a:lnTo>
                  <a:pt x="217931" y="769619"/>
                </a:lnTo>
                <a:close/>
              </a:path>
              <a:path w="2293632" h="854963">
                <a:moveTo>
                  <a:pt x="193547" y="777239"/>
                </a:moveTo>
                <a:lnTo>
                  <a:pt x="193547" y="774191"/>
                </a:lnTo>
                <a:lnTo>
                  <a:pt x="192023" y="771143"/>
                </a:lnTo>
                <a:lnTo>
                  <a:pt x="188975" y="769619"/>
                </a:lnTo>
                <a:lnTo>
                  <a:pt x="184403" y="771143"/>
                </a:lnTo>
                <a:lnTo>
                  <a:pt x="181355" y="771143"/>
                </a:lnTo>
                <a:lnTo>
                  <a:pt x="179831" y="775715"/>
                </a:lnTo>
                <a:lnTo>
                  <a:pt x="182879" y="781811"/>
                </a:lnTo>
                <a:lnTo>
                  <a:pt x="185927" y="783335"/>
                </a:lnTo>
                <a:lnTo>
                  <a:pt x="188975" y="783335"/>
                </a:lnTo>
                <a:lnTo>
                  <a:pt x="192023" y="781811"/>
                </a:lnTo>
                <a:lnTo>
                  <a:pt x="193547" y="777239"/>
                </a:lnTo>
                <a:close/>
              </a:path>
              <a:path w="2293632" h="854963">
                <a:moveTo>
                  <a:pt x="170687" y="786383"/>
                </a:moveTo>
                <a:lnTo>
                  <a:pt x="167639" y="780287"/>
                </a:lnTo>
                <a:lnTo>
                  <a:pt x="164591" y="778763"/>
                </a:lnTo>
                <a:lnTo>
                  <a:pt x="161543" y="778763"/>
                </a:lnTo>
                <a:lnTo>
                  <a:pt x="158495" y="780287"/>
                </a:lnTo>
                <a:lnTo>
                  <a:pt x="155447" y="783335"/>
                </a:lnTo>
                <a:lnTo>
                  <a:pt x="156971" y="787907"/>
                </a:lnTo>
                <a:lnTo>
                  <a:pt x="158495" y="790955"/>
                </a:lnTo>
                <a:lnTo>
                  <a:pt x="161543" y="792479"/>
                </a:lnTo>
                <a:lnTo>
                  <a:pt x="164591" y="790955"/>
                </a:lnTo>
                <a:lnTo>
                  <a:pt x="169163" y="790955"/>
                </a:lnTo>
                <a:lnTo>
                  <a:pt x="170687" y="786383"/>
                </a:lnTo>
                <a:close/>
              </a:path>
              <a:path w="2293632" h="854963">
                <a:moveTo>
                  <a:pt x="146303" y="795527"/>
                </a:moveTo>
                <a:lnTo>
                  <a:pt x="144779" y="792479"/>
                </a:lnTo>
                <a:lnTo>
                  <a:pt x="144779" y="789431"/>
                </a:lnTo>
                <a:lnTo>
                  <a:pt x="140207" y="786383"/>
                </a:lnTo>
                <a:lnTo>
                  <a:pt x="134111" y="789431"/>
                </a:lnTo>
                <a:lnTo>
                  <a:pt x="132587" y="792479"/>
                </a:lnTo>
                <a:lnTo>
                  <a:pt x="132587" y="795527"/>
                </a:lnTo>
                <a:lnTo>
                  <a:pt x="134111" y="800099"/>
                </a:lnTo>
                <a:lnTo>
                  <a:pt x="138683" y="801623"/>
                </a:lnTo>
                <a:lnTo>
                  <a:pt x="144779" y="798575"/>
                </a:lnTo>
                <a:lnTo>
                  <a:pt x="146303" y="795527"/>
                </a:lnTo>
                <a:close/>
              </a:path>
              <a:path w="2293632" h="854963">
                <a:moveTo>
                  <a:pt x="121919" y="804671"/>
                </a:moveTo>
                <a:lnTo>
                  <a:pt x="121919" y="801623"/>
                </a:lnTo>
                <a:lnTo>
                  <a:pt x="120395" y="797051"/>
                </a:lnTo>
                <a:lnTo>
                  <a:pt x="117347" y="795527"/>
                </a:lnTo>
                <a:lnTo>
                  <a:pt x="112775" y="797051"/>
                </a:lnTo>
                <a:lnTo>
                  <a:pt x="109727" y="798575"/>
                </a:lnTo>
                <a:lnTo>
                  <a:pt x="108203" y="801623"/>
                </a:lnTo>
                <a:lnTo>
                  <a:pt x="111251" y="807719"/>
                </a:lnTo>
                <a:lnTo>
                  <a:pt x="114299" y="810767"/>
                </a:lnTo>
                <a:lnTo>
                  <a:pt x="120395" y="807719"/>
                </a:lnTo>
                <a:lnTo>
                  <a:pt x="121919" y="804671"/>
                </a:lnTo>
                <a:close/>
              </a:path>
              <a:path w="2293632" h="854963">
                <a:moveTo>
                  <a:pt x="70718" y="814528"/>
                </a:moveTo>
                <a:lnTo>
                  <a:pt x="59435" y="783335"/>
                </a:lnTo>
                <a:lnTo>
                  <a:pt x="0" y="844295"/>
                </a:lnTo>
                <a:lnTo>
                  <a:pt x="60959" y="851915"/>
                </a:lnTo>
                <a:lnTo>
                  <a:pt x="60959" y="818387"/>
                </a:lnTo>
                <a:lnTo>
                  <a:pt x="62483" y="815339"/>
                </a:lnTo>
                <a:lnTo>
                  <a:pt x="65531" y="813815"/>
                </a:lnTo>
                <a:lnTo>
                  <a:pt x="68579" y="813815"/>
                </a:lnTo>
                <a:lnTo>
                  <a:pt x="70718" y="814528"/>
                </a:lnTo>
                <a:close/>
              </a:path>
              <a:path w="2293632" h="854963">
                <a:moveTo>
                  <a:pt x="73976" y="823535"/>
                </a:moveTo>
                <a:lnTo>
                  <a:pt x="70718" y="814528"/>
                </a:lnTo>
                <a:lnTo>
                  <a:pt x="68579" y="813815"/>
                </a:lnTo>
                <a:lnTo>
                  <a:pt x="65531" y="813815"/>
                </a:lnTo>
                <a:lnTo>
                  <a:pt x="62483" y="815339"/>
                </a:lnTo>
                <a:lnTo>
                  <a:pt x="60959" y="818387"/>
                </a:lnTo>
                <a:lnTo>
                  <a:pt x="62483" y="822959"/>
                </a:lnTo>
                <a:lnTo>
                  <a:pt x="62483" y="826007"/>
                </a:lnTo>
                <a:lnTo>
                  <a:pt x="67055" y="827531"/>
                </a:lnTo>
                <a:lnTo>
                  <a:pt x="70103" y="826007"/>
                </a:lnTo>
                <a:lnTo>
                  <a:pt x="73151" y="826007"/>
                </a:lnTo>
                <a:lnTo>
                  <a:pt x="73976" y="823535"/>
                </a:lnTo>
                <a:close/>
              </a:path>
              <a:path w="2293632" h="854963">
                <a:moveTo>
                  <a:pt x="85343" y="854963"/>
                </a:moveTo>
                <a:lnTo>
                  <a:pt x="73976" y="823535"/>
                </a:lnTo>
                <a:lnTo>
                  <a:pt x="73151" y="826007"/>
                </a:lnTo>
                <a:lnTo>
                  <a:pt x="70103" y="826007"/>
                </a:lnTo>
                <a:lnTo>
                  <a:pt x="67055" y="827531"/>
                </a:lnTo>
                <a:lnTo>
                  <a:pt x="62483" y="826007"/>
                </a:lnTo>
                <a:lnTo>
                  <a:pt x="62483" y="822959"/>
                </a:lnTo>
                <a:lnTo>
                  <a:pt x="60959" y="818387"/>
                </a:lnTo>
                <a:lnTo>
                  <a:pt x="60959" y="851915"/>
                </a:lnTo>
                <a:lnTo>
                  <a:pt x="85343" y="854963"/>
                </a:lnTo>
                <a:close/>
              </a:path>
              <a:path w="2293632" h="854963">
                <a:moveTo>
                  <a:pt x="74675" y="821435"/>
                </a:moveTo>
                <a:lnTo>
                  <a:pt x="73151" y="818387"/>
                </a:lnTo>
                <a:lnTo>
                  <a:pt x="73151" y="815339"/>
                </a:lnTo>
                <a:lnTo>
                  <a:pt x="70718" y="814528"/>
                </a:lnTo>
                <a:lnTo>
                  <a:pt x="73976" y="823535"/>
                </a:lnTo>
                <a:lnTo>
                  <a:pt x="74675" y="821435"/>
                </a:lnTo>
                <a:close/>
              </a:path>
              <a:path w="2293632" h="854963">
                <a:moveTo>
                  <a:pt x="99059" y="812291"/>
                </a:moveTo>
                <a:lnTo>
                  <a:pt x="96011" y="806195"/>
                </a:lnTo>
                <a:lnTo>
                  <a:pt x="92963" y="804671"/>
                </a:lnTo>
                <a:lnTo>
                  <a:pt x="89915" y="806195"/>
                </a:lnTo>
                <a:lnTo>
                  <a:pt x="86867" y="806195"/>
                </a:lnTo>
                <a:lnTo>
                  <a:pt x="83819" y="810767"/>
                </a:lnTo>
                <a:lnTo>
                  <a:pt x="86867" y="816863"/>
                </a:lnTo>
                <a:lnTo>
                  <a:pt x="89915" y="818387"/>
                </a:lnTo>
                <a:lnTo>
                  <a:pt x="92963" y="818387"/>
                </a:lnTo>
                <a:lnTo>
                  <a:pt x="97535" y="816863"/>
                </a:lnTo>
                <a:lnTo>
                  <a:pt x="99059" y="812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08903" y="4718303"/>
            <a:ext cx="2215895" cy="926591"/>
          </a:xfrm>
          <a:custGeom>
            <a:avLst/>
            <a:gdLst/>
            <a:ahLst/>
            <a:cxnLst/>
            <a:rect l="l" t="t" r="r" b="b"/>
            <a:pathLst>
              <a:path w="2215895" h="926591">
                <a:moveTo>
                  <a:pt x="13715" y="6095"/>
                </a:moveTo>
                <a:lnTo>
                  <a:pt x="12191" y="1523"/>
                </a:lnTo>
                <a:lnTo>
                  <a:pt x="9143" y="1523"/>
                </a:lnTo>
                <a:lnTo>
                  <a:pt x="6095" y="0"/>
                </a:lnTo>
                <a:lnTo>
                  <a:pt x="1523" y="1523"/>
                </a:lnTo>
                <a:lnTo>
                  <a:pt x="1523" y="4571"/>
                </a:lnTo>
                <a:lnTo>
                  <a:pt x="0" y="7619"/>
                </a:lnTo>
                <a:lnTo>
                  <a:pt x="1523" y="12191"/>
                </a:lnTo>
                <a:lnTo>
                  <a:pt x="4571" y="12191"/>
                </a:lnTo>
                <a:lnTo>
                  <a:pt x="7619" y="13715"/>
                </a:lnTo>
                <a:lnTo>
                  <a:pt x="12191" y="12191"/>
                </a:lnTo>
                <a:lnTo>
                  <a:pt x="12191" y="9143"/>
                </a:lnTo>
                <a:lnTo>
                  <a:pt x="13715" y="6095"/>
                </a:lnTo>
                <a:close/>
              </a:path>
              <a:path w="2215895" h="926591">
                <a:moveTo>
                  <a:pt x="38099" y="15239"/>
                </a:moveTo>
                <a:lnTo>
                  <a:pt x="36575" y="12191"/>
                </a:lnTo>
                <a:lnTo>
                  <a:pt x="32003" y="10667"/>
                </a:lnTo>
                <a:lnTo>
                  <a:pt x="28955" y="9143"/>
                </a:lnTo>
                <a:lnTo>
                  <a:pt x="25907" y="10667"/>
                </a:lnTo>
                <a:lnTo>
                  <a:pt x="22859" y="16763"/>
                </a:lnTo>
                <a:lnTo>
                  <a:pt x="24383" y="21335"/>
                </a:lnTo>
                <a:lnTo>
                  <a:pt x="27431" y="22859"/>
                </a:lnTo>
                <a:lnTo>
                  <a:pt x="32003" y="24383"/>
                </a:lnTo>
                <a:lnTo>
                  <a:pt x="35051" y="22859"/>
                </a:lnTo>
                <a:lnTo>
                  <a:pt x="36575" y="18287"/>
                </a:lnTo>
                <a:lnTo>
                  <a:pt x="38099" y="15239"/>
                </a:lnTo>
                <a:close/>
              </a:path>
              <a:path w="2215895" h="926591">
                <a:moveTo>
                  <a:pt x="60959" y="25907"/>
                </a:moveTo>
                <a:lnTo>
                  <a:pt x="59435" y="21335"/>
                </a:lnTo>
                <a:lnTo>
                  <a:pt x="53339" y="18287"/>
                </a:lnTo>
                <a:lnTo>
                  <a:pt x="48767" y="21335"/>
                </a:lnTo>
                <a:lnTo>
                  <a:pt x="47243" y="24383"/>
                </a:lnTo>
                <a:lnTo>
                  <a:pt x="47243" y="27431"/>
                </a:lnTo>
                <a:lnTo>
                  <a:pt x="48767" y="30479"/>
                </a:lnTo>
                <a:lnTo>
                  <a:pt x="54863" y="33527"/>
                </a:lnTo>
                <a:lnTo>
                  <a:pt x="57911" y="32003"/>
                </a:lnTo>
                <a:lnTo>
                  <a:pt x="60959" y="25907"/>
                </a:lnTo>
                <a:close/>
              </a:path>
              <a:path w="2215895" h="926591">
                <a:moveTo>
                  <a:pt x="83819" y="38099"/>
                </a:moveTo>
                <a:lnTo>
                  <a:pt x="83819" y="35051"/>
                </a:lnTo>
                <a:lnTo>
                  <a:pt x="82295" y="32003"/>
                </a:lnTo>
                <a:lnTo>
                  <a:pt x="76199" y="28955"/>
                </a:lnTo>
                <a:lnTo>
                  <a:pt x="73151" y="30479"/>
                </a:lnTo>
                <a:lnTo>
                  <a:pt x="70103" y="36575"/>
                </a:lnTo>
                <a:lnTo>
                  <a:pt x="71627" y="41147"/>
                </a:lnTo>
                <a:lnTo>
                  <a:pt x="74675" y="41147"/>
                </a:lnTo>
                <a:lnTo>
                  <a:pt x="77723" y="42671"/>
                </a:lnTo>
                <a:lnTo>
                  <a:pt x="82295" y="41147"/>
                </a:lnTo>
                <a:lnTo>
                  <a:pt x="83819" y="38099"/>
                </a:lnTo>
                <a:close/>
              </a:path>
              <a:path w="2215895" h="926591">
                <a:moveTo>
                  <a:pt x="108203" y="44195"/>
                </a:moveTo>
                <a:lnTo>
                  <a:pt x="106679" y="41147"/>
                </a:lnTo>
                <a:lnTo>
                  <a:pt x="103631" y="39623"/>
                </a:lnTo>
                <a:lnTo>
                  <a:pt x="99059" y="38099"/>
                </a:lnTo>
                <a:lnTo>
                  <a:pt x="96011" y="39623"/>
                </a:lnTo>
                <a:lnTo>
                  <a:pt x="94487" y="42671"/>
                </a:lnTo>
                <a:lnTo>
                  <a:pt x="92963" y="47243"/>
                </a:lnTo>
                <a:lnTo>
                  <a:pt x="94487" y="50291"/>
                </a:lnTo>
                <a:lnTo>
                  <a:pt x="99059" y="51815"/>
                </a:lnTo>
                <a:lnTo>
                  <a:pt x="102107" y="53339"/>
                </a:lnTo>
                <a:lnTo>
                  <a:pt x="105155" y="51815"/>
                </a:lnTo>
                <a:lnTo>
                  <a:pt x="106679" y="47243"/>
                </a:lnTo>
                <a:lnTo>
                  <a:pt x="108203" y="44195"/>
                </a:lnTo>
                <a:close/>
              </a:path>
              <a:path w="2215895" h="926591">
                <a:moveTo>
                  <a:pt x="131063" y="54863"/>
                </a:moveTo>
                <a:lnTo>
                  <a:pt x="129539" y="50291"/>
                </a:lnTo>
                <a:lnTo>
                  <a:pt x="126491" y="48767"/>
                </a:lnTo>
                <a:lnTo>
                  <a:pt x="123443" y="48767"/>
                </a:lnTo>
                <a:lnTo>
                  <a:pt x="118871" y="50291"/>
                </a:lnTo>
                <a:lnTo>
                  <a:pt x="118871" y="53339"/>
                </a:lnTo>
                <a:lnTo>
                  <a:pt x="117347" y="56387"/>
                </a:lnTo>
                <a:lnTo>
                  <a:pt x="118871" y="59435"/>
                </a:lnTo>
                <a:lnTo>
                  <a:pt x="124967" y="62483"/>
                </a:lnTo>
                <a:lnTo>
                  <a:pt x="129539" y="60959"/>
                </a:lnTo>
                <a:lnTo>
                  <a:pt x="129539" y="57911"/>
                </a:lnTo>
                <a:lnTo>
                  <a:pt x="131063" y="54863"/>
                </a:lnTo>
                <a:close/>
              </a:path>
              <a:path w="2215895" h="926591">
                <a:moveTo>
                  <a:pt x="155447" y="64007"/>
                </a:moveTo>
                <a:lnTo>
                  <a:pt x="153923" y="60959"/>
                </a:lnTo>
                <a:lnTo>
                  <a:pt x="149351" y="59435"/>
                </a:lnTo>
                <a:lnTo>
                  <a:pt x="146303" y="57911"/>
                </a:lnTo>
                <a:lnTo>
                  <a:pt x="143255" y="59435"/>
                </a:lnTo>
                <a:lnTo>
                  <a:pt x="140207" y="65531"/>
                </a:lnTo>
                <a:lnTo>
                  <a:pt x="141731" y="70103"/>
                </a:lnTo>
                <a:lnTo>
                  <a:pt x="144779" y="71627"/>
                </a:lnTo>
                <a:lnTo>
                  <a:pt x="149351" y="71627"/>
                </a:lnTo>
                <a:lnTo>
                  <a:pt x="152399" y="70103"/>
                </a:lnTo>
                <a:lnTo>
                  <a:pt x="155447" y="64007"/>
                </a:lnTo>
                <a:close/>
              </a:path>
              <a:path w="2215895" h="926591">
                <a:moveTo>
                  <a:pt x="178307" y="73151"/>
                </a:moveTo>
                <a:lnTo>
                  <a:pt x="176783" y="70103"/>
                </a:lnTo>
                <a:lnTo>
                  <a:pt x="170687" y="67055"/>
                </a:lnTo>
                <a:lnTo>
                  <a:pt x="166115" y="68579"/>
                </a:lnTo>
                <a:lnTo>
                  <a:pt x="164591" y="73151"/>
                </a:lnTo>
                <a:lnTo>
                  <a:pt x="164591" y="76199"/>
                </a:lnTo>
                <a:lnTo>
                  <a:pt x="166115" y="79247"/>
                </a:lnTo>
                <a:lnTo>
                  <a:pt x="172211" y="82295"/>
                </a:lnTo>
                <a:lnTo>
                  <a:pt x="175259" y="80771"/>
                </a:lnTo>
                <a:lnTo>
                  <a:pt x="176783" y="77723"/>
                </a:lnTo>
                <a:lnTo>
                  <a:pt x="178307" y="73151"/>
                </a:lnTo>
                <a:close/>
              </a:path>
              <a:path w="2215895" h="926591">
                <a:moveTo>
                  <a:pt x="201167" y="86867"/>
                </a:moveTo>
                <a:lnTo>
                  <a:pt x="201167" y="83819"/>
                </a:lnTo>
                <a:lnTo>
                  <a:pt x="199643" y="79247"/>
                </a:lnTo>
                <a:lnTo>
                  <a:pt x="196595" y="79247"/>
                </a:lnTo>
                <a:lnTo>
                  <a:pt x="193547" y="77723"/>
                </a:lnTo>
                <a:lnTo>
                  <a:pt x="190499" y="79247"/>
                </a:lnTo>
                <a:lnTo>
                  <a:pt x="187451" y="85343"/>
                </a:lnTo>
                <a:lnTo>
                  <a:pt x="188975" y="89915"/>
                </a:lnTo>
                <a:lnTo>
                  <a:pt x="192023" y="89915"/>
                </a:lnTo>
                <a:lnTo>
                  <a:pt x="195071" y="91439"/>
                </a:lnTo>
                <a:lnTo>
                  <a:pt x="199643" y="89915"/>
                </a:lnTo>
                <a:lnTo>
                  <a:pt x="201167" y="86867"/>
                </a:lnTo>
                <a:close/>
              </a:path>
              <a:path w="2215895" h="926591">
                <a:moveTo>
                  <a:pt x="225551" y="92963"/>
                </a:moveTo>
                <a:lnTo>
                  <a:pt x="224027" y="89915"/>
                </a:lnTo>
                <a:lnTo>
                  <a:pt x="217931" y="86867"/>
                </a:lnTo>
                <a:lnTo>
                  <a:pt x="213359" y="88391"/>
                </a:lnTo>
                <a:lnTo>
                  <a:pt x="210311" y="94487"/>
                </a:lnTo>
                <a:lnTo>
                  <a:pt x="211835" y="99059"/>
                </a:lnTo>
                <a:lnTo>
                  <a:pt x="216407" y="100583"/>
                </a:lnTo>
                <a:lnTo>
                  <a:pt x="219455" y="102107"/>
                </a:lnTo>
                <a:lnTo>
                  <a:pt x="222503" y="100583"/>
                </a:lnTo>
                <a:lnTo>
                  <a:pt x="224027" y="96011"/>
                </a:lnTo>
                <a:lnTo>
                  <a:pt x="225551" y="92963"/>
                </a:lnTo>
                <a:close/>
              </a:path>
              <a:path w="2215895" h="926591">
                <a:moveTo>
                  <a:pt x="248411" y="103631"/>
                </a:moveTo>
                <a:lnTo>
                  <a:pt x="246887" y="99059"/>
                </a:lnTo>
                <a:lnTo>
                  <a:pt x="243839" y="97535"/>
                </a:lnTo>
                <a:lnTo>
                  <a:pt x="240791" y="97535"/>
                </a:lnTo>
                <a:lnTo>
                  <a:pt x="237743" y="99059"/>
                </a:lnTo>
                <a:lnTo>
                  <a:pt x="234695" y="105155"/>
                </a:lnTo>
                <a:lnTo>
                  <a:pt x="236219" y="108203"/>
                </a:lnTo>
                <a:lnTo>
                  <a:pt x="242315" y="111251"/>
                </a:lnTo>
                <a:lnTo>
                  <a:pt x="246887" y="109727"/>
                </a:lnTo>
                <a:lnTo>
                  <a:pt x="246887" y="106679"/>
                </a:lnTo>
                <a:lnTo>
                  <a:pt x="248411" y="103631"/>
                </a:lnTo>
                <a:close/>
              </a:path>
              <a:path w="2215895" h="926591">
                <a:moveTo>
                  <a:pt x="272795" y="112775"/>
                </a:moveTo>
                <a:lnTo>
                  <a:pt x="271271" y="109727"/>
                </a:lnTo>
                <a:lnTo>
                  <a:pt x="266699" y="108203"/>
                </a:lnTo>
                <a:lnTo>
                  <a:pt x="263651" y="106679"/>
                </a:lnTo>
                <a:lnTo>
                  <a:pt x="260603" y="108203"/>
                </a:lnTo>
                <a:lnTo>
                  <a:pt x="257555" y="114299"/>
                </a:lnTo>
                <a:lnTo>
                  <a:pt x="259079" y="118871"/>
                </a:lnTo>
                <a:lnTo>
                  <a:pt x="262127" y="118871"/>
                </a:lnTo>
                <a:lnTo>
                  <a:pt x="266699" y="120395"/>
                </a:lnTo>
                <a:lnTo>
                  <a:pt x="269747" y="118871"/>
                </a:lnTo>
                <a:lnTo>
                  <a:pt x="272795" y="112775"/>
                </a:lnTo>
                <a:close/>
              </a:path>
              <a:path w="2215895" h="926591">
                <a:moveTo>
                  <a:pt x="295655" y="121919"/>
                </a:moveTo>
                <a:lnTo>
                  <a:pt x="294131" y="118871"/>
                </a:lnTo>
                <a:lnTo>
                  <a:pt x="288035" y="115823"/>
                </a:lnTo>
                <a:lnTo>
                  <a:pt x="283463" y="117347"/>
                </a:lnTo>
                <a:lnTo>
                  <a:pt x="281939" y="120395"/>
                </a:lnTo>
                <a:lnTo>
                  <a:pt x="281939" y="124967"/>
                </a:lnTo>
                <a:lnTo>
                  <a:pt x="283463" y="128015"/>
                </a:lnTo>
                <a:lnTo>
                  <a:pt x="289559" y="131063"/>
                </a:lnTo>
                <a:lnTo>
                  <a:pt x="292607" y="129539"/>
                </a:lnTo>
                <a:lnTo>
                  <a:pt x="294131" y="124967"/>
                </a:lnTo>
                <a:lnTo>
                  <a:pt x="295655" y="121919"/>
                </a:lnTo>
                <a:close/>
              </a:path>
              <a:path w="2215895" h="926591">
                <a:moveTo>
                  <a:pt x="318515" y="135635"/>
                </a:moveTo>
                <a:lnTo>
                  <a:pt x="318515" y="132587"/>
                </a:lnTo>
                <a:lnTo>
                  <a:pt x="316991" y="128015"/>
                </a:lnTo>
                <a:lnTo>
                  <a:pt x="313943" y="126491"/>
                </a:lnTo>
                <a:lnTo>
                  <a:pt x="310895" y="126491"/>
                </a:lnTo>
                <a:lnTo>
                  <a:pt x="307847" y="128015"/>
                </a:lnTo>
                <a:lnTo>
                  <a:pt x="304799" y="134111"/>
                </a:lnTo>
                <a:lnTo>
                  <a:pt x="306323" y="137159"/>
                </a:lnTo>
                <a:lnTo>
                  <a:pt x="312419" y="140207"/>
                </a:lnTo>
                <a:lnTo>
                  <a:pt x="316991" y="138683"/>
                </a:lnTo>
                <a:lnTo>
                  <a:pt x="318515" y="135635"/>
                </a:lnTo>
                <a:close/>
              </a:path>
              <a:path w="2215895" h="926591">
                <a:moveTo>
                  <a:pt x="342899" y="141731"/>
                </a:moveTo>
                <a:lnTo>
                  <a:pt x="341375" y="138683"/>
                </a:lnTo>
                <a:lnTo>
                  <a:pt x="335279" y="135635"/>
                </a:lnTo>
                <a:lnTo>
                  <a:pt x="330707" y="137159"/>
                </a:lnTo>
                <a:lnTo>
                  <a:pt x="327659" y="143255"/>
                </a:lnTo>
                <a:lnTo>
                  <a:pt x="330707" y="147827"/>
                </a:lnTo>
                <a:lnTo>
                  <a:pt x="333755" y="149351"/>
                </a:lnTo>
                <a:lnTo>
                  <a:pt x="336803" y="149351"/>
                </a:lnTo>
                <a:lnTo>
                  <a:pt x="339851" y="147827"/>
                </a:lnTo>
                <a:lnTo>
                  <a:pt x="342899" y="141731"/>
                </a:lnTo>
                <a:close/>
              </a:path>
              <a:path w="2215895" h="926591">
                <a:moveTo>
                  <a:pt x="365759" y="150875"/>
                </a:moveTo>
                <a:lnTo>
                  <a:pt x="364235" y="147827"/>
                </a:lnTo>
                <a:lnTo>
                  <a:pt x="358139" y="144779"/>
                </a:lnTo>
                <a:lnTo>
                  <a:pt x="355091" y="146303"/>
                </a:lnTo>
                <a:lnTo>
                  <a:pt x="353567" y="150875"/>
                </a:lnTo>
                <a:lnTo>
                  <a:pt x="352043" y="153923"/>
                </a:lnTo>
                <a:lnTo>
                  <a:pt x="353567" y="156971"/>
                </a:lnTo>
                <a:lnTo>
                  <a:pt x="359663" y="160019"/>
                </a:lnTo>
                <a:lnTo>
                  <a:pt x="364235" y="158495"/>
                </a:lnTo>
                <a:lnTo>
                  <a:pt x="364235" y="155447"/>
                </a:lnTo>
                <a:lnTo>
                  <a:pt x="365759" y="150875"/>
                </a:lnTo>
                <a:close/>
              </a:path>
              <a:path w="2215895" h="926591">
                <a:moveTo>
                  <a:pt x="390143" y="161543"/>
                </a:moveTo>
                <a:lnTo>
                  <a:pt x="388619" y="156971"/>
                </a:lnTo>
                <a:lnTo>
                  <a:pt x="385571" y="156971"/>
                </a:lnTo>
                <a:lnTo>
                  <a:pt x="380999" y="155447"/>
                </a:lnTo>
                <a:lnTo>
                  <a:pt x="377951" y="156971"/>
                </a:lnTo>
                <a:lnTo>
                  <a:pt x="374903" y="163067"/>
                </a:lnTo>
                <a:lnTo>
                  <a:pt x="376427" y="167639"/>
                </a:lnTo>
                <a:lnTo>
                  <a:pt x="379475" y="167639"/>
                </a:lnTo>
                <a:lnTo>
                  <a:pt x="384047" y="169163"/>
                </a:lnTo>
                <a:lnTo>
                  <a:pt x="387095" y="167639"/>
                </a:lnTo>
                <a:lnTo>
                  <a:pt x="390143" y="161543"/>
                </a:lnTo>
                <a:close/>
              </a:path>
              <a:path w="2215895" h="926591">
                <a:moveTo>
                  <a:pt x="413003" y="170687"/>
                </a:moveTo>
                <a:lnTo>
                  <a:pt x="411479" y="167639"/>
                </a:lnTo>
                <a:lnTo>
                  <a:pt x="405383" y="164591"/>
                </a:lnTo>
                <a:lnTo>
                  <a:pt x="400811" y="166115"/>
                </a:lnTo>
                <a:lnTo>
                  <a:pt x="400811" y="169163"/>
                </a:lnTo>
                <a:lnTo>
                  <a:pt x="399287" y="172211"/>
                </a:lnTo>
                <a:lnTo>
                  <a:pt x="400811" y="176783"/>
                </a:lnTo>
                <a:lnTo>
                  <a:pt x="406907" y="179831"/>
                </a:lnTo>
                <a:lnTo>
                  <a:pt x="409955" y="178307"/>
                </a:lnTo>
                <a:lnTo>
                  <a:pt x="411479" y="173735"/>
                </a:lnTo>
                <a:lnTo>
                  <a:pt x="413003" y="170687"/>
                </a:lnTo>
                <a:close/>
              </a:path>
              <a:path w="2215895" h="926591">
                <a:moveTo>
                  <a:pt x="437387" y="181355"/>
                </a:moveTo>
                <a:lnTo>
                  <a:pt x="434339" y="176783"/>
                </a:lnTo>
                <a:lnTo>
                  <a:pt x="431291" y="175259"/>
                </a:lnTo>
                <a:lnTo>
                  <a:pt x="428243" y="175259"/>
                </a:lnTo>
                <a:lnTo>
                  <a:pt x="425195" y="176783"/>
                </a:lnTo>
                <a:lnTo>
                  <a:pt x="422147" y="182879"/>
                </a:lnTo>
                <a:lnTo>
                  <a:pt x="423671" y="185927"/>
                </a:lnTo>
                <a:lnTo>
                  <a:pt x="429767" y="188975"/>
                </a:lnTo>
                <a:lnTo>
                  <a:pt x="434339" y="187451"/>
                </a:lnTo>
                <a:lnTo>
                  <a:pt x="437387" y="181355"/>
                </a:lnTo>
                <a:close/>
              </a:path>
              <a:path w="2215895" h="926591">
                <a:moveTo>
                  <a:pt x="460247" y="190499"/>
                </a:moveTo>
                <a:lnTo>
                  <a:pt x="458723" y="187451"/>
                </a:lnTo>
                <a:lnTo>
                  <a:pt x="452627" y="184403"/>
                </a:lnTo>
                <a:lnTo>
                  <a:pt x="448055" y="185927"/>
                </a:lnTo>
                <a:lnTo>
                  <a:pt x="445007" y="192023"/>
                </a:lnTo>
                <a:lnTo>
                  <a:pt x="448055" y="196595"/>
                </a:lnTo>
                <a:lnTo>
                  <a:pt x="451103" y="196595"/>
                </a:lnTo>
                <a:lnTo>
                  <a:pt x="454151" y="198119"/>
                </a:lnTo>
                <a:lnTo>
                  <a:pt x="457199" y="196595"/>
                </a:lnTo>
                <a:lnTo>
                  <a:pt x="460247" y="190499"/>
                </a:lnTo>
                <a:close/>
              </a:path>
              <a:path w="2215895" h="926591">
                <a:moveTo>
                  <a:pt x="483107" y="202691"/>
                </a:moveTo>
                <a:lnTo>
                  <a:pt x="483107" y="199643"/>
                </a:lnTo>
                <a:lnTo>
                  <a:pt x="481583" y="196595"/>
                </a:lnTo>
                <a:lnTo>
                  <a:pt x="475487" y="193547"/>
                </a:lnTo>
                <a:lnTo>
                  <a:pt x="472439" y="195071"/>
                </a:lnTo>
                <a:lnTo>
                  <a:pt x="470915" y="198119"/>
                </a:lnTo>
                <a:lnTo>
                  <a:pt x="469391" y="202691"/>
                </a:lnTo>
                <a:lnTo>
                  <a:pt x="470915" y="205739"/>
                </a:lnTo>
                <a:lnTo>
                  <a:pt x="477011" y="208787"/>
                </a:lnTo>
                <a:lnTo>
                  <a:pt x="481583" y="207263"/>
                </a:lnTo>
                <a:lnTo>
                  <a:pt x="483107" y="202691"/>
                </a:lnTo>
                <a:close/>
              </a:path>
              <a:path w="2215895" h="926591">
                <a:moveTo>
                  <a:pt x="507491" y="210311"/>
                </a:moveTo>
                <a:lnTo>
                  <a:pt x="505967" y="205739"/>
                </a:lnTo>
                <a:lnTo>
                  <a:pt x="502919" y="204215"/>
                </a:lnTo>
                <a:lnTo>
                  <a:pt x="498347" y="204215"/>
                </a:lnTo>
                <a:lnTo>
                  <a:pt x="495299" y="205739"/>
                </a:lnTo>
                <a:lnTo>
                  <a:pt x="492251" y="211835"/>
                </a:lnTo>
                <a:lnTo>
                  <a:pt x="493775" y="214883"/>
                </a:lnTo>
                <a:lnTo>
                  <a:pt x="498347" y="216407"/>
                </a:lnTo>
                <a:lnTo>
                  <a:pt x="501395" y="217931"/>
                </a:lnTo>
                <a:lnTo>
                  <a:pt x="504443" y="216407"/>
                </a:lnTo>
                <a:lnTo>
                  <a:pt x="507491" y="210311"/>
                </a:lnTo>
                <a:close/>
              </a:path>
              <a:path w="2215895" h="926591">
                <a:moveTo>
                  <a:pt x="530351" y="219455"/>
                </a:moveTo>
                <a:lnTo>
                  <a:pt x="528827" y="216407"/>
                </a:lnTo>
                <a:lnTo>
                  <a:pt x="522731" y="213359"/>
                </a:lnTo>
                <a:lnTo>
                  <a:pt x="518159" y="214883"/>
                </a:lnTo>
                <a:lnTo>
                  <a:pt x="518159" y="217931"/>
                </a:lnTo>
                <a:lnTo>
                  <a:pt x="516635" y="220979"/>
                </a:lnTo>
                <a:lnTo>
                  <a:pt x="518159" y="225551"/>
                </a:lnTo>
                <a:lnTo>
                  <a:pt x="521207" y="227075"/>
                </a:lnTo>
                <a:lnTo>
                  <a:pt x="524255" y="227075"/>
                </a:lnTo>
                <a:lnTo>
                  <a:pt x="527303" y="225551"/>
                </a:lnTo>
                <a:lnTo>
                  <a:pt x="530351" y="219455"/>
                </a:lnTo>
                <a:close/>
              </a:path>
              <a:path w="2215895" h="926591">
                <a:moveTo>
                  <a:pt x="554735" y="228599"/>
                </a:moveTo>
                <a:lnTo>
                  <a:pt x="553211" y="225551"/>
                </a:lnTo>
                <a:lnTo>
                  <a:pt x="548639" y="224027"/>
                </a:lnTo>
                <a:lnTo>
                  <a:pt x="545591" y="222503"/>
                </a:lnTo>
                <a:lnTo>
                  <a:pt x="542543" y="224027"/>
                </a:lnTo>
                <a:lnTo>
                  <a:pt x="541019" y="228599"/>
                </a:lnTo>
                <a:lnTo>
                  <a:pt x="539495" y="231647"/>
                </a:lnTo>
                <a:lnTo>
                  <a:pt x="541019" y="234695"/>
                </a:lnTo>
                <a:lnTo>
                  <a:pt x="547115" y="237743"/>
                </a:lnTo>
                <a:lnTo>
                  <a:pt x="551687" y="236219"/>
                </a:lnTo>
                <a:lnTo>
                  <a:pt x="553211" y="233171"/>
                </a:lnTo>
                <a:lnTo>
                  <a:pt x="554735" y="228599"/>
                </a:lnTo>
                <a:close/>
              </a:path>
              <a:path w="2215895" h="926591">
                <a:moveTo>
                  <a:pt x="577595" y="239267"/>
                </a:moveTo>
                <a:lnTo>
                  <a:pt x="576071" y="234695"/>
                </a:lnTo>
                <a:lnTo>
                  <a:pt x="573023" y="234695"/>
                </a:lnTo>
                <a:lnTo>
                  <a:pt x="569975" y="233171"/>
                </a:lnTo>
                <a:lnTo>
                  <a:pt x="565403" y="234695"/>
                </a:lnTo>
                <a:lnTo>
                  <a:pt x="563879" y="237743"/>
                </a:lnTo>
                <a:lnTo>
                  <a:pt x="563879" y="240791"/>
                </a:lnTo>
                <a:lnTo>
                  <a:pt x="565403" y="245363"/>
                </a:lnTo>
                <a:lnTo>
                  <a:pt x="568451" y="245363"/>
                </a:lnTo>
                <a:lnTo>
                  <a:pt x="571499" y="246887"/>
                </a:lnTo>
                <a:lnTo>
                  <a:pt x="574547" y="245363"/>
                </a:lnTo>
                <a:lnTo>
                  <a:pt x="577595" y="239267"/>
                </a:lnTo>
                <a:close/>
              </a:path>
              <a:path w="2215895" h="926591">
                <a:moveTo>
                  <a:pt x="600455" y="251459"/>
                </a:moveTo>
                <a:lnTo>
                  <a:pt x="600455" y="248411"/>
                </a:lnTo>
                <a:lnTo>
                  <a:pt x="598931" y="245363"/>
                </a:lnTo>
                <a:lnTo>
                  <a:pt x="592835" y="242315"/>
                </a:lnTo>
                <a:lnTo>
                  <a:pt x="589787" y="243839"/>
                </a:lnTo>
                <a:lnTo>
                  <a:pt x="586739" y="249935"/>
                </a:lnTo>
                <a:lnTo>
                  <a:pt x="588263" y="254507"/>
                </a:lnTo>
                <a:lnTo>
                  <a:pt x="594359" y="257555"/>
                </a:lnTo>
                <a:lnTo>
                  <a:pt x="598931" y="256031"/>
                </a:lnTo>
                <a:lnTo>
                  <a:pt x="600455" y="251459"/>
                </a:lnTo>
                <a:close/>
              </a:path>
              <a:path w="2215895" h="926591">
                <a:moveTo>
                  <a:pt x="624839" y="259079"/>
                </a:moveTo>
                <a:lnTo>
                  <a:pt x="623315" y="254507"/>
                </a:lnTo>
                <a:lnTo>
                  <a:pt x="620267" y="252983"/>
                </a:lnTo>
                <a:lnTo>
                  <a:pt x="615695" y="252983"/>
                </a:lnTo>
                <a:lnTo>
                  <a:pt x="612647" y="254507"/>
                </a:lnTo>
                <a:lnTo>
                  <a:pt x="609599" y="260603"/>
                </a:lnTo>
                <a:lnTo>
                  <a:pt x="611123" y="263651"/>
                </a:lnTo>
                <a:lnTo>
                  <a:pt x="615695" y="265175"/>
                </a:lnTo>
                <a:lnTo>
                  <a:pt x="618743" y="266699"/>
                </a:lnTo>
                <a:lnTo>
                  <a:pt x="621791" y="265175"/>
                </a:lnTo>
                <a:lnTo>
                  <a:pt x="624839" y="259079"/>
                </a:lnTo>
                <a:close/>
              </a:path>
              <a:path w="2215895" h="926591">
                <a:moveTo>
                  <a:pt x="647699" y="268223"/>
                </a:moveTo>
                <a:lnTo>
                  <a:pt x="646175" y="265175"/>
                </a:lnTo>
                <a:lnTo>
                  <a:pt x="640079" y="262127"/>
                </a:lnTo>
                <a:lnTo>
                  <a:pt x="635507" y="263651"/>
                </a:lnTo>
                <a:lnTo>
                  <a:pt x="635507" y="266699"/>
                </a:lnTo>
                <a:lnTo>
                  <a:pt x="633983" y="269747"/>
                </a:lnTo>
                <a:lnTo>
                  <a:pt x="635507" y="274319"/>
                </a:lnTo>
                <a:lnTo>
                  <a:pt x="638555" y="274319"/>
                </a:lnTo>
                <a:lnTo>
                  <a:pt x="641603" y="275843"/>
                </a:lnTo>
                <a:lnTo>
                  <a:pt x="646175" y="274319"/>
                </a:lnTo>
                <a:lnTo>
                  <a:pt x="646175" y="271271"/>
                </a:lnTo>
                <a:lnTo>
                  <a:pt x="647699" y="268223"/>
                </a:lnTo>
                <a:close/>
              </a:path>
              <a:path w="2215895" h="926591">
                <a:moveTo>
                  <a:pt x="672083" y="277367"/>
                </a:moveTo>
                <a:lnTo>
                  <a:pt x="670559" y="274319"/>
                </a:lnTo>
                <a:lnTo>
                  <a:pt x="665987" y="272795"/>
                </a:lnTo>
                <a:lnTo>
                  <a:pt x="662939" y="271271"/>
                </a:lnTo>
                <a:lnTo>
                  <a:pt x="659891" y="272795"/>
                </a:lnTo>
                <a:lnTo>
                  <a:pt x="658367" y="275843"/>
                </a:lnTo>
                <a:lnTo>
                  <a:pt x="656843" y="280415"/>
                </a:lnTo>
                <a:lnTo>
                  <a:pt x="658367" y="283463"/>
                </a:lnTo>
                <a:lnTo>
                  <a:pt x="661415" y="284987"/>
                </a:lnTo>
                <a:lnTo>
                  <a:pt x="665987" y="286511"/>
                </a:lnTo>
                <a:lnTo>
                  <a:pt x="669035" y="284987"/>
                </a:lnTo>
                <a:lnTo>
                  <a:pt x="670559" y="280415"/>
                </a:lnTo>
                <a:lnTo>
                  <a:pt x="672083" y="277367"/>
                </a:lnTo>
                <a:close/>
              </a:path>
              <a:path w="2215895" h="926591">
                <a:moveTo>
                  <a:pt x="694943" y="288035"/>
                </a:moveTo>
                <a:lnTo>
                  <a:pt x="693419" y="283463"/>
                </a:lnTo>
                <a:lnTo>
                  <a:pt x="690371" y="281939"/>
                </a:lnTo>
                <a:lnTo>
                  <a:pt x="687323" y="281939"/>
                </a:lnTo>
                <a:lnTo>
                  <a:pt x="682751" y="283463"/>
                </a:lnTo>
                <a:lnTo>
                  <a:pt x="681227" y="286511"/>
                </a:lnTo>
                <a:lnTo>
                  <a:pt x="681227" y="289559"/>
                </a:lnTo>
                <a:lnTo>
                  <a:pt x="682751" y="292607"/>
                </a:lnTo>
                <a:lnTo>
                  <a:pt x="688847" y="295655"/>
                </a:lnTo>
                <a:lnTo>
                  <a:pt x="691895" y="294131"/>
                </a:lnTo>
                <a:lnTo>
                  <a:pt x="694943" y="288035"/>
                </a:lnTo>
                <a:close/>
              </a:path>
              <a:path w="2215895" h="926591">
                <a:moveTo>
                  <a:pt x="717803" y="300227"/>
                </a:moveTo>
                <a:lnTo>
                  <a:pt x="717803" y="297179"/>
                </a:lnTo>
                <a:lnTo>
                  <a:pt x="716279" y="294131"/>
                </a:lnTo>
                <a:lnTo>
                  <a:pt x="710183" y="291083"/>
                </a:lnTo>
                <a:lnTo>
                  <a:pt x="707135" y="292607"/>
                </a:lnTo>
                <a:lnTo>
                  <a:pt x="704087" y="298703"/>
                </a:lnTo>
                <a:lnTo>
                  <a:pt x="705611" y="303275"/>
                </a:lnTo>
                <a:lnTo>
                  <a:pt x="708659" y="304799"/>
                </a:lnTo>
                <a:lnTo>
                  <a:pt x="711707" y="304799"/>
                </a:lnTo>
                <a:lnTo>
                  <a:pt x="716279" y="303275"/>
                </a:lnTo>
                <a:lnTo>
                  <a:pt x="717803" y="300227"/>
                </a:lnTo>
                <a:close/>
              </a:path>
              <a:path w="2215895" h="926591">
                <a:moveTo>
                  <a:pt x="742187" y="306323"/>
                </a:moveTo>
                <a:lnTo>
                  <a:pt x="740663" y="303275"/>
                </a:lnTo>
                <a:lnTo>
                  <a:pt x="737615" y="301751"/>
                </a:lnTo>
                <a:lnTo>
                  <a:pt x="733043" y="300227"/>
                </a:lnTo>
                <a:lnTo>
                  <a:pt x="729995" y="301751"/>
                </a:lnTo>
                <a:lnTo>
                  <a:pt x="728471" y="306323"/>
                </a:lnTo>
                <a:lnTo>
                  <a:pt x="726947" y="309371"/>
                </a:lnTo>
                <a:lnTo>
                  <a:pt x="728471" y="312419"/>
                </a:lnTo>
                <a:lnTo>
                  <a:pt x="733043" y="313943"/>
                </a:lnTo>
                <a:lnTo>
                  <a:pt x="736091" y="315467"/>
                </a:lnTo>
                <a:lnTo>
                  <a:pt x="739139" y="313943"/>
                </a:lnTo>
                <a:lnTo>
                  <a:pt x="740663" y="310895"/>
                </a:lnTo>
                <a:lnTo>
                  <a:pt x="742187" y="306323"/>
                </a:lnTo>
                <a:close/>
              </a:path>
              <a:path w="2215895" h="926591">
                <a:moveTo>
                  <a:pt x="765047" y="316991"/>
                </a:moveTo>
                <a:lnTo>
                  <a:pt x="763523" y="312419"/>
                </a:lnTo>
                <a:lnTo>
                  <a:pt x="760475" y="312419"/>
                </a:lnTo>
                <a:lnTo>
                  <a:pt x="757427" y="310895"/>
                </a:lnTo>
                <a:lnTo>
                  <a:pt x="752855" y="312419"/>
                </a:lnTo>
                <a:lnTo>
                  <a:pt x="752855" y="315467"/>
                </a:lnTo>
                <a:lnTo>
                  <a:pt x="751331" y="318515"/>
                </a:lnTo>
                <a:lnTo>
                  <a:pt x="752855" y="323087"/>
                </a:lnTo>
                <a:lnTo>
                  <a:pt x="755903" y="323087"/>
                </a:lnTo>
                <a:lnTo>
                  <a:pt x="758951" y="324611"/>
                </a:lnTo>
                <a:lnTo>
                  <a:pt x="763523" y="323087"/>
                </a:lnTo>
                <a:lnTo>
                  <a:pt x="763523" y="320039"/>
                </a:lnTo>
                <a:lnTo>
                  <a:pt x="765047" y="316991"/>
                </a:lnTo>
                <a:close/>
              </a:path>
              <a:path w="2215895" h="926591">
                <a:moveTo>
                  <a:pt x="789431" y="326135"/>
                </a:moveTo>
                <a:lnTo>
                  <a:pt x="787907" y="323087"/>
                </a:lnTo>
                <a:lnTo>
                  <a:pt x="783335" y="321563"/>
                </a:lnTo>
                <a:lnTo>
                  <a:pt x="780287" y="320039"/>
                </a:lnTo>
                <a:lnTo>
                  <a:pt x="777239" y="321563"/>
                </a:lnTo>
                <a:lnTo>
                  <a:pt x="774191" y="327659"/>
                </a:lnTo>
                <a:lnTo>
                  <a:pt x="775715" y="332231"/>
                </a:lnTo>
                <a:lnTo>
                  <a:pt x="778763" y="333755"/>
                </a:lnTo>
                <a:lnTo>
                  <a:pt x="783335" y="335279"/>
                </a:lnTo>
                <a:lnTo>
                  <a:pt x="786383" y="333755"/>
                </a:lnTo>
                <a:lnTo>
                  <a:pt x="787907" y="329183"/>
                </a:lnTo>
                <a:lnTo>
                  <a:pt x="789431" y="326135"/>
                </a:lnTo>
                <a:close/>
              </a:path>
              <a:path w="2215895" h="926591">
                <a:moveTo>
                  <a:pt x="812291" y="336803"/>
                </a:moveTo>
                <a:lnTo>
                  <a:pt x="810767" y="332231"/>
                </a:lnTo>
                <a:lnTo>
                  <a:pt x="807719" y="330707"/>
                </a:lnTo>
                <a:lnTo>
                  <a:pt x="804671" y="330707"/>
                </a:lnTo>
                <a:lnTo>
                  <a:pt x="800099" y="332231"/>
                </a:lnTo>
                <a:lnTo>
                  <a:pt x="798575" y="335279"/>
                </a:lnTo>
                <a:lnTo>
                  <a:pt x="798575" y="338327"/>
                </a:lnTo>
                <a:lnTo>
                  <a:pt x="800099" y="341375"/>
                </a:lnTo>
                <a:lnTo>
                  <a:pt x="806195" y="344423"/>
                </a:lnTo>
                <a:lnTo>
                  <a:pt x="809243" y="342899"/>
                </a:lnTo>
                <a:lnTo>
                  <a:pt x="812291" y="336803"/>
                </a:lnTo>
                <a:close/>
              </a:path>
              <a:path w="2215895" h="926591">
                <a:moveTo>
                  <a:pt x="835151" y="348995"/>
                </a:moveTo>
                <a:lnTo>
                  <a:pt x="835151" y="345947"/>
                </a:lnTo>
                <a:lnTo>
                  <a:pt x="833627" y="342899"/>
                </a:lnTo>
                <a:lnTo>
                  <a:pt x="827531" y="339851"/>
                </a:lnTo>
                <a:lnTo>
                  <a:pt x="824483" y="341375"/>
                </a:lnTo>
                <a:lnTo>
                  <a:pt x="821435" y="347471"/>
                </a:lnTo>
                <a:lnTo>
                  <a:pt x="822959" y="352043"/>
                </a:lnTo>
                <a:lnTo>
                  <a:pt x="826007" y="352043"/>
                </a:lnTo>
                <a:lnTo>
                  <a:pt x="829055" y="353567"/>
                </a:lnTo>
                <a:lnTo>
                  <a:pt x="833627" y="352043"/>
                </a:lnTo>
                <a:lnTo>
                  <a:pt x="835151" y="348995"/>
                </a:lnTo>
                <a:close/>
              </a:path>
              <a:path w="2215895" h="926591">
                <a:moveTo>
                  <a:pt x="859535" y="355091"/>
                </a:moveTo>
                <a:lnTo>
                  <a:pt x="858011" y="352043"/>
                </a:lnTo>
                <a:lnTo>
                  <a:pt x="851915" y="348995"/>
                </a:lnTo>
                <a:lnTo>
                  <a:pt x="847343" y="350519"/>
                </a:lnTo>
                <a:lnTo>
                  <a:pt x="845819" y="353567"/>
                </a:lnTo>
                <a:lnTo>
                  <a:pt x="844295" y="358139"/>
                </a:lnTo>
                <a:lnTo>
                  <a:pt x="845819" y="361187"/>
                </a:lnTo>
                <a:lnTo>
                  <a:pt x="850391" y="362711"/>
                </a:lnTo>
                <a:lnTo>
                  <a:pt x="853439" y="364235"/>
                </a:lnTo>
                <a:lnTo>
                  <a:pt x="856487" y="362711"/>
                </a:lnTo>
                <a:lnTo>
                  <a:pt x="858011" y="359663"/>
                </a:lnTo>
                <a:lnTo>
                  <a:pt x="859535" y="355091"/>
                </a:lnTo>
                <a:close/>
              </a:path>
              <a:path w="2215895" h="926591">
                <a:moveTo>
                  <a:pt x="882395" y="365759"/>
                </a:moveTo>
                <a:lnTo>
                  <a:pt x="880871" y="361187"/>
                </a:lnTo>
                <a:lnTo>
                  <a:pt x="877823" y="359663"/>
                </a:lnTo>
                <a:lnTo>
                  <a:pt x="874775" y="359663"/>
                </a:lnTo>
                <a:lnTo>
                  <a:pt x="871727" y="361187"/>
                </a:lnTo>
                <a:lnTo>
                  <a:pt x="868679" y="367283"/>
                </a:lnTo>
                <a:lnTo>
                  <a:pt x="870203" y="370331"/>
                </a:lnTo>
                <a:lnTo>
                  <a:pt x="876299" y="373379"/>
                </a:lnTo>
                <a:lnTo>
                  <a:pt x="880871" y="371855"/>
                </a:lnTo>
                <a:lnTo>
                  <a:pt x="880871" y="368807"/>
                </a:lnTo>
                <a:lnTo>
                  <a:pt x="882395" y="365759"/>
                </a:lnTo>
                <a:close/>
              </a:path>
              <a:path w="2215895" h="926591">
                <a:moveTo>
                  <a:pt x="906779" y="374903"/>
                </a:moveTo>
                <a:lnTo>
                  <a:pt x="905255" y="371855"/>
                </a:lnTo>
                <a:lnTo>
                  <a:pt x="900683" y="370331"/>
                </a:lnTo>
                <a:lnTo>
                  <a:pt x="897635" y="368807"/>
                </a:lnTo>
                <a:lnTo>
                  <a:pt x="894587" y="370331"/>
                </a:lnTo>
                <a:lnTo>
                  <a:pt x="891539" y="376427"/>
                </a:lnTo>
                <a:lnTo>
                  <a:pt x="893063" y="380999"/>
                </a:lnTo>
                <a:lnTo>
                  <a:pt x="896111" y="382523"/>
                </a:lnTo>
                <a:lnTo>
                  <a:pt x="900683" y="382523"/>
                </a:lnTo>
                <a:lnTo>
                  <a:pt x="903731" y="380999"/>
                </a:lnTo>
                <a:lnTo>
                  <a:pt x="906779" y="374903"/>
                </a:lnTo>
                <a:close/>
              </a:path>
              <a:path w="2215895" h="926591">
                <a:moveTo>
                  <a:pt x="929639" y="384047"/>
                </a:moveTo>
                <a:lnTo>
                  <a:pt x="928115" y="380999"/>
                </a:lnTo>
                <a:lnTo>
                  <a:pt x="922019" y="377951"/>
                </a:lnTo>
                <a:lnTo>
                  <a:pt x="917447" y="379475"/>
                </a:lnTo>
                <a:lnTo>
                  <a:pt x="915923" y="384047"/>
                </a:lnTo>
                <a:lnTo>
                  <a:pt x="915923" y="387095"/>
                </a:lnTo>
                <a:lnTo>
                  <a:pt x="917447" y="390143"/>
                </a:lnTo>
                <a:lnTo>
                  <a:pt x="923543" y="393191"/>
                </a:lnTo>
                <a:lnTo>
                  <a:pt x="926591" y="391667"/>
                </a:lnTo>
                <a:lnTo>
                  <a:pt x="928115" y="388619"/>
                </a:lnTo>
                <a:lnTo>
                  <a:pt x="929639" y="384047"/>
                </a:lnTo>
                <a:close/>
              </a:path>
              <a:path w="2215895" h="926591">
                <a:moveTo>
                  <a:pt x="954023" y="394715"/>
                </a:moveTo>
                <a:lnTo>
                  <a:pt x="950975" y="390143"/>
                </a:lnTo>
                <a:lnTo>
                  <a:pt x="947927" y="390143"/>
                </a:lnTo>
                <a:lnTo>
                  <a:pt x="944879" y="388619"/>
                </a:lnTo>
                <a:lnTo>
                  <a:pt x="941831" y="390143"/>
                </a:lnTo>
                <a:lnTo>
                  <a:pt x="938783" y="396239"/>
                </a:lnTo>
                <a:lnTo>
                  <a:pt x="940307" y="400811"/>
                </a:lnTo>
                <a:lnTo>
                  <a:pt x="943355" y="400811"/>
                </a:lnTo>
                <a:lnTo>
                  <a:pt x="946403" y="402335"/>
                </a:lnTo>
                <a:lnTo>
                  <a:pt x="950975" y="400811"/>
                </a:lnTo>
                <a:lnTo>
                  <a:pt x="954023" y="394715"/>
                </a:lnTo>
                <a:close/>
              </a:path>
              <a:path w="2215895" h="926591">
                <a:moveTo>
                  <a:pt x="976883" y="403859"/>
                </a:moveTo>
                <a:lnTo>
                  <a:pt x="975359" y="400811"/>
                </a:lnTo>
                <a:lnTo>
                  <a:pt x="969263" y="397763"/>
                </a:lnTo>
                <a:lnTo>
                  <a:pt x="964691" y="399287"/>
                </a:lnTo>
                <a:lnTo>
                  <a:pt x="961643" y="405383"/>
                </a:lnTo>
                <a:lnTo>
                  <a:pt x="964691" y="409955"/>
                </a:lnTo>
                <a:lnTo>
                  <a:pt x="970787" y="413003"/>
                </a:lnTo>
                <a:lnTo>
                  <a:pt x="973835" y="411479"/>
                </a:lnTo>
                <a:lnTo>
                  <a:pt x="975359" y="406907"/>
                </a:lnTo>
                <a:lnTo>
                  <a:pt x="976883" y="403859"/>
                </a:lnTo>
                <a:close/>
              </a:path>
              <a:path w="2215895" h="926591">
                <a:moveTo>
                  <a:pt x="999743" y="414527"/>
                </a:moveTo>
                <a:lnTo>
                  <a:pt x="998219" y="409955"/>
                </a:lnTo>
                <a:lnTo>
                  <a:pt x="995171" y="408431"/>
                </a:lnTo>
                <a:lnTo>
                  <a:pt x="992123" y="408431"/>
                </a:lnTo>
                <a:lnTo>
                  <a:pt x="989075" y="409955"/>
                </a:lnTo>
                <a:lnTo>
                  <a:pt x="986027" y="416051"/>
                </a:lnTo>
                <a:lnTo>
                  <a:pt x="987551" y="419099"/>
                </a:lnTo>
                <a:lnTo>
                  <a:pt x="993647" y="422147"/>
                </a:lnTo>
                <a:lnTo>
                  <a:pt x="998219" y="420623"/>
                </a:lnTo>
                <a:lnTo>
                  <a:pt x="998219" y="417575"/>
                </a:lnTo>
                <a:lnTo>
                  <a:pt x="999743" y="414527"/>
                </a:lnTo>
                <a:close/>
              </a:path>
              <a:path w="2215895" h="926591">
                <a:moveTo>
                  <a:pt x="1024127" y="423671"/>
                </a:moveTo>
                <a:lnTo>
                  <a:pt x="1022603" y="420623"/>
                </a:lnTo>
                <a:lnTo>
                  <a:pt x="1019555" y="419099"/>
                </a:lnTo>
                <a:lnTo>
                  <a:pt x="1014983" y="417575"/>
                </a:lnTo>
                <a:lnTo>
                  <a:pt x="1011935" y="419099"/>
                </a:lnTo>
                <a:lnTo>
                  <a:pt x="1008887" y="425195"/>
                </a:lnTo>
                <a:lnTo>
                  <a:pt x="1010411" y="429767"/>
                </a:lnTo>
                <a:lnTo>
                  <a:pt x="1013459" y="429767"/>
                </a:lnTo>
                <a:lnTo>
                  <a:pt x="1018031" y="431291"/>
                </a:lnTo>
                <a:lnTo>
                  <a:pt x="1021079" y="429767"/>
                </a:lnTo>
                <a:lnTo>
                  <a:pt x="1024127" y="423671"/>
                </a:lnTo>
                <a:close/>
              </a:path>
              <a:path w="2215895" h="926591">
                <a:moveTo>
                  <a:pt x="1046987" y="432815"/>
                </a:moveTo>
                <a:lnTo>
                  <a:pt x="1045463" y="429767"/>
                </a:lnTo>
                <a:lnTo>
                  <a:pt x="1039367" y="426719"/>
                </a:lnTo>
                <a:lnTo>
                  <a:pt x="1034795" y="428243"/>
                </a:lnTo>
                <a:lnTo>
                  <a:pt x="1034795" y="431291"/>
                </a:lnTo>
                <a:lnTo>
                  <a:pt x="1033271" y="435863"/>
                </a:lnTo>
                <a:lnTo>
                  <a:pt x="1034795" y="438911"/>
                </a:lnTo>
                <a:lnTo>
                  <a:pt x="1040891" y="441959"/>
                </a:lnTo>
                <a:lnTo>
                  <a:pt x="1043939" y="440435"/>
                </a:lnTo>
                <a:lnTo>
                  <a:pt x="1045463" y="437387"/>
                </a:lnTo>
                <a:lnTo>
                  <a:pt x="1046987" y="432815"/>
                </a:lnTo>
                <a:close/>
              </a:path>
              <a:path w="2215895" h="926591">
                <a:moveTo>
                  <a:pt x="1071371" y="443483"/>
                </a:moveTo>
                <a:lnTo>
                  <a:pt x="1068323" y="438911"/>
                </a:lnTo>
                <a:lnTo>
                  <a:pt x="1065275" y="437387"/>
                </a:lnTo>
                <a:lnTo>
                  <a:pt x="1062227" y="437387"/>
                </a:lnTo>
                <a:lnTo>
                  <a:pt x="1059179" y="438911"/>
                </a:lnTo>
                <a:lnTo>
                  <a:pt x="1056131" y="445007"/>
                </a:lnTo>
                <a:lnTo>
                  <a:pt x="1057655" y="448055"/>
                </a:lnTo>
                <a:lnTo>
                  <a:pt x="1063751" y="451103"/>
                </a:lnTo>
                <a:lnTo>
                  <a:pt x="1068323" y="449579"/>
                </a:lnTo>
                <a:lnTo>
                  <a:pt x="1071371" y="443483"/>
                </a:lnTo>
                <a:close/>
              </a:path>
              <a:path w="2215895" h="926591">
                <a:moveTo>
                  <a:pt x="1094231" y="452627"/>
                </a:moveTo>
                <a:lnTo>
                  <a:pt x="1092707" y="449579"/>
                </a:lnTo>
                <a:lnTo>
                  <a:pt x="1086611" y="446531"/>
                </a:lnTo>
                <a:lnTo>
                  <a:pt x="1082039" y="448055"/>
                </a:lnTo>
                <a:lnTo>
                  <a:pt x="1080515" y="451103"/>
                </a:lnTo>
                <a:lnTo>
                  <a:pt x="1080515" y="454151"/>
                </a:lnTo>
                <a:lnTo>
                  <a:pt x="1082039" y="458723"/>
                </a:lnTo>
                <a:lnTo>
                  <a:pt x="1085087" y="460247"/>
                </a:lnTo>
                <a:lnTo>
                  <a:pt x="1088135" y="460247"/>
                </a:lnTo>
                <a:lnTo>
                  <a:pt x="1091183" y="458723"/>
                </a:lnTo>
                <a:lnTo>
                  <a:pt x="1094231" y="452627"/>
                </a:lnTo>
                <a:close/>
              </a:path>
              <a:path w="2215895" h="926591">
                <a:moveTo>
                  <a:pt x="1117091" y="466343"/>
                </a:moveTo>
                <a:lnTo>
                  <a:pt x="1117091" y="461771"/>
                </a:lnTo>
                <a:lnTo>
                  <a:pt x="1115567" y="458723"/>
                </a:lnTo>
                <a:lnTo>
                  <a:pt x="1109471" y="455675"/>
                </a:lnTo>
                <a:lnTo>
                  <a:pt x="1106423" y="457199"/>
                </a:lnTo>
                <a:lnTo>
                  <a:pt x="1104899" y="461771"/>
                </a:lnTo>
                <a:lnTo>
                  <a:pt x="1103375" y="464819"/>
                </a:lnTo>
                <a:lnTo>
                  <a:pt x="1104899" y="467867"/>
                </a:lnTo>
                <a:lnTo>
                  <a:pt x="1110995" y="470915"/>
                </a:lnTo>
                <a:lnTo>
                  <a:pt x="1115567" y="469391"/>
                </a:lnTo>
                <a:lnTo>
                  <a:pt x="1117091" y="466343"/>
                </a:lnTo>
                <a:close/>
              </a:path>
              <a:path w="2215895" h="926591">
                <a:moveTo>
                  <a:pt x="1141475" y="472439"/>
                </a:moveTo>
                <a:lnTo>
                  <a:pt x="1139951" y="467867"/>
                </a:lnTo>
                <a:lnTo>
                  <a:pt x="1136903" y="467867"/>
                </a:lnTo>
                <a:lnTo>
                  <a:pt x="1132331" y="466343"/>
                </a:lnTo>
                <a:lnTo>
                  <a:pt x="1129283" y="467867"/>
                </a:lnTo>
                <a:lnTo>
                  <a:pt x="1126235" y="473963"/>
                </a:lnTo>
                <a:lnTo>
                  <a:pt x="1127759" y="478535"/>
                </a:lnTo>
                <a:lnTo>
                  <a:pt x="1132331" y="478535"/>
                </a:lnTo>
                <a:lnTo>
                  <a:pt x="1135379" y="480059"/>
                </a:lnTo>
                <a:lnTo>
                  <a:pt x="1138427" y="478535"/>
                </a:lnTo>
                <a:lnTo>
                  <a:pt x="1141475" y="472439"/>
                </a:lnTo>
                <a:close/>
              </a:path>
              <a:path w="2215895" h="926591">
                <a:moveTo>
                  <a:pt x="1164335" y="481583"/>
                </a:moveTo>
                <a:lnTo>
                  <a:pt x="1162811" y="478535"/>
                </a:lnTo>
                <a:lnTo>
                  <a:pt x="1156715" y="475487"/>
                </a:lnTo>
                <a:lnTo>
                  <a:pt x="1152143" y="477011"/>
                </a:lnTo>
                <a:lnTo>
                  <a:pt x="1152143" y="480059"/>
                </a:lnTo>
                <a:lnTo>
                  <a:pt x="1150619" y="483107"/>
                </a:lnTo>
                <a:lnTo>
                  <a:pt x="1152143" y="487679"/>
                </a:lnTo>
                <a:lnTo>
                  <a:pt x="1158239" y="490727"/>
                </a:lnTo>
                <a:lnTo>
                  <a:pt x="1161287" y="489203"/>
                </a:lnTo>
                <a:lnTo>
                  <a:pt x="1162811" y="484631"/>
                </a:lnTo>
                <a:lnTo>
                  <a:pt x="1164335" y="481583"/>
                </a:lnTo>
                <a:close/>
              </a:path>
              <a:path w="2215895" h="926591">
                <a:moveTo>
                  <a:pt x="1188719" y="492251"/>
                </a:moveTo>
                <a:lnTo>
                  <a:pt x="1187195" y="487679"/>
                </a:lnTo>
                <a:lnTo>
                  <a:pt x="1182623" y="486155"/>
                </a:lnTo>
                <a:lnTo>
                  <a:pt x="1179575" y="486155"/>
                </a:lnTo>
                <a:lnTo>
                  <a:pt x="1176527" y="487679"/>
                </a:lnTo>
                <a:lnTo>
                  <a:pt x="1173479" y="493775"/>
                </a:lnTo>
                <a:lnTo>
                  <a:pt x="1175003" y="496823"/>
                </a:lnTo>
                <a:lnTo>
                  <a:pt x="1181099" y="499871"/>
                </a:lnTo>
                <a:lnTo>
                  <a:pt x="1185671" y="498347"/>
                </a:lnTo>
                <a:lnTo>
                  <a:pt x="1188719" y="492251"/>
                </a:lnTo>
                <a:close/>
              </a:path>
              <a:path w="2215895" h="926591">
                <a:moveTo>
                  <a:pt x="1211579" y="501395"/>
                </a:moveTo>
                <a:lnTo>
                  <a:pt x="1210055" y="498347"/>
                </a:lnTo>
                <a:lnTo>
                  <a:pt x="1203959" y="495299"/>
                </a:lnTo>
                <a:lnTo>
                  <a:pt x="1199387" y="496823"/>
                </a:lnTo>
                <a:lnTo>
                  <a:pt x="1197863" y="499871"/>
                </a:lnTo>
                <a:lnTo>
                  <a:pt x="1197863" y="502919"/>
                </a:lnTo>
                <a:lnTo>
                  <a:pt x="1199387" y="507491"/>
                </a:lnTo>
                <a:lnTo>
                  <a:pt x="1202435" y="507491"/>
                </a:lnTo>
                <a:lnTo>
                  <a:pt x="1205483" y="509015"/>
                </a:lnTo>
                <a:lnTo>
                  <a:pt x="1208531" y="507491"/>
                </a:lnTo>
                <a:lnTo>
                  <a:pt x="1211579" y="501395"/>
                </a:lnTo>
                <a:close/>
              </a:path>
              <a:path w="2215895" h="926591">
                <a:moveTo>
                  <a:pt x="1234439" y="515111"/>
                </a:moveTo>
                <a:lnTo>
                  <a:pt x="1234439" y="510539"/>
                </a:lnTo>
                <a:lnTo>
                  <a:pt x="1232915" y="507491"/>
                </a:lnTo>
                <a:lnTo>
                  <a:pt x="1226819" y="504443"/>
                </a:lnTo>
                <a:lnTo>
                  <a:pt x="1223771" y="505967"/>
                </a:lnTo>
                <a:lnTo>
                  <a:pt x="1222247" y="509015"/>
                </a:lnTo>
                <a:lnTo>
                  <a:pt x="1220723" y="513587"/>
                </a:lnTo>
                <a:lnTo>
                  <a:pt x="1222247" y="516635"/>
                </a:lnTo>
                <a:lnTo>
                  <a:pt x="1228343" y="519683"/>
                </a:lnTo>
                <a:lnTo>
                  <a:pt x="1232915" y="518159"/>
                </a:lnTo>
                <a:lnTo>
                  <a:pt x="1234439" y="515111"/>
                </a:lnTo>
                <a:close/>
              </a:path>
              <a:path w="2215895" h="926591">
                <a:moveTo>
                  <a:pt x="1258823" y="521207"/>
                </a:moveTo>
                <a:lnTo>
                  <a:pt x="1257299" y="516635"/>
                </a:lnTo>
                <a:lnTo>
                  <a:pt x="1254251" y="515111"/>
                </a:lnTo>
                <a:lnTo>
                  <a:pt x="1249679" y="515111"/>
                </a:lnTo>
                <a:lnTo>
                  <a:pt x="1246631" y="516635"/>
                </a:lnTo>
                <a:lnTo>
                  <a:pt x="1243583" y="522731"/>
                </a:lnTo>
                <a:lnTo>
                  <a:pt x="1245107" y="525779"/>
                </a:lnTo>
                <a:lnTo>
                  <a:pt x="1249679" y="527303"/>
                </a:lnTo>
                <a:lnTo>
                  <a:pt x="1252727" y="528827"/>
                </a:lnTo>
                <a:lnTo>
                  <a:pt x="1255775" y="527303"/>
                </a:lnTo>
                <a:lnTo>
                  <a:pt x="1258823" y="521207"/>
                </a:lnTo>
                <a:close/>
              </a:path>
              <a:path w="2215895" h="926591">
                <a:moveTo>
                  <a:pt x="1281683" y="530351"/>
                </a:moveTo>
                <a:lnTo>
                  <a:pt x="1280159" y="527303"/>
                </a:lnTo>
                <a:lnTo>
                  <a:pt x="1274063" y="524255"/>
                </a:lnTo>
                <a:lnTo>
                  <a:pt x="1269491" y="525779"/>
                </a:lnTo>
                <a:lnTo>
                  <a:pt x="1269491" y="528827"/>
                </a:lnTo>
                <a:lnTo>
                  <a:pt x="1267967" y="531875"/>
                </a:lnTo>
                <a:lnTo>
                  <a:pt x="1269491" y="536447"/>
                </a:lnTo>
                <a:lnTo>
                  <a:pt x="1272539" y="537971"/>
                </a:lnTo>
                <a:lnTo>
                  <a:pt x="1275587" y="537971"/>
                </a:lnTo>
                <a:lnTo>
                  <a:pt x="1280159" y="536447"/>
                </a:lnTo>
                <a:lnTo>
                  <a:pt x="1280159" y="533399"/>
                </a:lnTo>
                <a:lnTo>
                  <a:pt x="1281683" y="530351"/>
                </a:lnTo>
                <a:close/>
              </a:path>
              <a:path w="2215895" h="926591">
                <a:moveTo>
                  <a:pt x="1306067" y="539495"/>
                </a:moveTo>
                <a:lnTo>
                  <a:pt x="1304543" y="536447"/>
                </a:lnTo>
                <a:lnTo>
                  <a:pt x="1299971" y="534923"/>
                </a:lnTo>
                <a:lnTo>
                  <a:pt x="1296923" y="533399"/>
                </a:lnTo>
                <a:lnTo>
                  <a:pt x="1293875" y="534923"/>
                </a:lnTo>
                <a:lnTo>
                  <a:pt x="1292351" y="539495"/>
                </a:lnTo>
                <a:lnTo>
                  <a:pt x="1290827" y="542543"/>
                </a:lnTo>
                <a:lnTo>
                  <a:pt x="1292351" y="545591"/>
                </a:lnTo>
                <a:lnTo>
                  <a:pt x="1295399" y="547115"/>
                </a:lnTo>
                <a:lnTo>
                  <a:pt x="1299971" y="548639"/>
                </a:lnTo>
                <a:lnTo>
                  <a:pt x="1303019" y="547115"/>
                </a:lnTo>
                <a:lnTo>
                  <a:pt x="1304543" y="544067"/>
                </a:lnTo>
                <a:lnTo>
                  <a:pt x="1306067" y="539495"/>
                </a:lnTo>
                <a:close/>
              </a:path>
              <a:path w="2215895" h="926591">
                <a:moveTo>
                  <a:pt x="1328927" y="550163"/>
                </a:moveTo>
                <a:lnTo>
                  <a:pt x="1327403" y="545591"/>
                </a:lnTo>
                <a:lnTo>
                  <a:pt x="1324355" y="545591"/>
                </a:lnTo>
                <a:lnTo>
                  <a:pt x="1321307" y="544067"/>
                </a:lnTo>
                <a:lnTo>
                  <a:pt x="1316735" y="545591"/>
                </a:lnTo>
                <a:lnTo>
                  <a:pt x="1315211" y="548639"/>
                </a:lnTo>
                <a:lnTo>
                  <a:pt x="1315211" y="551687"/>
                </a:lnTo>
                <a:lnTo>
                  <a:pt x="1316735" y="556259"/>
                </a:lnTo>
                <a:lnTo>
                  <a:pt x="1319783" y="556259"/>
                </a:lnTo>
                <a:lnTo>
                  <a:pt x="1322831" y="557783"/>
                </a:lnTo>
                <a:lnTo>
                  <a:pt x="1325879" y="556259"/>
                </a:lnTo>
                <a:lnTo>
                  <a:pt x="1328927" y="550163"/>
                </a:lnTo>
                <a:close/>
              </a:path>
              <a:path w="2215895" h="926591">
                <a:moveTo>
                  <a:pt x="1351787" y="562355"/>
                </a:moveTo>
                <a:lnTo>
                  <a:pt x="1351787" y="559307"/>
                </a:lnTo>
                <a:lnTo>
                  <a:pt x="1350263" y="556259"/>
                </a:lnTo>
                <a:lnTo>
                  <a:pt x="1344167" y="553211"/>
                </a:lnTo>
                <a:lnTo>
                  <a:pt x="1341119" y="554735"/>
                </a:lnTo>
                <a:lnTo>
                  <a:pt x="1338071" y="560831"/>
                </a:lnTo>
                <a:lnTo>
                  <a:pt x="1339595" y="565403"/>
                </a:lnTo>
                <a:lnTo>
                  <a:pt x="1345691" y="568451"/>
                </a:lnTo>
                <a:lnTo>
                  <a:pt x="1350263" y="566927"/>
                </a:lnTo>
                <a:lnTo>
                  <a:pt x="1351787" y="562355"/>
                </a:lnTo>
                <a:close/>
              </a:path>
              <a:path w="2215895" h="926591">
                <a:moveTo>
                  <a:pt x="1376171" y="569975"/>
                </a:moveTo>
                <a:lnTo>
                  <a:pt x="1374647" y="565403"/>
                </a:lnTo>
                <a:lnTo>
                  <a:pt x="1371599" y="563879"/>
                </a:lnTo>
                <a:lnTo>
                  <a:pt x="1367027" y="563879"/>
                </a:lnTo>
                <a:lnTo>
                  <a:pt x="1363979" y="565403"/>
                </a:lnTo>
                <a:lnTo>
                  <a:pt x="1360931" y="571499"/>
                </a:lnTo>
                <a:lnTo>
                  <a:pt x="1362455" y="574547"/>
                </a:lnTo>
                <a:lnTo>
                  <a:pt x="1367027" y="576071"/>
                </a:lnTo>
                <a:lnTo>
                  <a:pt x="1370075" y="577595"/>
                </a:lnTo>
                <a:lnTo>
                  <a:pt x="1373123" y="576071"/>
                </a:lnTo>
                <a:lnTo>
                  <a:pt x="1376171" y="569975"/>
                </a:lnTo>
                <a:close/>
              </a:path>
              <a:path w="2215895" h="926591">
                <a:moveTo>
                  <a:pt x="1399031" y="579119"/>
                </a:moveTo>
                <a:lnTo>
                  <a:pt x="1397507" y="576071"/>
                </a:lnTo>
                <a:lnTo>
                  <a:pt x="1391411" y="573023"/>
                </a:lnTo>
                <a:lnTo>
                  <a:pt x="1386839" y="574547"/>
                </a:lnTo>
                <a:lnTo>
                  <a:pt x="1386839" y="577595"/>
                </a:lnTo>
                <a:lnTo>
                  <a:pt x="1385315" y="580643"/>
                </a:lnTo>
                <a:lnTo>
                  <a:pt x="1386839" y="585215"/>
                </a:lnTo>
                <a:lnTo>
                  <a:pt x="1389887" y="586739"/>
                </a:lnTo>
                <a:lnTo>
                  <a:pt x="1392935" y="586739"/>
                </a:lnTo>
                <a:lnTo>
                  <a:pt x="1397507" y="585215"/>
                </a:lnTo>
                <a:lnTo>
                  <a:pt x="1397507" y="582167"/>
                </a:lnTo>
                <a:lnTo>
                  <a:pt x="1399031" y="579119"/>
                </a:lnTo>
                <a:close/>
              </a:path>
              <a:path w="2215895" h="926591">
                <a:moveTo>
                  <a:pt x="1423415" y="588263"/>
                </a:moveTo>
                <a:lnTo>
                  <a:pt x="1421891" y="585215"/>
                </a:lnTo>
                <a:lnTo>
                  <a:pt x="1417319" y="583691"/>
                </a:lnTo>
                <a:lnTo>
                  <a:pt x="1414271" y="582167"/>
                </a:lnTo>
                <a:lnTo>
                  <a:pt x="1411223" y="583691"/>
                </a:lnTo>
                <a:lnTo>
                  <a:pt x="1409699" y="586739"/>
                </a:lnTo>
                <a:lnTo>
                  <a:pt x="1408175" y="591311"/>
                </a:lnTo>
                <a:lnTo>
                  <a:pt x="1409699" y="594359"/>
                </a:lnTo>
                <a:lnTo>
                  <a:pt x="1412747" y="595883"/>
                </a:lnTo>
                <a:lnTo>
                  <a:pt x="1417319" y="597407"/>
                </a:lnTo>
                <a:lnTo>
                  <a:pt x="1420367" y="595883"/>
                </a:lnTo>
                <a:lnTo>
                  <a:pt x="1421891" y="592835"/>
                </a:lnTo>
                <a:lnTo>
                  <a:pt x="1423415" y="588263"/>
                </a:lnTo>
                <a:close/>
              </a:path>
              <a:path w="2215895" h="926591">
                <a:moveTo>
                  <a:pt x="1446275" y="598931"/>
                </a:moveTo>
                <a:lnTo>
                  <a:pt x="1444751" y="594359"/>
                </a:lnTo>
                <a:lnTo>
                  <a:pt x="1441703" y="592835"/>
                </a:lnTo>
                <a:lnTo>
                  <a:pt x="1438655" y="592835"/>
                </a:lnTo>
                <a:lnTo>
                  <a:pt x="1434083" y="594359"/>
                </a:lnTo>
                <a:lnTo>
                  <a:pt x="1432559" y="597407"/>
                </a:lnTo>
                <a:lnTo>
                  <a:pt x="1432559" y="600455"/>
                </a:lnTo>
                <a:lnTo>
                  <a:pt x="1434083" y="603503"/>
                </a:lnTo>
                <a:lnTo>
                  <a:pt x="1440179" y="606551"/>
                </a:lnTo>
                <a:lnTo>
                  <a:pt x="1443227" y="605027"/>
                </a:lnTo>
                <a:lnTo>
                  <a:pt x="1446275" y="598931"/>
                </a:lnTo>
                <a:close/>
              </a:path>
              <a:path w="2215895" h="926591">
                <a:moveTo>
                  <a:pt x="1469135" y="611123"/>
                </a:moveTo>
                <a:lnTo>
                  <a:pt x="1469135" y="608075"/>
                </a:lnTo>
                <a:lnTo>
                  <a:pt x="1467611" y="605027"/>
                </a:lnTo>
                <a:lnTo>
                  <a:pt x="1461515" y="601979"/>
                </a:lnTo>
                <a:lnTo>
                  <a:pt x="1458467" y="603503"/>
                </a:lnTo>
                <a:lnTo>
                  <a:pt x="1455419" y="609599"/>
                </a:lnTo>
                <a:lnTo>
                  <a:pt x="1456943" y="614171"/>
                </a:lnTo>
                <a:lnTo>
                  <a:pt x="1459991" y="615695"/>
                </a:lnTo>
                <a:lnTo>
                  <a:pt x="1463039" y="615695"/>
                </a:lnTo>
                <a:lnTo>
                  <a:pt x="1467611" y="614171"/>
                </a:lnTo>
                <a:lnTo>
                  <a:pt x="1469135" y="611123"/>
                </a:lnTo>
                <a:close/>
              </a:path>
              <a:path w="2215895" h="926591">
                <a:moveTo>
                  <a:pt x="1493519" y="618743"/>
                </a:moveTo>
                <a:lnTo>
                  <a:pt x="1491995" y="614171"/>
                </a:lnTo>
                <a:lnTo>
                  <a:pt x="1485899" y="611123"/>
                </a:lnTo>
                <a:lnTo>
                  <a:pt x="1481327" y="612647"/>
                </a:lnTo>
                <a:lnTo>
                  <a:pt x="1479803" y="617219"/>
                </a:lnTo>
                <a:lnTo>
                  <a:pt x="1478279" y="620267"/>
                </a:lnTo>
                <a:lnTo>
                  <a:pt x="1481327" y="623315"/>
                </a:lnTo>
                <a:lnTo>
                  <a:pt x="1487423" y="626363"/>
                </a:lnTo>
                <a:lnTo>
                  <a:pt x="1490471" y="624839"/>
                </a:lnTo>
                <a:lnTo>
                  <a:pt x="1493519" y="618743"/>
                </a:lnTo>
                <a:close/>
              </a:path>
              <a:path w="2215895" h="926591">
                <a:moveTo>
                  <a:pt x="1516379" y="627887"/>
                </a:moveTo>
                <a:lnTo>
                  <a:pt x="1514855" y="623315"/>
                </a:lnTo>
                <a:lnTo>
                  <a:pt x="1511807" y="623315"/>
                </a:lnTo>
                <a:lnTo>
                  <a:pt x="1508759" y="621791"/>
                </a:lnTo>
                <a:lnTo>
                  <a:pt x="1505711" y="623315"/>
                </a:lnTo>
                <a:lnTo>
                  <a:pt x="1502663" y="629411"/>
                </a:lnTo>
                <a:lnTo>
                  <a:pt x="1504187" y="633983"/>
                </a:lnTo>
                <a:lnTo>
                  <a:pt x="1507235" y="633983"/>
                </a:lnTo>
                <a:lnTo>
                  <a:pt x="1510283" y="635507"/>
                </a:lnTo>
                <a:lnTo>
                  <a:pt x="1514855" y="633983"/>
                </a:lnTo>
                <a:lnTo>
                  <a:pt x="1514855" y="630935"/>
                </a:lnTo>
                <a:lnTo>
                  <a:pt x="1516379" y="627887"/>
                </a:lnTo>
                <a:close/>
              </a:path>
              <a:path w="2215895" h="926591">
                <a:moveTo>
                  <a:pt x="1540763" y="637031"/>
                </a:moveTo>
                <a:lnTo>
                  <a:pt x="1539239" y="633983"/>
                </a:lnTo>
                <a:lnTo>
                  <a:pt x="1536191" y="632459"/>
                </a:lnTo>
                <a:lnTo>
                  <a:pt x="1534667" y="632459"/>
                </a:lnTo>
                <a:lnTo>
                  <a:pt x="1531619" y="630935"/>
                </a:lnTo>
                <a:lnTo>
                  <a:pt x="1528571" y="632459"/>
                </a:lnTo>
                <a:lnTo>
                  <a:pt x="1527047" y="635507"/>
                </a:lnTo>
                <a:lnTo>
                  <a:pt x="1525523" y="640079"/>
                </a:lnTo>
                <a:lnTo>
                  <a:pt x="1527047" y="643127"/>
                </a:lnTo>
                <a:lnTo>
                  <a:pt x="1530095" y="644651"/>
                </a:lnTo>
                <a:lnTo>
                  <a:pt x="1534667" y="646175"/>
                </a:lnTo>
                <a:lnTo>
                  <a:pt x="1537715" y="644651"/>
                </a:lnTo>
                <a:lnTo>
                  <a:pt x="1539239" y="640079"/>
                </a:lnTo>
                <a:lnTo>
                  <a:pt x="1540763" y="637031"/>
                </a:lnTo>
                <a:close/>
              </a:path>
              <a:path w="2215895" h="926591">
                <a:moveTo>
                  <a:pt x="1563623" y="647699"/>
                </a:moveTo>
                <a:lnTo>
                  <a:pt x="1562099" y="643127"/>
                </a:lnTo>
                <a:lnTo>
                  <a:pt x="1559051" y="641603"/>
                </a:lnTo>
                <a:lnTo>
                  <a:pt x="1556003" y="641603"/>
                </a:lnTo>
                <a:lnTo>
                  <a:pt x="1551431" y="643127"/>
                </a:lnTo>
                <a:lnTo>
                  <a:pt x="1551431" y="646175"/>
                </a:lnTo>
                <a:lnTo>
                  <a:pt x="1549907" y="649223"/>
                </a:lnTo>
                <a:lnTo>
                  <a:pt x="1551431" y="652271"/>
                </a:lnTo>
                <a:lnTo>
                  <a:pt x="1557527" y="655319"/>
                </a:lnTo>
                <a:lnTo>
                  <a:pt x="1560575" y="653795"/>
                </a:lnTo>
                <a:lnTo>
                  <a:pt x="1563623" y="647699"/>
                </a:lnTo>
                <a:close/>
              </a:path>
              <a:path w="2215895" h="926591">
                <a:moveTo>
                  <a:pt x="1588007" y="656843"/>
                </a:moveTo>
                <a:lnTo>
                  <a:pt x="1584959" y="653795"/>
                </a:lnTo>
                <a:lnTo>
                  <a:pt x="1578863" y="650747"/>
                </a:lnTo>
                <a:lnTo>
                  <a:pt x="1575815" y="652271"/>
                </a:lnTo>
                <a:lnTo>
                  <a:pt x="1572767" y="658367"/>
                </a:lnTo>
                <a:lnTo>
                  <a:pt x="1574291" y="662939"/>
                </a:lnTo>
                <a:lnTo>
                  <a:pt x="1577339" y="664463"/>
                </a:lnTo>
                <a:lnTo>
                  <a:pt x="1580387" y="664463"/>
                </a:lnTo>
                <a:lnTo>
                  <a:pt x="1584959" y="662939"/>
                </a:lnTo>
                <a:lnTo>
                  <a:pt x="1588007" y="656843"/>
                </a:lnTo>
                <a:close/>
              </a:path>
              <a:path w="2215895" h="926591">
                <a:moveTo>
                  <a:pt x="1610867" y="665987"/>
                </a:moveTo>
                <a:lnTo>
                  <a:pt x="1609343" y="662939"/>
                </a:lnTo>
                <a:lnTo>
                  <a:pt x="1603247" y="659891"/>
                </a:lnTo>
                <a:lnTo>
                  <a:pt x="1598675" y="661415"/>
                </a:lnTo>
                <a:lnTo>
                  <a:pt x="1597151" y="664463"/>
                </a:lnTo>
                <a:lnTo>
                  <a:pt x="1595627" y="669035"/>
                </a:lnTo>
                <a:lnTo>
                  <a:pt x="1598675" y="672083"/>
                </a:lnTo>
                <a:lnTo>
                  <a:pt x="1604771" y="675131"/>
                </a:lnTo>
                <a:lnTo>
                  <a:pt x="1607819" y="673607"/>
                </a:lnTo>
                <a:lnTo>
                  <a:pt x="1609343" y="670559"/>
                </a:lnTo>
                <a:lnTo>
                  <a:pt x="1610867" y="665987"/>
                </a:lnTo>
                <a:close/>
              </a:path>
              <a:path w="2215895" h="926591">
                <a:moveTo>
                  <a:pt x="1633727" y="676655"/>
                </a:moveTo>
                <a:lnTo>
                  <a:pt x="1632203" y="672083"/>
                </a:lnTo>
                <a:lnTo>
                  <a:pt x="1629155" y="672083"/>
                </a:lnTo>
                <a:lnTo>
                  <a:pt x="1626107" y="670559"/>
                </a:lnTo>
                <a:lnTo>
                  <a:pt x="1623059" y="672083"/>
                </a:lnTo>
                <a:lnTo>
                  <a:pt x="1620011" y="678179"/>
                </a:lnTo>
                <a:lnTo>
                  <a:pt x="1621535" y="681227"/>
                </a:lnTo>
                <a:lnTo>
                  <a:pt x="1627631" y="684275"/>
                </a:lnTo>
                <a:lnTo>
                  <a:pt x="1632203" y="682751"/>
                </a:lnTo>
                <a:lnTo>
                  <a:pt x="1632203" y="679703"/>
                </a:lnTo>
                <a:lnTo>
                  <a:pt x="1633727" y="676655"/>
                </a:lnTo>
                <a:close/>
              </a:path>
              <a:path w="2215895" h="926591">
                <a:moveTo>
                  <a:pt x="1658111" y="685799"/>
                </a:moveTo>
                <a:lnTo>
                  <a:pt x="1656587" y="682751"/>
                </a:lnTo>
                <a:lnTo>
                  <a:pt x="1653539" y="681227"/>
                </a:lnTo>
                <a:lnTo>
                  <a:pt x="1648967" y="679703"/>
                </a:lnTo>
                <a:lnTo>
                  <a:pt x="1645919" y="681227"/>
                </a:lnTo>
                <a:lnTo>
                  <a:pt x="1642871" y="687323"/>
                </a:lnTo>
                <a:lnTo>
                  <a:pt x="1644395" y="691895"/>
                </a:lnTo>
                <a:lnTo>
                  <a:pt x="1648967" y="693419"/>
                </a:lnTo>
                <a:lnTo>
                  <a:pt x="1652015" y="693419"/>
                </a:lnTo>
                <a:lnTo>
                  <a:pt x="1655063" y="691895"/>
                </a:lnTo>
                <a:lnTo>
                  <a:pt x="1658111" y="685799"/>
                </a:lnTo>
                <a:close/>
              </a:path>
              <a:path w="2215895" h="926591">
                <a:moveTo>
                  <a:pt x="1680971" y="696467"/>
                </a:moveTo>
                <a:lnTo>
                  <a:pt x="1679447" y="691895"/>
                </a:lnTo>
                <a:lnTo>
                  <a:pt x="1673351" y="688847"/>
                </a:lnTo>
                <a:lnTo>
                  <a:pt x="1668779" y="690371"/>
                </a:lnTo>
                <a:lnTo>
                  <a:pt x="1668779" y="694943"/>
                </a:lnTo>
                <a:lnTo>
                  <a:pt x="1667255" y="697991"/>
                </a:lnTo>
                <a:lnTo>
                  <a:pt x="1668779" y="701039"/>
                </a:lnTo>
                <a:lnTo>
                  <a:pt x="1674875" y="704087"/>
                </a:lnTo>
                <a:lnTo>
                  <a:pt x="1677923" y="702563"/>
                </a:lnTo>
                <a:lnTo>
                  <a:pt x="1680971" y="696467"/>
                </a:lnTo>
                <a:close/>
              </a:path>
              <a:path w="2215895" h="926591">
                <a:moveTo>
                  <a:pt x="1705355" y="705611"/>
                </a:moveTo>
                <a:lnTo>
                  <a:pt x="1703831" y="701039"/>
                </a:lnTo>
                <a:lnTo>
                  <a:pt x="1699259" y="701039"/>
                </a:lnTo>
                <a:lnTo>
                  <a:pt x="1696211" y="699515"/>
                </a:lnTo>
                <a:lnTo>
                  <a:pt x="1693163" y="701039"/>
                </a:lnTo>
                <a:lnTo>
                  <a:pt x="1690115" y="707135"/>
                </a:lnTo>
                <a:lnTo>
                  <a:pt x="1691639" y="711707"/>
                </a:lnTo>
                <a:lnTo>
                  <a:pt x="1694687" y="711707"/>
                </a:lnTo>
                <a:lnTo>
                  <a:pt x="1697735" y="713231"/>
                </a:lnTo>
                <a:lnTo>
                  <a:pt x="1702307" y="711707"/>
                </a:lnTo>
                <a:lnTo>
                  <a:pt x="1705355" y="705611"/>
                </a:lnTo>
                <a:close/>
              </a:path>
              <a:path w="2215895" h="926591">
                <a:moveTo>
                  <a:pt x="1728215" y="714755"/>
                </a:moveTo>
                <a:lnTo>
                  <a:pt x="1726691" y="711707"/>
                </a:lnTo>
                <a:lnTo>
                  <a:pt x="1720595" y="708659"/>
                </a:lnTo>
                <a:lnTo>
                  <a:pt x="1716023" y="710183"/>
                </a:lnTo>
                <a:lnTo>
                  <a:pt x="1714499" y="713231"/>
                </a:lnTo>
                <a:lnTo>
                  <a:pt x="1714499" y="717803"/>
                </a:lnTo>
                <a:lnTo>
                  <a:pt x="1716023" y="720851"/>
                </a:lnTo>
                <a:lnTo>
                  <a:pt x="1722119" y="723899"/>
                </a:lnTo>
                <a:lnTo>
                  <a:pt x="1725167" y="722375"/>
                </a:lnTo>
                <a:lnTo>
                  <a:pt x="1726691" y="717803"/>
                </a:lnTo>
                <a:lnTo>
                  <a:pt x="1728215" y="714755"/>
                </a:lnTo>
                <a:close/>
              </a:path>
              <a:path w="2215895" h="926591">
                <a:moveTo>
                  <a:pt x="1751075" y="728471"/>
                </a:moveTo>
                <a:lnTo>
                  <a:pt x="1751075" y="725423"/>
                </a:lnTo>
                <a:lnTo>
                  <a:pt x="1749551" y="720851"/>
                </a:lnTo>
                <a:lnTo>
                  <a:pt x="1746503" y="719327"/>
                </a:lnTo>
                <a:lnTo>
                  <a:pt x="1743455" y="719327"/>
                </a:lnTo>
                <a:lnTo>
                  <a:pt x="1740407" y="720851"/>
                </a:lnTo>
                <a:lnTo>
                  <a:pt x="1737359" y="726947"/>
                </a:lnTo>
                <a:lnTo>
                  <a:pt x="1738883" y="729995"/>
                </a:lnTo>
                <a:lnTo>
                  <a:pt x="1744979" y="733043"/>
                </a:lnTo>
                <a:lnTo>
                  <a:pt x="1749551" y="731519"/>
                </a:lnTo>
                <a:lnTo>
                  <a:pt x="1751075" y="728471"/>
                </a:lnTo>
                <a:close/>
              </a:path>
              <a:path w="2215895" h="926591">
                <a:moveTo>
                  <a:pt x="1775459" y="734567"/>
                </a:moveTo>
                <a:lnTo>
                  <a:pt x="1773935" y="731519"/>
                </a:lnTo>
                <a:lnTo>
                  <a:pt x="1770887" y="729995"/>
                </a:lnTo>
                <a:lnTo>
                  <a:pt x="1766315" y="728471"/>
                </a:lnTo>
                <a:lnTo>
                  <a:pt x="1763267" y="729995"/>
                </a:lnTo>
                <a:lnTo>
                  <a:pt x="1760219" y="736091"/>
                </a:lnTo>
                <a:lnTo>
                  <a:pt x="1761743" y="740663"/>
                </a:lnTo>
                <a:lnTo>
                  <a:pt x="1766315" y="742187"/>
                </a:lnTo>
                <a:lnTo>
                  <a:pt x="1769363" y="742187"/>
                </a:lnTo>
                <a:lnTo>
                  <a:pt x="1772411" y="740663"/>
                </a:lnTo>
                <a:lnTo>
                  <a:pt x="1775459" y="734567"/>
                </a:lnTo>
                <a:close/>
              </a:path>
              <a:path w="2215895" h="926591">
                <a:moveTo>
                  <a:pt x="1798319" y="743711"/>
                </a:moveTo>
                <a:lnTo>
                  <a:pt x="1796795" y="740663"/>
                </a:lnTo>
                <a:lnTo>
                  <a:pt x="1790699" y="737615"/>
                </a:lnTo>
                <a:lnTo>
                  <a:pt x="1786127" y="739139"/>
                </a:lnTo>
                <a:lnTo>
                  <a:pt x="1786127" y="742187"/>
                </a:lnTo>
                <a:lnTo>
                  <a:pt x="1784603" y="746759"/>
                </a:lnTo>
                <a:lnTo>
                  <a:pt x="1786127" y="749807"/>
                </a:lnTo>
                <a:lnTo>
                  <a:pt x="1792223" y="752855"/>
                </a:lnTo>
                <a:lnTo>
                  <a:pt x="1796795" y="751331"/>
                </a:lnTo>
                <a:lnTo>
                  <a:pt x="1796795" y="748283"/>
                </a:lnTo>
                <a:lnTo>
                  <a:pt x="1798319" y="743711"/>
                </a:lnTo>
                <a:close/>
              </a:path>
              <a:path w="2215895" h="926591">
                <a:moveTo>
                  <a:pt x="1822703" y="754379"/>
                </a:moveTo>
                <a:lnTo>
                  <a:pt x="1821179" y="749807"/>
                </a:lnTo>
                <a:lnTo>
                  <a:pt x="1816607" y="749807"/>
                </a:lnTo>
                <a:lnTo>
                  <a:pt x="1813559" y="748283"/>
                </a:lnTo>
                <a:lnTo>
                  <a:pt x="1810511" y="749807"/>
                </a:lnTo>
                <a:lnTo>
                  <a:pt x="1807463" y="755903"/>
                </a:lnTo>
                <a:lnTo>
                  <a:pt x="1808987" y="758951"/>
                </a:lnTo>
                <a:lnTo>
                  <a:pt x="1812035" y="760475"/>
                </a:lnTo>
                <a:lnTo>
                  <a:pt x="1816607" y="761999"/>
                </a:lnTo>
                <a:lnTo>
                  <a:pt x="1819655" y="760475"/>
                </a:lnTo>
                <a:lnTo>
                  <a:pt x="1822703" y="754379"/>
                </a:lnTo>
                <a:close/>
              </a:path>
              <a:path w="2215895" h="926591">
                <a:moveTo>
                  <a:pt x="1845563" y="763523"/>
                </a:moveTo>
                <a:lnTo>
                  <a:pt x="1844039" y="760475"/>
                </a:lnTo>
                <a:lnTo>
                  <a:pt x="1837943" y="757427"/>
                </a:lnTo>
                <a:lnTo>
                  <a:pt x="1833371" y="758951"/>
                </a:lnTo>
                <a:lnTo>
                  <a:pt x="1831847" y="761999"/>
                </a:lnTo>
                <a:lnTo>
                  <a:pt x="1831847" y="765047"/>
                </a:lnTo>
                <a:lnTo>
                  <a:pt x="1833371" y="769619"/>
                </a:lnTo>
                <a:lnTo>
                  <a:pt x="1836419" y="771143"/>
                </a:lnTo>
                <a:lnTo>
                  <a:pt x="1839467" y="771143"/>
                </a:lnTo>
                <a:lnTo>
                  <a:pt x="1842515" y="769619"/>
                </a:lnTo>
                <a:lnTo>
                  <a:pt x="1845563" y="763523"/>
                </a:lnTo>
                <a:close/>
              </a:path>
              <a:path w="2215895" h="926591">
                <a:moveTo>
                  <a:pt x="1868423" y="777239"/>
                </a:moveTo>
                <a:lnTo>
                  <a:pt x="1868423" y="774191"/>
                </a:lnTo>
                <a:lnTo>
                  <a:pt x="1866899" y="769619"/>
                </a:lnTo>
                <a:lnTo>
                  <a:pt x="1860803" y="766571"/>
                </a:lnTo>
                <a:lnTo>
                  <a:pt x="1857755" y="768095"/>
                </a:lnTo>
                <a:lnTo>
                  <a:pt x="1856231" y="772667"/>
                </a:lnTo>
                <a:lnTo>
                  <a:pt x="1854707" y="775715"/>
                </a:lnTo>
                <a:lnTo>
                  <a:pt x="1856231" y="778763"/>
                </a:lnTo>
                <a:lnTo>
                  <a:pt x="1862327" y="781811"/>
                </a:lnTo>
                <a:lnTo>
                  <a:pt x="1866899" y="780287"/>
                </a:lnTo>
                <a:lnTo>
                  <a:pt x="1868423" y="777239"/>
                </a:lnTo>
                <a:close/>
              </a:path>
              <a:path w="2215895" h="926591">
                <a:moveTo>
                  <a:pt x="1892807" y="783335"/>
                </a:moveTo>
                <a:lnTo>
                  <a:pt x="1891283" y="778763"/>
                </a:lnTo>
                <a:lnTo>
                  <a:pt x="1888235" y="778763"/>
                </a:lnTo>
                <a:lnTo>
                  <a:pt x="1883663" y="777239"/>
                </a:lnTo>
                <a:lnTo>
                  <a:pt x="1880615" y="778763"/>
                </a:lnTo>
                <a:lnTo>
                  <a:pt x="1877567" y="784859"/>
                </a:lnTo>
                <a:lnTo>
                  <a:pt x="1879091" y="789431"/>
                </a:lnTo>
                <a:lnTo>
                  <a:pt x="1883663" y="789431"/>
                </a:lnTo>
                <a:lnTo>
                  <a:pt x="1886711" y="790955"/>
                </a:lnTo>
                <a:lnTo>
                  <a:pt x="1889759" y="789431"/>
                </a:lnTo>
                <a:lnTo>
                  <a:pt x="1892807" y="783335"/>
                </a:lnTo>
                <a:close/>
              </a:path>
              <a:path w="2215895" h="926591">
                <a:moveTo>
                  <a:pt x="1915667" y="792479"/>
                </a:moveTo>
                <a:lnTo>
                  <a:pt x="1914143" y="789431"/>
                </a:lnTo>
                <a:lnTo>
                  <a:pt x="1908047" y="786383"/>
                </a:lnTo>
                <a:lnTo>
                  <a:pt x="1903475" y="787907"/>
                </a:lnTo>
                <a:lnTo>
                  <a:pt x="1903475" y="790955"/>
                </a:lnTo>
                <a:lnTo>
                  <a:pt x="1901951" y="795527"/>
                </a:lnTo>
                <a:lnTo>
                  <a:pt x="1903475" y="798575"/>
                </a:lnTo>
                <a:lnTo>
                  <a:pt x="1909571" y="801623"/>
                </a:lnTo>
                <a:lnTo>
                  <a:pt x="1914143" y="800099"/>
                </a:lnTo>
                <a:lnTo>
                  <a:pt x="1914143" y="795527"/>
                </a:lnTo>
                <a:lnTo>
                  <a:pt x="1915667" y="792479"/>
                </a:lnTo>
                <a:close/>
              </a:path>
              <a:path w="2215895" h="926591">
                <a:moveTo>
                  <a:pt x="1940051" y="803147"/>
                </a:moveTo>
                <a:lnTo>
                  <a:pt x="1938527" y="798575"/>
                </a:lnTo>
                <a:lnTo>
                  <a:pt x="1933955" y="797051"/>
                </a:lnTo>
                <a:lnTo>
                  <a:pt x="1930907" y="797051"/>
                </a:lnTo>
                <a:lnTo>
                  <a:pt x="1927859" y="798575"/>
                </a:lnTo>
                <a:lnTo>
                  <a:pt x="1924811" y="804671"/>
                </a:lnTo>
                <a:lnTo>
                  <a:pt x="1926335" y="807719"/>
                </a:lnTo>
                <a:lnTo>
                  <a:pt x="1929383" y="809243"/>
                </a:lnTo>
                <a:lnTo>
                  <a:pt x="1933955" y="810767"/>
                </a:lnTo>
                <a:lnTo>
                  <a:pt x="1937003" y="809243"/>
                </a:lnTo>
                <a:lnTo>
                  <a:pt x="1940051" y="803147"/>
                </a:lnTo>
                <a:close/>
              </a:path>
              <a:path w="2215895" h="926591">
                <a:moveTo>
                  <a:pt x="1962911" y="812291"/>
                </a:moveTo>
                <a:lnTo>
                  <a:pt x="1961387" y="809243"/>
                </a:lnTo>
                <a:lnTo>
                  <a:pt x="1955291" y="806195"/>
                </a:lnTo>
                <a:lnTo>
                  <a:pt x="1950719" y="807719"/>
                </a:lnTo>
                <a:lnTo>
                  <a:pt x="1949195" y="810767"/>
                </a:lnTo>
                <a:lnTo>
                  <a:pt x="1949195" y="813815"/>
                </a:lnTo>
                <a:lnTo>
                  <a:pt x="1950719" y="818387"/>
                </a:lnTo>
                <a:lnTo>
                  <a:pt x="1953767" y="819911"/>
                </a:lnTo>
                <a:lnTo>
                  <a:pt x="1956815" y="819911"/>
                </a:lnTo>
                <a:lnTo>
                  <a:pt x="1959863" y="818387"/>
                </a:lnTo>
                <a:lnTo>
                  <a:pt x="1962911" y="812291"/>
                </a:lnTo>
                <a:close/>
              </a:path>
              <a:path w="2215895" h="926591">
                <a:moveTo>
                  <a:pt x="1985771" y="826007"/>
                </a:moveTo>
                <a:lnTo>
                  <a:pt x="1985771" y="821435"/>
                </a:lnTo>
                <a:lnTo>
                  <a:pt x="1984247" y="818387"/>
                </a:lnTo>
                <a:lnTo>
                  <a:pt x="1978151" y="815339"/>
                </a:lnTo>
                <a:lnTo>
                  <a:pt x="1975103" y="816863"/>
                </a:lnTo>
                <a:lnTo>
                  <a:pt x="1973579" y="821435"/>
                </a:lnTo>
                <a:lnTo>
                  <a:pt x="1972055" y="824483"/>
                </a:lnTo>
                <a:lnTo>
                  <a:pt x="1973579" y="827531"/>
                </a:lnTo>
                <a:lnTo>
                  <a:pt x="1979675" y="830579"/>
                </a:lnTo>
                <a:lnTo>
                  <a:pt x="1984247" y="829055"/>
                </a:lnTo>
                <a:lnTo>
                  <a:pt x="1985771" y="826007"/>
                </a:lnTo>
                <a:close/>
              </a:path>
              <a:path w="2215895" h="926591">
                <a:moveTo>
                  <a:pt x="2010155" y="832103"/>
                </a:moveTo>
                <a:lnTo>
                  <a:pt x="2008631" y="827531"/>
                </a:lnTo>
                <a:lnTo>
                  <a:pt x="2005583" y="827531"/>
                </a:lnTo>
                <a:lnTo>
                  <a:pt x="2002535" y="826007"/>
                </a:lnTo>
                <a:lnTo>
                  <a:pt x="1997963" y="827531"/>
                </a:lnTo>
                <a:lnTo>
                  <a:pt x="1994915" y="833627"/>
                </a:lnTo>
                <a:lnTo>
                  <a:pt x="1996439" y="836675"/>
                </a:lnTo>
                <a:lnTo>
                  <a:pt x="2001011" y="838199"/>
                </a:lnTo>
                <a:lnTo>
                  <a:pt x="2004059" y="839723"/>
                </a:lnTo>
                <a:lnTo>
                  <a:pt x="2007107" y="838199"/>
                </a:lnTo>
                <a:lnTo>
                  <a:pt x="2010155" y="832103"/>
                </a:lnTo>
                <a:close/>
              </a:path>
              <a:path w="2215895" h="926591">
                <a:moveTo>
                  <a:pt x="2033015" y="841247"/>
                </a:moveTo>
                <a:lnTo>
                  <a:pt x="2031491" y="838199"/>
                </a:lnTo>
                <a:lnTo>
                  <a:pt x="2025395" y="835151"/>
                </a:lnTo>
                <a:lnTo>
                  <a:pt x="2022347" y="836675"/>
                </a:lnTo>
                <a:lnTo>
                  <a:pt x="2019299" y="842771"/>
                </a:lnTo>
                <a:lnTo>
                  <a:pt x="2020823" y="847343"/>
                </a:lnTo>
                <a:lnTo>
                  <a:pt x="2023871" y="848867"/>
                </a:lnTo>
                <a:lnTo>
                  <a:pt x="2026919" y="848867"/>
                </a:lnTo>
                <a:lnTo>
                  <a:pt x="2031491" y="847343"/>
                </a:lnTo>
                <a:lnTo>
                  <a:pt x="2031491" y="844295"/>
                </a:lnTo>
                <a:lnTo>
                  <a:pt x="2033015" y="841247"/>
                </a:lnTo>
                <a:close/>
              </a:path>
              <a:path w="2215895" h="926591">
                <a:moveTo>
                  <a:pt x="2057399" y="851915"/>
                </a:moveTo>
                <a:lnTo>
                  <a:pt x="2055875" y="847343"/>
                </a:lnTo>
                <a:lnTo>
                  <a:pt x="2051303" y="845819"/>
                </a:lnTo>
                <a:lnTo>
                  <a:pt x="2048255" y="844295"/>
                </a:lnTo>
                <a:lnTo>
                  <a:pt x="2045207" y="845819"/>
                </a:lnTo>
                <a:lnTo>
                  <a:pt x="2043683" y="850391"/>
                </a:lnTo>
                <a:lnTo>
                  <a:pt x="2042159" y="853439"/>
                </a:lnTo>
                <a:lnTo>
                  <a:pt x="2043683" y="856487"/>
                </a:lnTo>
                <a:lnTo>
                  <a:pt x="2046731" y="858011"/>
                </a:lnTo>
                <a:lnTo>
                  <a:pt x="2051303" y="859535"/>
                </a:lnTo>
                <a:lnTo>
                  <a:pt x="2054351" y="858011"/>
                </a:lnTo>
                <a:lnTo>
                  <a:pt x="2057399" y="851915"/>
                </a:lnTo>
                <a:close/>
              </a:path>
              <a:path w="2215895" h="926591">
                <a:moveTo>
                  <a:pt x="2080259" y="861059"/>
                </a:moveTo>
                <a:lnTo>
                  <a:pt x="2078735" y="856487"/>
                </a:lnTo>
                <a:lnTo>
                  <a:pt x="2075687" y="856487"/>
                </a:lnTo>
                <a:lnTo>
                  <a:pt x="2072639" y="854963"/>
                </a:lnTo>
                <a:lnTo>
                  <a:pt x="2068067" y="856487"/>
                </a:lnTo>
                <a:lnTo>
                  <a:pt x="2066543" y="859535"/>
                </a:lnTo>
                <a:lnTo>
                  <a:pt x="2066543" y="862583"/>
                </a:lnTo>
                <a:lnTo>
                  <a:pt x="2068067" y="867155"/>
                </a:lnTo>
                <a:lnTo>
                  <a:pt x="2071115" y="867155"/>
                </a:lnTo>
                <a:lnTo>
                  <a:pt x="2074163" y="868679"/>
                </a:lnTo>
                <a:lnTo>
                  <a:pt x="2077211" y="867155"/>
                </a:lnTo>
                <a:lnTo>
                  <a:pt x="2080259" y="861059"/>
                </a:lnTo>
                <a:close/>
              </a:path>
              <a:path w="2215895" h="926591">
                <a:moveTo>
                  <a:pt x="2104643" y="870203"/>
                </a:moveTo>
                <a:lnTo>
                  <a:pt x="2101595" y="867155"/>
                </a:lnTo>
                <a:lnTo>
                  <a:pt x="2095499" y="864107"/>
                </a:lnTo>
                <a:lnTo>
                  <a:pt x="2092451" y="865631"/>
                </a:lnTo>
                <a:lnTo>
                  <a:pt x="2090927" y="868679"/>
                </a:lnTo>
                <a:lnTo>
                  <a:pt x="2089403" y="873251"/>
                </a:lnTo>
                <a:lnTo>
                  <a:pt x="2090927" y="876299"/>
                </a:lnTo>
                <a:lnTo>
                  <a:pt x="2097023" y="879347"/>
                </a:lnTo>
                <a:lnTo>
                  <a:pt x="2101595" y="877823"/>
                </a:lnTo>
                <a:lnTo>
                  <a:pt x="2103119" y="873251"/>
                </a:lnTo>
                <a:lnTo>
                  <a:pt x="2104643" y="870203"/>
                </a:lnTo>
                <a:close/>
              </a:path>
              <a:path w="2215895" h="926591">
                <a:moveTo>
                  <a:pt x="2127503" y="880871"/>
                </a:moveTo>
                <a:lnTo>
                  <a:pt x="2125979" y="876299"/>
                </a:lnTo>
                <a:lnTo>
                  <a:pt x="2122931" y="874775"/>
                </a:lnTo>
                <a:lnTo>
                  <a:pt x="2119883" y="874775"/>
                </a:lnTo>
                <a:lnTo>
                  <a:pt x="2115311" y="876299"/>
                </a:lnTo>
                <a:lnTo>
                  <a:pt x="2112263" y="882395"/>
                </a:lnTo>
                <a:lnTo>
                  <a:pt x="2115311" y="885443"/>
                </a:lnTo>
                <a:lnTo>
                  <a:pt x="2121407" y="888491"/>
                </a:lnTo>
                <a:lnTo>
                  <a:pt x="2124455" y="886967"/>
                </a:lnTo>
                <a:lnTo>
                  <a:pt x="2127503" y="880871"/>
                </a:lnTo>
                <a:close/>
              </a:path>
              <a:path w="2215895" h="926591">
                <a:moveTo>
                  <a:pt x="2150363" y="925261"/>
                </a:moveTo>
                <a:lnTo>
                  <a:pt x="2150363" y="890015"/>
                </a:lnTo>
                <a:lnTo>
                  <a:pt x="2148839" y="893063"/>
                </a:lnTo>
                <a:lnTo>
                  <a:pt x="2148839" y="896111"/>
                </a:lnTo>
                <a:lnTo>
                  <a:pt x="2144267" y="897635"/>
                </a:lnTo>
                <a:lnTo>
                  <a:pt x="2144036" y="897635"/>
                </a:lnTo>
                <a:lnTo>
                  <a:pt x="2132075" y="926591"/>
                </a:lnTo>
                <a:lnTo>
                  <a:pt x="2150363" y="925261"/>
                </a:lnTo>
                <a:close/>
              </a:path>
              <a:path w="2215895" h="926591">
                <a:moveTo>
                  <a:pt x="2148510" y="886803"/>
                </a:moveTo>
                <a:lnTo>
                  <a:pt x="2142743" y="883919"/>
                </a:lnTo>
                <a:lnTo>
                  <a:pt x="2139695" y="885443"/>
                </a:lnTo>
                <a:lnTo>
                  <a:pt x="2136647" y="891539"/>
                </a:lnTo>
                <a:lnTo>
                  <a:pt x="2138171" y="896111"/>
                </a:lnTo>
                <a:lnTo>
                  <a:pt x="2141219" y="897635"/>
                </a:lnTo>
                <a:lnTo>
                  <a:pt x="2144036" y="897635"/>
                </a:lnTo>
                <a:lnTo>
                  <a:pt x="2148510" y="886803"/>
                </a:lnTo>
                <a:close/>
              </a:path>
              <a:path w="2215895" h="926591">
                <a:moveTo>
                  <a:pt x="2150363" y="890015"/>
                </a:moveTo>
                <a:lnTo>
                  <a:pt x="2148839" y="886967"/>
                </a:lnTo>
                <a:lnTo>
                  <a:pt x="2148510" y="886803"/>
                </a:lnTo>
                <a:lnTo>
                  <a:pt x="2144036" y="897635"/>
                </a:lnTo>
                <a:lnTo>
                  <a:pt x="2144267" y="897635"/>
                </a:lnTo>
                <a:lnTo>
                  <a:pt x="2148839" y="896111"/>
                </a:lnTo>
                <a:lnTo>
                  <a:pt x="2148839" y="893063"/>
                </a:lnTo>
                <a:lnTo>
                  <a:pt x="2150363" y="890015"/>
                </a:lnTo>
                <a:close/>
              </a:path>
              <a:path w="2215895" h="926591">
                <a:moveTo>
                  <a:pt x="2215895" y="920495"/>
                </a:moveTo>
                <a:lnTo>
                  <a:pt x="2161031" y="856487"/>
                </a:lnTo>
                <a:lnTo>
                  <a:pt x="2148510" y="886803"/>
                </a:lnTo>
                <a:lnTo>
                  <a:pt x="2148839" y="886967"/>
                </a:lnTo>
                <a:lnTo>
                  <a:pt x="2150363" y="890015"/>
                </a:lnTo>
                <a:lnTo>
                  <a:pt x="2150363" y="925261"/>
                </a:lnTo>
                <a:lnTo>
                  <a:pt x="2215895" y="920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335520" y="5716178"/>
            <a:ext cx="224791" cy="657860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12699"/>
            <a:r>
              <a:rPr sz="1400" dirty="0" smtClean="0">
                <a:latin typeface="Arial"/>
                <a:cs typeface="Arial"/>
              </a:rPr>
              <a:t>r</a:t>
            </a:r>
            <a:r>
              <a:rPr sz="1400" spc="-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4" dirty="0" smtClean="0">
                <a:latin typeface="Arial"/>
                <a:cs typeface="Arial"/>
              </a:rPr>
              <a:t>ei</a:t>
            </a:r>
            <a:r>
              <a:rPr sz="1400" spc="-20" dirty="0" smtClean="0">
                <a:latin typeface="Arial"/>
                <a:cs typeface="Arial"/>
              </a:rPr>
              <a:t>v</a:t>
            </a:r>
            <a:r>
              <a:rPr sz="1400" spc="-4" dirty="0" smtClean="0">
                <a:latin typeface="Arial"/>
                <a:cs typeface="Arial"/>
              </a:rPr>
              <a:t>e</a:t>
            </a:r>
            <a:r>
              <a:rPr sz="1400" dirty="0" smtClean="0">
                <a:latin typeface="Arial"/>
                <a:cs typeface="Arial"/>
              </a:rPr>
              <a:t>r</a:t>
            </a:r>
            <a:endParaRPr sz="1400" dirty="0">
              <a:latin typeface="Arial"/>
              <a:cs typeface="Arial"/>
            </a:endParaRPr>
          </a:p>
        </p:txBody>
      </p:sp>
      <p:graphicFrame>
        <p:nvGraphicFramePr>
          <p:cNvPr id="74" name="object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419226"/>
              </p:ext>
            </p:extLst>
          </p:nvPr>
        </p:nvGraphicFramePr>
        <p:xfrm>
          <a:off x="457188" y="457187"/>
          <a:ext cx="9143998" cy="7239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8526780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essage</a:t>
                      </a:r>
                      <a:r>
                        <a:rPr sz="3200" spc="-19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authentication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24431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GP</a:t>
                      </a:r>
                      <a:r>
                        <a:rPr sz="1800" spc="-4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4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ase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gna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uppo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go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24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RSA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/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SH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DSS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/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SH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A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  <a:spcBef>
                          <a:spcPts val="56"/>
                        </a:spcBef>
                      </a:pPr>
                      <a:r>
                        <a:rPr lang="en-IN" sz="1000" dirty="0" smtClean="0"/>
                        <a:t>                                                                                                                                                                               -</a:t>
                      </a:r>
                      <a:endParaRPr sz="1000" dirty="0"/>
                    </a:p>
                    <a:p>
                      <a:pPr marL="1480185" algn="ctr">
                        <a:lnSpc>
                          <a:spcPct val="100000"/>
                        </a:lnSpc>
                      </a:pPr>
                      <a:r>
                        <a:rPr sz="2400" baseline="13888" dirty="0" err="1" smtClean="0">
                          <a:latin typeface="Arial"/>
                          <a:cs typeface="Arial"/>
                        </a:rPr>
                        <a:t>K</a:t>
                      </a:r>
                      <a:r>
                        <a:rPr sz="1000" spc="5" dirty="0" err="1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0" dirty="0" err="1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5" dirty="0" err="1" smtClean="0">
                          <a:latin typeface="Arial"/>
                          <a:cs typeface="Arial"/>
                        </a:rPr>
                        <a:t>d</a:t>
                      </a:r>
                      <a:endParaRPr sz="1600" baseline="44973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650"/>
                        </a:lnSpc>
                        <a:spcBef>
                          <a:spcPts val="46"/>
                        </a:spcBef>
                      </a:pPr>
                      <a:endParaRPr sz="700" dirty="0"/>
                    </a:p>
                    <a:p>
                      <a:pPr marL="2217420">
                        <a:lnSpc>
                          <a:spcPct val="100000"/>
                        </a:lnSpc>
                        <a:tabLst>
                          <a:tab pos="4074795" algn="l"/>
                          <a:tab pos="5645785" algn="l"/>
                        </a:tabLst>
                      </a:pPr>
                      <a:r>
                        <a:rPr sz="1600" dirty="0" smtClean="0">
                          <a:latin typeface="Arial"/>
                          <a:cs typeface="Arial"/>
                        </a:rPr>
                        <a:t>m	h	σ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R="291465" algn="ctr">
                        <a:lnSpc>
                          <a:spcPts val="2105"/>
                        </a:lnSpc>
                        <a:tabLst>
                          <a:tab pos="1651635" algn="l"/>
                        </a:tabLst>
                      </a:pPr>
                      <a:endParaRPr lang="en-IN" sz="1800" spc="-5" dirty="0" smtClean="0">
                        <a:latin typeface="Arial"/>
                        <a:cs typeface="Arial"/>
                      </a:endParaRPr>
                    </a:p>
                    <a:p>
                      <a:pPr marR="291465" algn="ctr">
                        <a:lnSpc>
                          <a:spcPts val="2105"/>
                        </a:lnSpc>
                        <a:tabLst>
                          <a:tab pos="1651635" algn="l"/>
                        </a:tabLst>
                      </a:pPr>
                      <a:r>
                        <a:rPr sz="1800" spc="-5" dirty="0" smtClean="0">
                          <a:latin typeface="Arial"/>
                          <a:cs typeface="Arial"/>
                        </a:rPr>
                        <a:t>ha</a:t>
                      </a:r>
                      <a:r>
                        <a:rPr sz="18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h	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200"/>
                        </a:lnSpc>
                        <a:spcBef>
                          <a:spcPts val="76"/>
                        </a:spcBef>
                      </a:pPr>
                      <a:endParaRPr sz="1200" dirty="0"/>
                    </a:p>
                    <a:p>
                      <a:pPr marR="235585" algn="ctr">
                        <a:lnSpc>
                          <a:spcPct val="100000"/>
                        </a:lnSpc>
                        <a:tabLst>
                          <a:tab pos="1857375" algn="l"/>
                          <a:tab pos="4106545" algn="l"/>
                          <a:tab pos="5714365" algn="l"/>
                        </a:tabLst>
                      </a:pPr>
                      <a:r>
                        <a:rPr sz="1600" dirty="0" smtClean="0">
                          <a:latin typeface="Arial"/>
                          <a:cs typeface="Arial"/>
                        </a:rPr>
                        <a:t>m	h	h	σ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0" marR="62865" algn="ctr">
                        <a:lnSpc>
                          <a:spcPct val="100000"/>
                        </a:lnSpc>
                        <a:spcBef>
                          <a:spcPts val="244"/>
                        </a:spcBef>
                        <a:tabLst>
                          <a:tab pos="1784350" algn="l"/>
                          <a:tab pos="3861435" algn="l"/>
                        </a:tabLst>
                      </a:pPr>
                      <a:r>
                        <a:rPr sz="1800" spc="-5" dirty="0" smtClean="0">
                          <a:latin typeface="Arial"/>
                          <a:cs typeface="Arial"/>
                        </a:rPr>
                        <a:t>ha</a:t>
                      </a:r>
                      <a:r>
                        <a:rPr sz="18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h	</a:t>
                      </a:r>
                      <a:r>
                        <a:rPr sz="2400" spc="7" baseline="3472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400" spc="0" baseline="3472" dirty="0" smtClean="0">
                          <a:latin typeface="Arial"/>
                          <a:cs typeface="Arial"/>
                        </a:rPr>
                        <a:t>ompa</a:t>
                      </a:r>
                      <a:r>
                        <a:rPr sz="2400" spc="-7" baseline="3472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0" baseline="3472" dirty="0" smtClean="0">
                          <a:latin typeface="Arial"/>
                          <a:cs typeface="Arial"/>
                        </a:rPr>
                        <a:t>e	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de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700"/>
                        </a:lnSpc>
                        <a:spcBef>
                          <a:spcPts val="8"/>
                        </a:spcBef>
                      </a:pPr>
                      <a:endParaRPr sz="7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R="2131060" algn="r">
                        <a:lnSpc>
                          <a:spcPts val="1775"/>
                        </a:lnSpc>
                      </a:pPr>
                      <a:r>
                        <a:rPr sz="2400" baseline="13888" dirty="0" err="1" smtClean="0">
                          <a:latin typeface="Arial"/>
                          <a:cs typeface="Arial"/>
                        </a:rPr>
                        <a:t>K</a:t>
                      </a:r>
                      <a:r>
                        <a:rPr sz="1000" spc="5" dirty="0" err="1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0" dirty="0" err="1" smtClean="0">
                          <a:latin typeface="Arial"/>
                          <a:cs typeface="Arial"/>
                        </a:rPr>
                        <a:t>nd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 marR="40005" algn="ctr">
                        <a:lnSpc>
                          <a:spcPts val="1280"/>
                        </a:lnSpc>
                      </a:pPr>
                      <a:r>
                        <a:rPr sz="1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cc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ep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7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/</a:t>
                      </a:r>
                      <a:r>
                        <a:rPr sz="1400" spc="-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eje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ct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600"/>
                        </a:lnSpc>
                        <a:spcBef>
                          <a:spcPts val="20"/>
                        </a:spcBef>
                      </a:pPr>
                      <a:endParaRPr sz="6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88" y="3886199"/>
            <a:ext cx="8534400" cy="3428988"/>
          </a:xfrm>
          <a:custGeom>
            <a:avLst/>
            <a:gdLst/>
            <a:ahLst/>
            <a:cxnLst/>
            <a:rect l="l" t="t" r="r" b="b"/>
            <a:pathLst>
              <a:path w="8534400" h="3428988">
                <a:moveTo>
                  <a:pt x="0" y="0"/>
                </a:moveTo>
                <a:lnTo>
                  <a:pt x="0" y="3428988"/>
                </a:lnTo>
                <a:lnTo>
                  <a:pt x="8534400" y="3428988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88" y="3886199"/>
            <a:ext cx="228599" cy="3428988"/>
          </a:xfrm>
          <a:custGeom>
            <a:avLst/>
            <a:gdLst/>
            <a:ahLst/>
            <a:cxnLst/>
            <a:rect l="l" t="t" r="r" b="b"/>
            <a:pathLst>
              <a:path w="228599" h="3428988">
                <a:moveTo>
                  <a:pt x="0" y="0"/>
                </a:moveTo>
                <a:lnTo>
                  <a:pt x="0" y="3428988"/>
                </a:lnTo>
                <a:lnTo>
                  <a:pt x="228599" y="3428988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7676" y="4287012"/>
            <a:ext cx="4343400" cy="2133599"/>
          </a:xfrm>
          <a:custGeom>
            <a:avLst/>
            <a:gdLst/>
            <a:ahLst/>
            <a:cxnLst/>
            <a:rect l="l" t="t" r="r" b="b"/>
            <a:pathLst>
              <a:path w="4343399" h="2133599">
                <a:moveTo>
                  <a:pt x="0" y="0"/>
                </a:moveTo>
                <a:lnTo>
                  <a:pt x="0" y="2133599"/>
                </a:lnTo>
                <a:lnTo>
                  <a:pt x="4343399" y="2133599"/>
                </a:lnTo>
                <a:lnTo>
                  <a:pt x="4343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1579" y="4280916"/>
            <a:ext cx="4355604" cy="2145791"/>
          </a:xfrm>
          <a:custGeom>
            <a:avLst/>
            <a:gdLst/>
            <a:ahLst/>
            <a:cxnLst/>
            <a:rect l="l" t="t" r="r" b="b"/>
            <a:pathLst>
              <a:path w="4355604" h="2145791">
                <a:moveTo>
                  <a:pt x="4355604" y="2145791"/>
                </a:moveTo>
                <a:lnTo>
                  <a:pt x="4355604" y="0"/>
                </a:lnTo>
                <a:lnTo>
                  <a:pt x="0" y="0"/>
                </a:lnTo>
                <a:lnTo>
                  <a:pt x="0" y="2145791"/>
                </a:lnTo>
                <a:lnTo>
                  <a:pt x="6095" y="2145791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4343412" y="12191"/>
                </a:lnTo>
                <a:lnTo>
                  <a:pt x="4343412" y="6095"/>
                </a:lnTo>
                <a:lnTo>
                  <a:pt x="4349508" y="12191"/>
                </a:lnTo>
                <a:lnTo>
                  <a:pt x="4349508" y="2145791"/>
                </a:lnTo>
                <a:lnTo>
                  <a:pt x="4355604" y="2145791"/>
                </a:lnTo>
                <a:close/>
              </a:path>
              <a:path w="4355604" h="2145791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4355604" h="2145791">
                <a:moveTo>
                  <a:pt x="12191" y="2133599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2133599"/>
                </a:lnTo>
                <a:lnTo>
                  <a:pt x="12191" y="2133599"/>
                </a:lnTo>
                <a:close/>
              </a:path>
              <a:path w="4355604" h="2145791">
                <a:moveTo>
                  <a:pt x="4349508" y="2133599"/>
                </a:moveTo>
                <a:lnTo>
                  <a:pt x="6095" y="2133599"/>
                </a:lnTo>
                <a:lnTo>
                  <a:pt x="12191" y="2139695"/>
                </a:lnTo>
                <a:lnTo>
                  <a:pt x="12191" y="2145791"/>
                </a:lnTo>
                <a:lnTo>
                  <a:pt x="4343412" y="2145791"/>
                </a:lnTo>
                <a:lnTo>
                  <a:pt x="4343412" y="2139695"/>
                </a:lnTo>
                <a:lnTo>
                  <a:pt x="4349508" y="2133599"/>
                </a:lnTo>
                <a:close/>
              </a:path>
              <a:path w="4355604" h="2145791">
                <a:moveTo>
                  <a:pt x="12191" y="2145791"/>
                </a:moveTo>
                <a:lnTo>
                  <a:pt x="12191" y="2139695"/>
                </a:lnTo>
                <a:lnTo>
                  <a:pt x="6095" y="2133599"/>
                </a:lnTo>
                <a:lnTo>
                  <a:pt x="6095" y="2145791"/>
                </a:lnTo>
                <a:lnTo>
                  <a:pt x="12191" y="2145791"/>
                </a:lnTo>
                <a:close/>
              </a:path>
              <a:path w="4355604" h="2145791">
                <a:moveTo>
                  <a:pt x="4349508" y="12191"/>
                </a:moveTo>
                <a:lnTo>
                  <a:pt x="4343412" y="6095"/>
                </a:lnTo>
                <a:lnTo>
                  <a:pt x="4343412" y="12191"/>
                </a:lnTo>
                <a:lnTo>
                  <a:pt x="4349508" y="12191"/>
                </a:lnTo>
                <a:close/>
              </a:path>
              <a:path w="4355604" h="2145791">
                <a:moveTo>
                  <a:pt x="4349508" y="2133599"/>
                </a:moveTo>
                <a:lnTo>
                  <a:pt x="4349508" y="12191"/>
                </a:lnTo>
                <a:lnTo>
                  <a:pt x="4343412" y="12191"/>
                </a:lnTo>
                <a:lnTo>
                  <a:pt x="4343412" y="2133599"/>
                </a:lnTo>
                <a:lnTo>
                  <a:pt x="4349508" y="2133599"/>
                </a:lnTo>
                <a:close/>
              </a:path>
              <a:path w="4355604" h="2145791">
                <a:moveTo>
                  <a:pt x="4349508" y="2145791"/>
                </a:moveTo>
                <a:lnTo>
                  <a:pt x="4349508" y="2133599"/>
                </a:lnTo>
                <a:lnTo>
                  <a:pt x="4343412" y="2139695"/>
                </a:lnTo>
                <a:lnTo>
                  <a:pt x="4343412" y="2145791"/>
                </a:lnTo>
                <a:lnTo>
                  <a:pt x="4349508" y="2145791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5840" y="4433316"/>
            <a:ext cx="0" cy="393191"/>
          </a:xfrm>
          <a:custGeom>
            <a:avLst/>
            <a:gdLst/>
            <a:ahLst/>
            <a:cxnLst/>
            <a:rect l="l" t="t" r="r" b="b"/>
            <a:pathLst>
              <a:path h="393191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18379" y="4436363"/>
            <a:ext cx="615951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615950" y="0"/>
                </a:moveTo>
                <a:lnTo>
                  <a:pt x="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18890" y="4823459"/>
            <a:ext cx="615695" cy="0"/>
          </a:xfrm>
          <a:custGeom>
            <a:avLst/>
            <a:gdLst/>
            <a:ahLst/>
            <a:cxnLst/>
            <a:rect l="l" t="t" r="r" b="b"/>
            <a:pathLst>
              <a:path w="615695">
                <a:moveTo>
                  <a:pt x="615695" y="0"/>
                </a:moveTo>
                <a:lnTo>
                  <a:pt x="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1535" y="4439412"/>
            <a:ext cx="0" cy="380999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18889" y="4439412"/>
            <a:ext cx="609599" cy="380999"/>
          </a:xfrm>
          <a:custGeom>
            <a:avLst/>
            <a:gdLst/>
            <a:ahLst/>
            <a:cxnLst/>
            <a:rect l="l" t="t" r="r" b="b"/>
            <a:pathLst>
              <a:path w="609599" h="380999">
                <a:moveTo>
                  <a:pt x="0" y="0"/>
                </a:moveTo>
                <a:lnTo>
                  <a:pt x="0" y="380999"/>
                </a:lnTo>
                <a:lnTo>
                  <a:pt x="609599" y="380999"/>
                </a:lnTo>
                <a:lnTo>
                  <a:pt x="609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12792" y="4433316"/>
            <a:ext cx="621792" cy="393191"/>
          </a:xfrm>
          <a:custGeom>
            <a:avLst/>
            <a:gdLst/>
            <a:ahLst/>
            <a:cxnLst/>
            <a:rect l="l" t="t" r="r" b="b"/>
            <a:pathLst>
              <a:path w="621791" h="393191">
                <a:moveTo>
                  <a:pt x="621791" y="393191"/>
                </a:moveTo>
                <a:lnTo>
                  <a:pt x="621791" y="0"/>
                </a:lnTo>
                <a:lnTo>
                  <a:pt x="0" y="0"/>
                </a:lnTo>
                <a:lnTo>
                  <a:pt x="0" y="393191"/>
                </a:lnTo>
                <a:lnTo>
                  <a:pt x="6095" y="393191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609599" y="12191"/>
                </a:lnTo>
                <a:lnTo>
                  <a:pt x="609599" y="6095"/>
                </a:lnTo>
                <a:lnTo>
                  <a:pt x="615695" y="12191"/>
                </a:lnTo>
                <a:lnTo>
                  <a:pt x="615695" y="393191"/>
                </a:lnTo>
                <a:lnTo>
                  <a:pt x="621791" y="393191"/>
                </a:lnTo>
                <a:close/>
              </a:path>
              <a:path w="621791" h="393191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621791" h="393191">
                <a:moveTo>
                  <a:pt x="12191" y="380999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380999"/>
                </a:lnTo>
                <a:lnTo>
                  <a:pt x="12191" y="380999"/>
                </a:lnTo>
                <a:close/>
              </a:path>
              <a:path w="621791" h="393191">
                <a:moveTo>
                  <a:pt x="615695" y="380999"/>
                </a:moveTo>
                <a:lnTo>
                  <a:pt x="6095" y="380999"/>
                </a:lnTo>
                <a:lnTo>
                  <a:pt x="12191" y="387095"/>
                </a:lnTo>
                <a:lnTo>
                  <a:pt x="12191" y="393191"/>
                </a:lnTo>
                <a:lnTo>
                  <a:pt x="609599" y="393191"/>
                </a:lnTo>
                <a:lnTo>
                  <a:pt x="609599" y="387095"/>
                </a:lnTo>
                <a:lnTo>
                  <a:pt x="615695" y="380999"/>
                </a:lnTo>
                <a:close/>
              </a:path>
              <a:path w="621791" h="393191">
                <a:moveTo>
                  <a:pt x="12191" y="393191"/>
                </a:moveTo>
                <a:lnTo>
                  <a:pt x="12191" y="387095"/>
                </a:lnTo>
                <a:lnTo>
                  <a:pt x="6095" y="380999"/>
                </a:lnTo>
                <a:lnTo>
                  <a:pt x="6095" y="393191"/>
                </a:lnTo>
                <a:lnTo>
                  <a:pt x="12191" y="393191"/>
                </a:lnTo>
                <a:close/>
              </a:path>
              <a:path w="621791" h="393191">
                <a:moveTo>
                  <a:pt x="615695" y="12191"/>
                </a:moveTo>
                <a:lnTo>
                  <a:pt x="609599" y="6095"/>
                </a:lnTo>
                <a:lnTo>
                  <a:pt x="609599" y="12191"/>
                </a:lnTo>
                <a:lnTo>
                  <a:pt x="615695" y="12191"/>
                </a:lnTo>
                <a:close/>
              </a:path>
              <a:path w="621791" h="393191">
                <a:moveTo>
                  <a:pt x="615695" y="380999"/>
                </a:moveTo>
                <a:lnTo>
                  <a:pt x="615695" y="12191"/>
                </a:lnTo>
                <a:lnTo>
                  <a:pt x="609599" y="12191"/>
                </a:lnTo>
                <a:lnTo>
                  <a:pt x="609599" y="380999"/>
                </a:lnTo>
                <a:lnTo>
                  <a:pt x="615695" y="380999"/>
                </a:lnTo>
                <a:close/>
              </a:path>
              <a:path w="621791" h="393191">
                <a:moveTo>
                  <a:pt x="615695" y="393191"/>
                </a:moveTo>
                <a:lnTo>
                  <a:pt x="615695" y="380999"/>
                </a:lnTo>
                <a:lnTo>
                  <a:pt x="609599" y="387095"/>
                </a:lnTo>
                <a:lnTo>
                  <a:pt x="609599" y="393191"/>
                </a:lnTo>
                <a:lnTo>
                  <a:pt x="615695" y="393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72840" y="5042916"/>
            <a:ext cx="0" cy="393191"/>
          </a:xfrm>
          <a:custGeom>
            <a:avLst/>
            <a:gdLst/>
            <a:ahLst/>
            <a:cxnLst/>
            <a:rect l="l" t="t" r="r" b="b"/>
            <a:pathLst>
              <a:path h="393191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75379" y="5045963"/>
            <a:ext cx="615951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615950" y="0"/>
                </a:moveTo>
                <a:lnTo>
                  <a:pt x="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75889" y="5433059"/>
            <a:ext cx="615695" cy="0"/>
          </a:xfrm>
          <a:custGeom>
            <a:avLst/>
            <a:gdLst/>
            <a:ahLst/>
            <a:cxnLst/>
            <a:rect l="l" t="t" r="r" b="b"/>
            <a:pathLst>
              <a:path w="615695">
                <a:moveTo>
                  <a:pt x="615695" y="0"/>
                </a:moveTo>
                <a:lnTo>
                  <a:pt x="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88535" y="5049012"/>
            <a:ext cx="0" cy="380999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75889" y="5049012"/>
            <a:ext cx="609599" cy="380999"/>
          </a:xfrm>
          <a:custGeom>
            <a:avLst/>
            <a:gdLst/>
            <a:ahLst/>
            <a:cxnLst/>
            <a:rect l="l" t="t" r="r" b="b"/>
            <a:pathLst>
              <a:path w="609599" h="380999">
                <a:moveTo>
                  <a:pt x="0" y="0"/>
                </a:moveTo>
                <a:lnTo>
                  <a:pt x="0" y="380999"/>
                </a:lnTo>
                <a:lnTo>
                  <a:pt x="609599" y="380999"/>
                </a:lnTo>
                <a:lnTo>
                  <a:pt x="609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69792" y="5042916"/>
            <a:ext cx="621792" cy="393191"/>
          </a:xfrm>
          <a:custGeom>
            <a:avLst/>
            <a:gdLst/>
            <a:ahLst/>
            <a:cxnLst/>
            <a:rect l="l" t="t" r="r" b="b"/>
            <a:pathLst>
              <a:path w="621791" h="393191">
                <a:moveTo>
                  <a:pt x="621791" y="393191"/>
                </a:moveTo>
                <a:lnTo>
                  <a:pt x="621791" y="0"/>
                </a:lnTo>
                <a:lnTo>
                  <a:pt x="0" y="0"/>
                </a:lnTo>
                <a:lnTo>
                  <a:pt x="0" y="393191"/>
                </a:lnTo>
                <a:lnTo>
                  <a:pt x="6095" y="393191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609599" y="12191"/>
                </a:lnTo>
                <a:lnTo>
                  <a:pt x="609599" y="6095"/>
                </a:lnTo>
                <a:lnTo>
                  <a:pt x="615695" y="12191"/>
                </a:lnTo>
                <a:lnTo>
                  <a:pt x="615695" y="393191"/>
                </a:lnTo>
                <a:lnTo>
                  <a:pt x="621791" y="393191"/>
                </a:lnTo>
                <a:close/>
              </a:path>
              <a:path w="621791" h="393191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621791" h="393191">
                <a:moveTo>
                  <a:pt x="12191" y="380999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380999"/>
                </a:lnTo>
                <a:lnTo>
                  <a:pt x="12191" y="380999"/>
                </a:lnTo>
                <a:close/>
              </a:path>
              <a:path w="621791" h="393191">
                <a:moveTo>
                  <a:pt x="615695" y="380999"/>
                </a:moveTo>
                <a:lnTo>
                  <a:pt x="6095" y="380999"/>
                </a:lnTo>
                <a:lnTo>
                  <a:pt x="12191" y="387095"/>
                </a:lnTo>
                <a:lnTo>
                  <a:pt x="12191" y="393191"/>
                </a:lnTo>
                <a:lnTo>
                  <a:pt x="609599" y="393191"/>
                </a:lnTo>
                <a:lnTo>
                  <a:pt x="609599" y="387095"/>
                </a:lnTo>
                <a:lnTo>
                  <a:pt x="615695" y="380999"/>
                </a:lnTo>
                <a:close/>
              </a:path>
              <a:path w="621791" h="393191">
                <a:moveTo>
                  <a:pt x="12191" y="393191"/>
                </a:moveTo>
                <a:lnTo>
                  <a:pt x="12191" y="387095"/>
                </a:lnTo>
                <a:lnTo>
                  <a:pt x="6095" y="380999"/>
                </a:lnTo>
                <a:lnTo>
                  <a:pt x="6095" y="393191"/>
                </a:lnTo>
                <a:lnTo>
                  <a:pt x="12191" y="393191"/>
                </a:lnTo>
                <a:close/>
              </a:path>
              <a:path w="621791" h="393191">
                <a:moveTo>
                  <a:pt x="615695" y="12191"/>
                </a:moveTo>
                <a:lnTo>
                  <a:pt x="609599" y="6095"/>
                </a:lnTo>
                <a:lnTo>
                  <a:pt x="609599" y="12191"/>
                </a:lnTo>
                <a:lnTo>
                  <a:pt x="615695" y="12191"/>
                </a:lnTo>
                <a:close/>
              </a:path>
              <a:path w="621791" h="393191">
                <a:moveTo>
                  <a:pt x="615695" y="380999"/>
                </a:moveTo>
                <a:lnTo>
                  <a:pt x="615695" y="12191"/>
                </a:lnTo>
                <a:lnTo>
                  <a:pt x="609599" y="12191"/>
                </a:lnTo>
                <a:lnTo>
                  <a:pt x="609599" y="380999"/>
                </a:lnTo>
                <a:lnTo>
                  <a:pt x="615695" y="380999"/>
                </a:lnTo>
                <a:close/>
              </a:path>
              <a:path w="621791" h="393191">
                <a:moveTo>
                  <a:pt x="615695" y="393191"/>
                </a:moveTo>
                <a:lnTo>
                  <a:pt x="615695" y="380999"/>
                </a:lnTo>
                <a:lnTo>
                  <a:pt x="609599" y="387095"/>
                </a:lnTo>
                <a:lnTo>
                  <a:pt x="609599" y="393191"/>
                </a:lnTo>
                <a:lnTo>
                  <a:pt x="615695" y="393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23488" y="4515612"/>
            <a:ext cx="914399" cy="228599"/>
          </a:xfrm>
          <a:custGeom>
            <a:avLst/>
            <a:gdLst/>
            <a:ahLst/>
            <a:cxnLst/>
            <a:rect l="l" t="t" r="r" b="b"/>
            <a:pathLst>
              <a:path w="914399" h="228599">
                <a:moveTo>
                  <a:pt x="0" y="0"/>
                </a:moveTo>
                <a:lnTo>
                  <a:pt x="0" y="228599"/>
                </a:lnTo>
                <a:lnTo>
                  <a:pt x="914399" y="228599"/>
                </a:lnTo>
                <a:lnTo>
                  <a:pt x="914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6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17392" y="4509516"/>
            <a:ext cx="926591" cy="240791"/>
          </a:xfrm>
          <a:custGeom>
            <a:avLst/>
            <a:gdLst/>
            <a:ahLst/>
            <a:cxnLst/>
            <a:rect l="l" t="t" r="r" b="b"/>
            <a:pathLst>
              <a:path w="926591" h="240791">
                <a:moveTo>
                  <a:pt x="926591" y="240791"/>
                </a:moveTo>
                <a:lnTo>
                  <a:pt x="926591" y="0"/>
                </a:lnTo>
                <a:lnTo>
                  <a:pt x="0" y="0"/>
                </a:lnTo>
                <a:lnTo>
                  <a:pt x="0" y="240791"/>
                </a:lnTo>
                <a:lnTo>
                  <a:pt x="6095" y="240791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914399" y="12191"/>
                </a:lnTo>
                <a:lnTo>
                  <a:pt x="914399" y="6095"/>
                </a:lnTo>
                <a:lnTo>
                  <a:pt x="920495" y="12191"/>
                </a:lnTo>
                <a:lnTo>
                  <a:pt x="920495" y="240791"/>
                </a:lnTo>
                <a:lnTo>
                  <a:pt x="926591" y="240791"/>
                </a:lnTo>
                <a:close/>
              </a:path>
              <a:path w="926591" h="240791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926591" h="240791">
                <a:moveTo>
                  <a:pt x="12191" y="228599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228599"/>
                </a:lnTo>
                <a:lnTo>
                  <a:pt x="12191" y="228599"/>
                </a:lnTo>
                <a:close/>
              </a:path>
              <a:path w="926591" h="240791">
                <a:moveTo>
                  <a:pt x="920495" y="228599"/>
                </a:moveTo>
                <a:lnTo>
                  <a:pt x="6095" y="228599"/>
                </a:lnTo>
                <a:lnTo>
                  <a:pt x="12191" y="234695"/>
                </a:lnTo>
                <a:lnTo>
                  <a:pt x="12191" y="240791"/>
                </a:lnTo>
                <a:lnTo>
                  <a:pt x="914399" y="240791"/>
                </a:lnTo>
                <a:lnTo>
                  <a:pt x="914399" y="234695"/>
                </a:lnTo>
                <a:lnTo>
                  <a:pt x="920495" y="228599"/>
                </a:lnTo>
                <a:close/>
              </a:path>
              <a:path w="926591" h="240791">
                <a:moveTo>
                  <a:pt x="12191" y="240791"/>
                </a:moveTo>
                <a:lnTo>
                  <a:pt x="12191" y="234695"/>
                </a:lnTo>
                <a:lnTo>
                  <a:pt x="6095" y="228599"/>
                </a:lnTo>
                <a:lnTo>
                  <a:pt x="6095" y="240791"/>
                </a:lnTo>
                <a:lnTo>
                  <a:pt x="12191" y="240791"/>
                </a:lnTo>
                <a:close/>
              </a:path>
              <a:path w="926591" h="240791">
                <a:moveTo>
                  <a:pt x="920495" y="12191"/>
                </a:moveTo>
                <a:lnTo>
                  <a:pt x="914399" y="6095"/>
                </a:lnTo>
                <a:lnTo>
                  <a:pt x="914399" y="12191"/>
                </a:lnTo>
                <a:lnTo>
                  <a:pt x="920495" y="12191"/>
                </a:lnTo>
                <a:close/>
              </a:path>
              <a:path w="926591" h="240791">
                <a:moveTo>
                  <a:pt x="920495" y="228599"/>
                </a:moveTo>
                <a:lnTo>
                  <a:pt x="920495" y="12191"/>
                </a:lnTo>
                <a:lnTo>
                  <a:pt x="914399" y="12191"/>
                </a:lnTo>
                <a:lnTo>
                  <a:pt x="914399" y="228599"/>
                </a:lnTo>
                <a:lnTo>
                  <a:pt x="920495" y="228599"/>
                </a:lnTo>
                <a:close/>
              </a:path>
              <a:path w="926591" h="240791">
                <a:moveTo>
                  <a:pt x="920495" y="240791"/>
                </a:moveTo>
                <a:lnTo>
                  <a:pt x="920495" y="228599"/>
                </a:lnTo>
                <a:lnTo>
                  <a:pt x="914399" y="234695"/>
                </a:lnTo>
                <a:lnTo>
                  <a:pt x="914399" y="240791"/>
                </a:lnTo>
                <a:lnTo>
                  <a:pt x="920495" y="240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71289" y="5125212"/>
            <a:ext cx="380999" cy="228599"/>
          </a:xfrm>
          <a:custGeom>
            <a:avLst/>
            <a:gdLst/>
            <a:ahLst/>
            <a:cxnLst/>
            <a:rect l="l" t="t" r="r" b="b"/>
            <a:pathLst>
              <a:path w="380999" h="228599">
                <a:moveTo>
                  <a:pt x="0" y="0"/>
                </a:moveTo>
                <a:lnTo>
                  <a:pt x="0" y="228599"/>
                </a:lnTo>
                <a:lnTo>
                  <a:pt x="380999" y="228599"/>
                </a:lnTo>
                <a:lnTo>
                  <a:pt x="380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65192" y="5119116"/>
            <a:ext cx="393191" cy="240791"/>
          </a:xfrm>
          <a:custGeom>
            <a:avLst/>
            <a:gdLst/>
            <a:ahLst/>
            <a:cxnLst/>
            <a:rect l="l" t="t" r="r" b="b"/>
            <a:pathLst>
              <a:path w="393191" h="240791">
                <a:moveTo>
                  <a:pt x="393191" y="240791"/>
                </a:moveTo>
                <a:lnTo>
                  <a:pt x="393191" y="0"/>
                </a:lnTo>
                <a:lnTo>
                  <a:pt x="0" y="0"/>
                </a:lnTo>
                <a:lnTo>
                  <a:pt x="0" y="240791"/>
                </a:lnTo>
                <a:lnTo>
                  <a:pt x="6095" y="240791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380999" y="12191"/>
                </a:lnTo>
                <a:lnTo>
                  <a:pt x="380999" y="6095"/>
                </a:lnTo>
                <a:lnTo>
                  <a:pt x="387095" y="12191"/>
                </a:lnTo>
                <a:lnTo>
                  <a:pt x="387095" y="240791"/>
                </a:lnTo>
                <a:lnTo>
                  <a:pt x="393191" y="240791"/>
                </a:lnTo>
                <a:close/>
              </a:path>
              <a:path w="393191" h="240791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393191" h="240791">
                <a:moveTo>
                  <a:pt x="12191" y="228599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228599"/>
                </a:lnTo>
                <a:lnTo>
                  <a:pt x="12191" y="228599"/>
                </a:lnTo>
                <a:close/>
              </a:path>
              <a:path w="393191" h="240791">
                <a:moveTo>
                  <a:pt x="387095" y="228599"/>
                </a:moveTo>
                <a:lnTo>
                  <a:pt x="6095" y="228599"/>
                </a:lnTo>
                <a:lnTo>
                  <a:pt x="12191" y="234695"/>
                </a:lnTo>
                <a:lnTo>
                  <a:pt x="12191" y="240791"/>
                </a:lnTo>
                <a:lnTo>
                  <a:pt x="380999" y="240791"/>
                </a:lnTo>
                <a:lnTo>
                  <a:pt x="380999" y="234695"/>
                </a:lnTo>
                <a:lnTo>
                  <a:pt x="387095" y="228599"/>
                </a:lnTo>
                <a:close/>
              </a:path>
              <a:path w="393191" h="240791">
                <a:moveTo>
                  <a:pt x="12191" y="240791"/>
                </a:moveTo>
                <a:lnTo>
                  <a:pt x="12191" y="234695"/>
                </a:lnTo>
                <a:lnTo>
                  <a:pt x="6095" y="228599"/>
                </a:lnTo>
                <a:lnTo>
                  <a:pt x="6095" y="240791"/>
                </a:lnTo>
                <a:lnTo>
                  <a:pt x="12191" y="240791"/>
                </a:lnTo>
                <a:close/>
              </a:path>
              <a:path w="393191" h="240791">
                <a:moveTo>
                  <a:pt x="387095" y="12191"/>
                </a:moveTo>
                <a:lnTo>
                  <a:pt x="380999" y="6095"/>
                </a:lnTo>
                <a:lnTo>
                  <a:pt x="380999" y="12191"/>
                </a:lnTo>
                <a:lnTo>
                  <a:pt x="387095" y="12191"/>
                </a:lnTo>
                <a:close/>
              </a:path>
              <a:path w="393191" h="240791">
                <a:moveTo>
                  <a:pt x="387095" y="228599"/>
                </a:moveTo>
                <a:lnTo>
                  <a:pt x="387095" y="12191"/>
                </a:lnTo>
                <a:lnTo>
                  <a:pt x="380999" y="12191"/>
                </a:lnTo>
                <a:lnTo>
                  <a:pt x="380999" y="228599"/>
                </a:lnTo>
                <a:lnTo>
                  <a:pt x="387095" y="228599"/>
                </a:lnTo>
                <a:close/>
              </a:path>
              <a:path w="393191" h="240791">
                <a:moveTo>
                  <a:pt x="387095" y="240791"/>
                </a:moveTo>
                <a:lnTo>
                  <a:pt x="387095" y="228599"/>
                </a:lnTo>
                <a:lnTo>
                  <a:pt x="380999" y="234695"/>
                </a:lnTo>
                <a:lnTo>
                  <a:pt x="380999" y="240791"/>
                </a:lnTo>
                <a:lnTo>
                  <a:pt x="387095" y="240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71489" y="5125212"/>
            <a:ext cx="380999" cy="22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65392" y="5119116"/>
            <a:ext cx="393191" cy="240791"/>
          </a:xfrm>
          <a:custGeom>
            <a:avLst/>
            <a:gdLst/>
            <a:ahLst/>
            <a:cxnLst/>
            <a:rect l="l" t="t" r="r" b="b"/>
            <a:pathLst>
              <a:path w="393191" h="240791">
                <a:moveTo>
                  <a:pt x="393191" y="240791"/>
                </a:moveTo>
                <a:lnTo>
                  <a:pt x="393191" y="0"/>
                </a:lnTo>
                <a:lnTo>
                  <a:pt x="0" y="0"/>
                </a:lnTo>
                <a:lnTo>
                  <a:pt x="0" y="240791"/>
                </a:lnTo>
                <a:lnTo>
                  <a:pt x="6095" y="240791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380999" y="12191"/>
                </a:lnTo>
                <a:lnTo>
                  <a:pt x="380999" y="6095"/>
                </a:lnTo>
                <a:lnTo>
                  <a:pt x="387095" y="12191"/>
                </a:lnTo>
                <a:lnTo>
                  <a:pt x="387095" y="240791"/>
                </a:lnTo>
                <a:lnTo>
                  <a:pt x="393191" y="240791"/>
                </a:lnTo>
                <a:close/>
              </a:path>
              <a:path w="393191" h="240791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393191" h="240791">
                <a:moveTo>
                  <a:pt x="12191" y="228599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228599"/>
                </a:lnTo>
                <a:lnTo>
                  <a:pt x="12191" y="228599"/>
                </a:lnTo>
                <a:close/>
              </a:path>
              <a:path w="393191" h="240791">
                <a:moveTo>
                  <a:pt x="387095" y="228599"/>
                </a:moveTo>
                <a:lnTo>
                  <a:pt x="6095" y="228599"/>
                </a:lnTo>
                <a:lnTo>
                  <a:pt x="12191" y="234695"/>
                </a:lnTo>
                <a:lnTo>
                  <a:pt x="12191" y="240791"/>
                </a:lnTo>
                <a:lnTo>
                  <a:pt x="380999" y="240791"/>
                </a:lnTo>
                <a:lnTo>
                  <a:pt x="380999" y="234695"/>
                </a:lnTo>
                <a:lnTo>
                  <a:pt x="387095" y="228599"/>
                </a:lnTo>
                <a:close/>
              </a:path>
              <a:path w="393191" h="240791">
                <a:moveTo>
                  <a:pt x="12191" y="240791"/>
                </a:moveTo>
                <a:lnTo>
                  <a:pt x="12191" y="234695"/>
                </a:lnTo>
                <a:lnTo>
                  <a:pt x="6095" y="228599"/>
                </a:lnTo>
                <a:lnTo>
                  <a:pt x="6095" y="240791"/>
                </a:lnTo>
                <a:lnTo>
                  <a:pt x="12191" y="240791"/>
                </a:lnTo>
                <a:close/>
              </a:path>
              <a:path w="393191" h="240791">
                <a:moveTo>
                  <a:pt x="387095" y="12191"/>
                </a:moveTo>
                <a:lnTo>
                  <a:pt x="380999" y="6095"/>
                </a:lnTo>
                <a:lnTo>
                  <a:pt x="380999" y="12191"/>
                </a:lnTo>
                <a:lnTo>
                  <a:pt x="387095" y="12191"/>
                </a:lnTo>
                <a:close/>
              </a:path>
              <a:path w="393191" h="240791">
                <a:moveTo>
                  <a:pt x="387095" y="228599"/>
                </a:moveTo>
                <a:lnTo>
                  <a:pt x="387095" y="12191"/>
                </a:lnTo>
                <a:lnTo>
                  <a:pt x="380999" y="12191"/>
                </a:lnTo>
                <a:lnTo>
                  <a:pt x="380999" y="228599"/>
                </a:lnTo>
                <a:lnTo>
                  <a:pt x="387095" y="228599"/>
                </a:lnTo>
                <a:close/>
              </a:path>
              <a:path w="393191" h="240791">
                <a:moveTo>
                  <a:pt x="387095" y="240791"/>
                </a:moveTo>
                <a:lnTo>
                  <a:pt x="387095" y="228599"/>
                </a:lnTo>
                <a:lnTo>
                  <a:pt x="380999" y="234695"/>
                </a:lnTo>
                <a:lnTo>
                  <a:pt x="380999" y="240791"/>
                </a:lnTo>
                <a:lnTo>
                  <a:pt x="387095" y="240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85490" y="5239512"/>
            <a:ext cx="609599" cy="76199"/>
          </a:xfrm>
          <a:custGeom>
            <a:avLst/>
            <a:gdLst/>
            <a:ahLst/>
            <a:cxnLst/>
            <a:rect l="l" t="t" r="r" b="b"/>
            <a:pathLst>
              <a:path w="609599" h="76199">
                <a:moveTo>
                  <a:pt x="76199" y="28955"/>
                </a:moveTo>
                <a:lnTo>
                  <a:pt x="76199" y="0"/>
                </a:lnTo>
                <a:lnTo>
                  <a:pt x="0" y="38099"/>
                </a:lnTo>
                <a:lnTo>
                  <a:pt x="64007" y="70103"/>
                </a:lnTo>
                <a:lnTo>
                  <a:pt x="64007" y="28955"/>
                </a:lnTo>
                <a:lnTo>
                  <a:pt x="76199" y="28955"/>
                </a:lnTo>
                <a:close/>
              </a:path>
              <a:path w="609599" h="76199">
                <a:moveTo>
                  <a:pt x="609599" y="47243"/>
                </a:moveTo>
                <a:lnTo>
                  <a:pt x="609599" y="28955"/>
                </a:lnTo>
                <a:lnTo>
                  <a:pt x="64007" y="28955"/>
                </a:lnTo>
                <a:lnTo>
                  <a:pt x="64007" y="47243"/>
                </a:lnTo>
                <a:lnTo>
                  <a:pt x="609599" y="47243"/>
                </a:lnTo>
                <a:close/>
              </a:path>
              <a:path w="609599" h="76199">
                <a:moveTo>
                  <a:pt x="76199" y="76199"/>
                </a:moveTo>
                <a:lnTo>
                  <a:pt x="76199" y="47243"/>
                </a:lnTo>
                <a:lnTo>
                  <a:pt x="64007" y="47243"/>
                </a:lnTo>
                <a:lnTo>
                  <a:pt x="64007" y="70103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28489" y="5230368"/>
            <a:ext cx="228599" cy="47243"/>
          </a:xfrm>
          <a:custGeom>
            <a:avLst/>
            <a:gdLst/>
            <a:ahLst/>
            <a:cxnLst/>
            <a:rect l="l" t="t" r="r" b="b"/>
            <a:pathLst>
              <a:path w="228599" h="47243">
                <a:moveTo>
                  <a:pt x="164591" y="18287"/>
                </a:moveTo>
                <a:lnTo>
                  <a:pt x="164591" y="0"/>
                </a:lnTo>
                <a:lnTo>
                  <a:pt x="0" y="0"/>
                </a:lnTo>
                <a:lnTo>
                  <a:pt x="0" y="18287"/>
                </a:lnTo>
                <a:lnTo>
                  <a:pt x="164591" y="18287"/>
                </a:lnTo>
                <a:close/>
              </a:path>
              <a:path w="228599" h="47243">
                <a:moveTo>
                  <a:pt x="228599" y="9143"/>
                </a:moveTo>
                <a:lnTo>
                  <a:pt x="152399" y="-28955"/>
                </a:lnTo>
                <a:lnTo>
                  <a:pt x="152399" y="0"/>
                </a:lnTo>
                <a:lnTo>
                  <a:pt x="164591" y="0"/>
                </a:lnTo>
                <a:lnTo>
                  <a:pt x="164591" y="41147"/>
                </a:lnTo>
                <a:lnTo>
                  <a:pt x="228599" y="9143"/>
                </a:lnTo>
                <a:close/>
              </a:path>
              <a:path w="228599" h="47243">
                <a:moveTo>
                  <a:pt x="164591" y="41147"/>
                </a:moveTo>
                <a:lnTo>
                  <a:pt x="164591" y="18287"/>
                </a:lnTo>
                <a:lnTo>
                  <a:pt x="152399" y="18287"/>
                </a:lnTo>
                <a:lnTo>
                  <a:pt x="152399" y="47243"/>
                </a:lnTo>
                <a:lnTo>
                  <a:pt x="164591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66689" y="5230368"/>
            <a:ext cx="228599" cy="47243"/>
          </a:xfrm>
          <a:custGeom>
            <a:avLst/>
            <a:gdLst/>
            <a:ahLst/>
            <a:cxnLst/>
            <a:rect l="l" t="t" r="r" b="b"/>
            <a:pathLst>
              <a:path w="228599" h="47243">
                <a:moveTo>
                  <a:pt x="164591" y="18287"/>
                </a:moveTo>
                <a:lnTo>
                  <a:pt x="164591" y="0"/>
                </a:lnTo>
                <a:lnTo>
                  <a:pt x="0" y="0"/>
                </a:lnTo>
                <a:lnTo>
                  <a:pt x="0" y="18287"/>
                </a:lnTo>
                <a:lnTo>
                  <a:pt x="164591" y="18287"/>
                </a:lnTo>
                <a:close/>
              </a:path>
              <a:path w="228599" h="47243">
                <a:moveTo>
                  <a:pt x="228599" y="9143"/>
                </a:moveTo>
                <a:lnTo>
                  <a:pt x="152399" y="-28955"/>
                </a:lnTo>
                <a:lnTo>
                  <a:pt x="152399" y="0"/>
                </a:lnTo>
                <a:lnTo>
                  <a:pt x="164591" y="0"/>
                </a:lnTo>
                <a:lnTo>
                  <a:pt x="164591" y="41147"/>
                </a:lnTo>
                <a:lnTo>
                  <a:pt x="228599" y="9143"/>
                </a:lnTo>
                <a:close/>
              </a:path>
              <a:path w="228599" h="47243">
                <a:moveTo>
                  <a:pt x="164591" y="41147"/>
                </a:moveTo>
                <a:lnTo>
                  <a:pt x="164591" y="18287"/>
                </a:lnTo>
                <a:lnTo>
                  <a:pt x="152399" y="18287"/>
                </a:lnTo>
                <a:lnTo>
                  <a:pt x="152399" y="47243"/>
                </a:lnTo>
                <a:lnTo>
                  <a:pt x="164591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23788" y="4820412"/>
            <a:ext cx="76199" cy="228599"/>
          </a:xfrm>
          <a:custGeom>
            <a:avLst/>
            <a:gdLst/>
            <a:ahLst/>
            <a:cxnLst/>
            <a:rect l="l" t="t" r="r" b="b"/>
            <a:pathLst>
              <a:path w="76199" h="228599">
                <a:moveTo>
                  <a:pt x="76199" y="152399"/>
                </a:moveTo>
                <a:lnTo>
                  <a:pt x="0" y="152399"/>
                </a:lnTo>
                <a:lnTo>
                  <a:pt x="28955" y="210311"/>
                </a:lnTo>
                <a:lnTo>
                  <a:pt x="28955" y="164591"/>
                </a:lnTo>
                <a:lnTo>
                  <a:pt x="47243" y="164591"/>
                </a:lnTo>
                <a:lnTo>
                  <a:pt x="47243" y="210311"/>
                </a:lnTo>
                <a:lnTo>
                  <a:pt x="76199" y="152399"/>
                </a:lnTo>
                <a:close/>
              </a:path>
              <a:path w="76199" h="228599">
                <a:moveTo>
                  <a:pt x="47243" y="152399"/>
                </a:moveTo>
                <a:lnTo>
                  <a:pt x="47243" y="0"/>
                </a:lnTo>
                <a:lnTo>
                  <a:pt x="28955" y="0"/>
                </a:lnTo>
                <a:lnTo>
                  <a:pt x="28955" y="152399"/>
                </a:lnTo>
                <a:lnTo>
                  <a:pt x="47243" y="152399"/>
                </a:lnTo>
                <a:close/>
              </a:path>
              <a:path w="76199" h="228599">
                <a:moveTo>
                  <a:pt x="47243" y="210311"/>
                </a:moveTo>
                <a:lnTo>
                  <a:pt x="47243" y="164591"/>
                </a:lnTo>
                <a:lnTo>
                  <a:pt x="28955" y="164591"/>
                </a:lnTo>
                <a:lnTo>
                  <a:pt x="28955" y="210311"/>
                </a:lnTo>
                <a:lnTo>
                  <a:pt x="38099" y="228599"/>
                </a:lnTo>
                <a:lnTo>
                  <a:pt x="47243" y="210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00086" y="5048662"/>
            <a:ext cx="224791" cy="570865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12699"/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ende</a:t>
            </a:r>
            <a:r>
              <a:rPr sz="1400" dirty="0" smtClean="0">
                <a:latin typeface="Arial"/>
                <a:cs typeface="Arial"/>
              </a:rPr>
              <a:t>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654040" y="5042916"/>
            <a:ext cx="0" cy="393191"/>
          </a:xfrm>
          <a:custGeom>
            <a:avLst/>
            <a:gdLst/>
            <a:ahLst/>
            <a:cxnLst/>
            <a:rect l="l" t="t" r="r" b="b"/>
            <a:pathLst>
              <a:path h="393191">
                <a:moveTo>
                  <a:pt x="0" y="0"/>
                </a:moveTo>
                <a:lnTo>
                  <a:pt x="0" y="39319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56579" y="5045963"/>
            <a:ext cx="615951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615950" y="0"/>
                </a:moveTo>
                <a:lnTo>
                  <a:pt x="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57089" y="5433059"/>
            <a:ext cx="615695" cy="0"/>
          </a:xfrm>
          <a:custGeom>
            <a:avLst/>
            <a:gdLst/>
            <a:ahLst/>
            <a:cxnLst/>
            <a:rect l="l" t="t" r="r" b="b"/>
            <a:pathLst>
              <a:path w="615695">
                <a:moveTo>
                  <a:pt x="615695" y="0"/>
                </a:moveTo>
                <a:lnTo>
                  <a:pt x="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69735" y="5049012"/>
            <a:ext cx="0" cy="380999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57089" y="5049012"/>
            <a:ext cx="609599" cy="380999"/>
          </a:xfrm>
          <a:custGeom>
            <a:avLst/>
            <a:gdLst/>
            <a:ahLst/>
            <a:cxnLst/>
            <a:rect l="l" t="t" r="r" b="b"/>
            <a:pathLst>
              <a:path w="609599" h="380999">
                <a:moveTo>
                  <a:pt x="0" y="0"/>
                </a:moveTo>
                <a:lnTo>
                  <a:pt x="0" y="380999"/>
                </a:lnTo>
                <a:lnTo>
                  <a:pt x="609599" y="380999"/>
                </a:lnTo>
                <a:lnTo>
                  <a:pt x="609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50992" y="5042916"/>
            <a:ext cx="621792" cy="393191"/>
          </a:xfrm>
          <a:custGeom>
            <a:avLst/>
            <a:gdLst/>
            <a:ahLst/>
            <a:cxnLst/>
            <a:rect l="l" t="t" r="r" b="b"/>
            <a:pathLst>
              <a:path w="621791" h="393191">
                <a:moveTo>
                  <a:pt x="621791" y="393191"/>
                </a:moveTo>
                <a:lnTo>
                  <a:pt x="621791" y="0"/>
                </a:lnTo>
                <a:lnTo>
                  <a:pt x="0" y="0"/>
                </a:lnTo>
                <a:lnTo>
                  <a:pt x="0" y="393191"/>
                </a:lnTo>
                <a:lnTo>
                  <a:pt x="6095" y="393191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609599" y="12191"/>
                </a:lnTo>
                <a:lnTo>
                  <a:pt x="609599" y="6095"/>
                </a:lnTo>
                <a:lnTo>
                  <a:pt x="615695" y="12191"/>
                </a:lnTo>
                <a:lnTo>
                  <a:pt x="615695" y="393191"/>
                </a:lnTo>
                <a:lnTo>
                  <a:pt x="621791" y="393191"/>
                </a:lnTo>
                <a:close/>
              </a:path>
              <a:path w="621791" h="393191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621791" h="393191">
                <a:moveTo>
                  <a:pt x="12191" y="380999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380999"/>
                </a:lnTo>
                <a:lnTo>
                  <a:pt x="12191" y="380999"/>
                </a:lnTo>
                <a:close/>
              </a:path>
              <a:path w="621791" h="393191">
                <a:moveTo>
                  <a:pt x="615695" y="380999"/>
                </a:moveTo>
                <a:lnTo>
                  <a:pt x="6095" y="380999"/>
                </a:lnTo>
                <a:lnTo>
                  <a:pt x="12191" y="387095"/>
                </a:lnTo>
                <a:lnTo>
                  <a:pt x="12191" y="393191"/>
                </a:lnTo>
                <a:lnTo>
                  <a:pt x="609599" y="393191"/>
                </a:lnTo>
                <a:lnTo>
                  <a:pt x="609599" y="387095"/>
                </a:lnTo>
                <a:lnTo>
                  <a:pt x="615695" y="380999"/>
                </a:lnTo>
                <a:close/>
              </a:path>
              <a:path w="621791" h="393191">
                <a:moveTo>
                  <a:pt x="12191" y="393191"/>
                </a:moveTo>
                <a:lnTo>
                  <a:pt x="12191" y="387095"/>
                </a:lnTo>
                <a:lnTo>
                  <a:pt x="6095" y="380999"/>
                </a:lnTo>
                <a:lnTo>
                  <a:pt x="6095" y="393191"/>
                </a:lnTo>
                <a:lnTo>
                  <a:pt x="12191" y="393191"/>
                </a:lnTo>
                <a:close/>
              </a:path>
              <a:path w="621791" h="393191">
                <a:moveTo>
                  <a:pt x="615695" y="12191"/>
                </a:moveTo>
                <a:lnTo>
                  <a:pt x="609599" y="6095"/>
                </a:lnTo>
                <a:lnTo>
                  <a:pt x="609599" y="12191"/>
                </a:lnTo>
                <a:lnTo>
                  <a:pt x="615695" y="12191"/>
                </a:lnTo>
                <a:close/>
              </a:path>
              <a:path w="621791" h="393191">
                <a:moveTo>
                  <a:pt x="615695" y="380999"/>
                </a:moveTo>
                <a:lnTo>
                  <a:pt x="615695" y="12191"/>
                </a:lnTo>
                <a:lnTo>
                  <a:pt x="609599" y="12191"/>
                </a:lnTo>
                <a:lnTo>
                  <a:pt x="609599" y="380999"/>
                </a:lnTo>
                <a:lnTo>
                  <a:pt x="615695" y="380999"/>
                </a:lnTo>
                <a:close/>
              </a:path>
              <a:path w="621791" h="393191">
                <a:moveTo>
                  <a:pt x="615695" y="393191"/>
                </a:moveTo>
                <a:lnTo>
                  <a:pt x="615695" y="380999"/>
                </a:lnTo>
                <a:lnTo>
                  <a:pt x="609599" y="387095"/>
                </a:lnTo>
                <a:lnTo>
                  <a:pt x="609599" y="393191"/>
                </a:lnTo>
                <a:lnTo>
                  <a:pt x="615695" y="393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23488" y="5734812"/>
            <a:ext cx="914399" cy="22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17392" y="5728716"/>
            <a:ext cx="926591" cy="240791"/>
          </a:xfrm>
          <a:custGeom>
            <a:avLst/>
            <a:gdLst/>
            <a:ahLst/>
            <a:cxnLst/>
            <a:rect l="l" t="t" r="r" b="b"/>
            <a:pathLst>
              <a:path w="926591" h="240791">
                <a:moveTo>
                  <a:pt x="926591" y="240791"/>
                </a:moveTo>
                <a:lnTo>
                  <a:pt x="926591" y="0"/>
                </a:lnTo>
                <a:lnTo>
                  <a:pt x="0" y="0"/>
                </a:lnTo>
                <a:lnTo>
                  <a:pt x="0" y="240791"/>
                </a:lnTo>
                <a:lnTo>
                  <a:pt x="6095" y="240791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914399" y="12191"/>
                </a:lnTo>
                <a:lnTo>
                  <a:pt x="914399" y="6095"/>
                </a:lnTo>
                <a:lnTo>
                  <a:pt x="920495" y="12191"/>
                </a:lnTo>
                <a:lnTo>
                  <a:pt x="920495" y="240791"/>
                </a:lnTo>
                <a:lnTo>
                  <a:pt x="926591" y="240791"/>
                </a:lnTo>
                <a:close/>
              </a:path>
              <a:path w="926591" h="240791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926591" h="240791">
                <a:moveTo>
                  <a:pt x="12191" y="228599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228599"/>
                </a:lnTo>
                <a:lnTo>
                  <a:pt x="12191" y="228599"/>
                </a:lnTo>
                <a:close/>
              </a:path>
              <a:path w="926591" h="240791">
                <a:moveTo>
                  <a:pt x="920495" y="228599"/>
                </a:moveTo>
                <a:lnTo>
                  <a:pt x="6095" y="228599"/>
                </a:lnTo>
                <a:lnTo>
                  <a:pt x="12191" y="234695"/>
                </a:lnTo>
                <a:lnTo>
                  <a:pt x="12191" y="240791"/>
                </a:lnTo>
                <a:lnTo>
                  <a:pt x="914399" y="240791"/>
                </a:lnTo>
                <a:lnTo>
                  <a:pt x="914399" y="234695"/>
                </a:lnTo>
                <a:lnTo>
                  <a:pt x="920495" y="228599"/>
                </a:lnTo>
                <a:close/>
              </a:path>
              <a:path w="926591" h="240791">
                <a:moveTo>
                  <a:pt x="12191" y="240791"/>
                </a:moveTo>
                <a:lnTo>
                  <a:pt x="12191" y="234695"/>
                </a:lnTo>
                <a:lnTo>
                  <a:pt x="6095" y="228599"/>
                </a:lnTo>
                <a:lnTo>
                  <a:pt x="6095" y="240791"/>
                </a:lnTo>
                <a:lnTo>
                  <a:pt x="12191" y="240791"/>
                </a:lnTo>
                <a:close/>
              </a:path>
              <a:path w="926591" h="240791">
                <a:moveTo>
                  <a:pt x="920495" y="12191"/>
                </a:moveTo>
                <a:lnTo>
                  <a:pt x="914399" y="6095"/>
                </a:lnTo>
                <a:lnTo>
                  <a:pt x="914399" y="12191"/>
                </a:lnTo>
                <a:lnTo>
                  <a:pt x="920495" y="12191"/>
                </a:lnTo>
                <a:close/>
              </a:path>
              <a:path w="926591" h="240791">
                <a:moveTo>
                  <a:pt x="920495" y="228599"/>
                </a:moveTo>
                <a:lnTo>
                  <a:pt x="920495" y="12191"/>
                </a:lnTo>
                <a:lnTo>
                  <a:pt x="914399" y="12191"/>
                </a:lnTo>
                <a:lnTo>
                  <a:pt x="914399" y="228599"/>
                </a:lnTo>
                <a:lnTo>
                  <a:pt x="920495" y="228599"/>
                </a:lnTo>
                <a:close/>
              </a:path>
              <a:path w="926591" h="240791">
                <a:moveTo>
                  <a:pt x="920495" y="240791"/>
                </a:moveTo>
                <a:lnTo>
                  <a:pt x="920495" y="228599"/>
                </a:lnTo>
                <a:lnTo>
                  <a:pt x="914399" y="234695"/>
                </a:lnTo>
                <a:lnTo>
                  <a:pt x="914399" y="240791"/>
                </a:lnTo>
                <a:lnTo>
                  <a:pt x="920495" y="240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85588" y="4820412"/>
            <a:ext cx="76199" cy="228599"/>
          </a:xfrm>
          <a:custGeom>
            <a:avLst/>
            <a:gdLst/>
            <a:ahLst/>
            <a:cxnLst/>
            <a:rect l="l" t="t" r="r" b="b"/>
            <a:pathLst>
              <a:path w="76199" h="228599">
                <a:moveTo>
                  <a:pt x="76199" y="152399"/>
                </a:moveTo>
                <a:lnTo>
                  <a:pt x="0" y="152399"/>
                </a:lnTo>
                <a:lnTo>
                  <a:pt x="28955" y="210311"/>
                </a:lnTo>
                <a:lnTo>
                  <a:pt x="28955" y="164591"/>
                </a:lnTo>
                <a:lnTo>
                  <a:pt x="47243" y="164591"/>
                </a:lnTo>
                <a:lnTo>
                  <a:pt x="47243" y="210311"/>
                </a:lnTo>
                <a:lnTo>
                  <a:pt x="76199" y="152399"/>
                </a:lnTo>
                <a:close/>
              </a:path>
              <a:path w="76199" h="228599">
                <a:moveTo>
                  <a:pt x="47243" y="152399"/>
                </a:moveTo>
                <a:lnTo>
                  <a:pt x="47243" y="0"/>
                </a:lnTo>
                <a:lnTo>
                  <a:pt x="28955" y="0"/>
                </a:lnTo>
                <a:lnTo>
                  <a:pt x="28955" y="152399"/>
                </a:lnTo>
                <a:lnTo>
                  <a:pt x="47243" y="152399"/>
                </a:lnTo>
                <a:close/>
              </a:path>
              <a:path w="76199" h="228599">
                <a:moveTo>
                  <a:pt x="47243" y="210311"/>
                </a:moveTo>
                <a:lnTo>
                  <a:pt x="47243" y="164591"/>
                </a:lnTo>
                <a:lnTo>
                  <a:pt x="28955" y="164591"/>
                </a:lnTo>
                <a:lnTo>
                  <a:pt x="28955" y="210311"/>
                </a:lnTo>
                <a:lnTo>
                  <a:pt x="38099" y="228599"/>
                </a:lnTo>
                <a:lnTo>
                  <a:pt x="47243" y="210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42588" y="4820412"/>
            <a:ext cx="76199" cy="228599"/>
          </a:xfrm>
          <a:custGeom>
            <a:avLst/>
            <a:gdLst/>
            <a:ahLst/>
            <a:cxnLst/>
            <a:rect l="l" t="t" r="r" b="b"/>
            <a:pathLst>
              <a:path w="76199" h="228599">
                <a:moveTo>
                  <a:pt x="76199" y="152399"/>
                </a:moveTo>
                <a:lnTo>
                  <a:pt x="0" y="152399"/>
                </a:lnTo>
                <a:lnTo>
                  <a:pt x="28955" y="210311"/>
                </a:lnTo>
                <a:lnTo>
                  <a:pt x="28955" y="164591"/>
                </a:lnTo>
                <a:lnTo>
                  <a:pt x="47243" y="164591"/>
                </a:lnTo>
                <a:lnTo>
                  <a:pt x="47243" y="210311"/>
                </a:lnTo>
                <a:lnTo>
                  <a:pt x="76199" y="152399"/>
                </a:lnTo>
                <a:close/>
              </a:path>
              <a:path w="76199" h="228599">
                <a:moveTo>
                  <a:pt x="47243" y="152399"/>
                </a:moveTo>
                <a:lnTo>
                  <a:pt x="47243" y="0"/>
                </a:lnTo>
                <a:lnTo>
                  <a:pt x="28955" y="0"/>
                </a:lnTo>
                <a:lnTo>
                  <a:pt x="28955" y="152399"/>
                </a:lnTo>
                <a:lnTo>
                  <a:pt x="47243" y="152399"/>
                </a:lnTo>
                <a:close/>
              </a:path>
              <a:path w="76199" h="228599">
                <a:moveTo>
                  <a:pt x="47243" y="210311"/>
                </a:moveTo>
                <a:lnTo>
                  <a:pt x="47243" y="164591"/>
                </a:lnTo>
                <a:lnTo>
                  <a:pt x="28955" y="164591"/>
                </a:lnTo>
                <a:lnTo>
                  <a:pt x="28955" y="210311"/>
                </a:lnTo>
                <a:lnTo>
                  <a:pt x="38099" y="228599"/>
                </a:lnTo>
                <a:lnTo>
                  <a:pt x="47243" y="210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42588" y="5430013"/>
            <a:ext cx="76199" cy="228599"/>
          </a:xfrm>
          <a:custGeom>
            <a:avLst/>
            <a:gdLst/>
            <a:ahLst/>
            <a:cxnLst/>
            <a:rect l="l" t="t" r="r" b="b"/>
            <a:pathLst>
              <a:path w="76199" h="228599">
                <a:moveTo>
                  <a:pt x="76199" y="152399"/>
                </a:moveTo>
                <a:lnTo>
                  <a:pt x="0" y="152399"/>
                </a:lnTo>
                <a:lnTo>
                  <a:pt x="28955" y="210311"/>
                </a:lnTo>
                <a:lnTo>
                  <a:pt x="28955" y="164591"/>
                </a:lnTo>
                <a:lnTo>
                  <a:pt x="47243" y="164591"/>
                </a:lnTo>
                <a:lnTo>
                  <a:pt x="47243" y="210311"/>
                </a:lnTo>
                <a:lnTo>
                  <a:pt x="76199" y="152399"/>
                </a:lnTo>
                <a:close/>
              </a:path>
              <a:path w="76199" h="228599">
                <a:moveTo>
                  <a:pt x="47243" y="152399"/>
                </a:moveTo>
                <a:lnTo>
                  <a:pt x="47243" y="0"/>
                </a:lnTo>
                <a:lnTo>
                  <a:pt x="28955" y="0"/>
                </a:lnTo>
                <a:lnTo>
                  <a:pt x="28955" y="152399"/>
                </a:lnTo>
                <a:lnTo>
                  <a:pt x="47243" y="152399"/>
                </a:lnTo>
                <a:close/>
              </a:path>
              <a:path w="76199" h="228599">
                <a:moveTo>
                  <a:pt x="47243" y="210311"/>
                </a:moveTo>
                <a:lnTo>
                  <a:pt x="47243" y="164591"/>
                </a:lnTo>
                <a:lnTo>
                  <a:pt x="28955" y="164591"/>
                </a:lnTo>
                <a:lnTo>
                  <a:pt x="28955" y="210311"/>
                </a:lnTo>
                <a:lnTo>
                  <a:pt x="38099" y="228599"/>
                </a:lnTo>
                <a:lnTo>
                  <a:pt x="47243" y="210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66488" y="6877812"/>
            <a:ext cx="914399" cy="228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60392" y="6871717"/>
            <a:ext cx="926591" cy="240791"/>
          </a:xfrm>
          <a:custGeom>
            <a:avLst/>
            <a:gdLst/>
            <a:ahLst/>
            <a:cxnLst/>
            <a:rect l="l" t="t" r="r" b="b"/>
            <a:pathLst>
              <a:path w="926591" h="240791">
                <a:moveTo>
                  <a:pt x="926591" y="240791"/>
                </a:moveTo>
                <a:lnTo>
                  <a:pt x="926591" y="0"/>
                </a:lnTo>
                <a:lnTo>
                  <a:pt x="0" y="0"/>
                </a:lnTo>
                <a:lnTo>
                  <a:pt x="0" y="240791"/>
                </a:lnTo>
                <a:lnTo>
                  <a:pt x="6095" y="240791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914399" y="12191"/>
                </a:lnTo>
                <a:lnTo>
                  <a:pt x="914399" y="6095"/>
                </a:lnTo>
                <a:lnTo>
                  <a:pt x="920495" y="12191"/>
                </a:lnTo>
                <a:lnTo>
                  <a:pt x="920495" y="240791"/>
                </a:lnTo>
                <a:lnTo>
                  <a:pt x="926591" y="240791"/>
                </a:lnTo>
                <a:close/>
              </a:path>
              <a:path w="926591" h="240791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926591" h="240791">
                <a:moveTo>
                  <a:pt x="12191" y="228599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228599"/>
                </a:lnTo>
                <a:lnTo>
                  <a:pt x="12191" y="228599"/>
                </a:lnTo>
                <a:close/>
              </a:path>
              <a:path w="926591" h="240791">
                <a:moveTo>
                  <a:pt x="920495" y="228599"/>
                </a:moveTo>
                <a:lnTo>
                  <a:pt x="6095" y="228599"/>
                </a:lnTo>
                <a:lnTo>
                  <a:pt x="12191" y="234695"/>
                </a:lnTo>
                <a:lnTo>
                  <a:pt x="12191" y="240791"/>
                </a:lnTo>
                <a:lnTo>
                  <a:pt x="914399" y="240791"/>
                </a:lnTo>
                <a:lnTo>
                  <a:pt x="914399" y="234695"/>
                </a:lnTo>
                <a:lnTo>
                  <a:pt x="920495" y="228599"/>
                </a:lnTo>
                <a:close/>
              </a:path>
              <a:path w="926591" h="240791">
                <a:moveTo>
                  <a:pt x="12191" y="240791"/>
                </a:moveTo>
                <a:lnTo>
                  <a:pt x="12191" y="234695"/>
                </a:lnTo>
                <a:lnTo>
                  <a:pt x="6095" y="228599"/>
                </a:lnTo>
                <a:lnTo>
                  <a:pt x="6095" y="240791"/>
                </a:lnTo>
                <a:lnTo>
                  <a:pt x="12191" y="240791"/>
                </a:lnTo>
                <a:close/>
              </a:path>
              <a:path w="926591" h="240791">
                <a:moveTo>
                  <a:pt x="920495" y="12191"/>
                </a:moveTo>
                <a:lnTo>
                  <a:pt x="914399" y="6095"/>
                </a:lnTo>
                <a:lnTo>
                  <a:pt x="914399" y="12191"/>
                </a:lnTo>
                <a:lnTo>
                  <a:pt x="920495" y="12191"/>
                </a:lnTo>
                <a:close/>
              </a:path>
              <a:path w="926591" h="240791">
                <a:moveTo>
                  <a:pt x="920495" y="228599"/>
                </a:moveTo>
                <a:lnTo>
                  <a:pt x="920495" y="12191"/>
                </a:lnTo>
                <a:lnTo>
                  <a:pt x="914399" y="12191"/>
                </a:lnTo>
                <a:lnTo>
                  <a:pt x="914399" y="228599"/>
                </a:lnTo>
                <a:lnTo>
                  <a:pt x="920495" y="228599"/>
                </a:lnTo>
                <a:close/>
              </a:path>
              <a:path w="926591" h="240791">
                <a:moveTo>
                  <a:pt x="920495" y="240791"/>
                </a:moveTo>
                <a:lnTo>
                  <a:pt x="920495" y="228599"/>
                </a:lnTo>
                <a:lnTo>
                  <a:pt x="914399" y="234695"/>
                </a:lnTo>
                <a:lnTo>
                  <a:pt x="914399" y="240791"/>
                </a:lnTo>
                <a:lnTo>
                  <a:pt x="920495" y="240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80889" y="6877812"/>
            <a:ext cx="380999" cy="228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74791" y="6871717"/>
            <a:ext cx="393191" cy="240791"/>
          </a:xfrm>
          <a:custGeom>
            <a:avLst/>
            <a:gdLst/>
            <a:ahLst/>
            <a:cxnLst/>
            <a:rect l="l" t="t" r="r" b="b"/>
            <a:pathLst>
              <a:path w="393191" h="240791">
                <a:moveTo>
                  <a:pt x="393191" y="240791"/>
                </a:moveTo>
                <a:lnTo>
                  <a:pt x="393191" y="0"/>
                </a:lnTo>
                <a:lnTo>
                  <a:pt x="0" y="0"/>
                </a:lnTo>
                <a:lnTo>
                  <a:pt x="0" y="240791"/>
                </a:lnTo>
                <a:lnTo>
                  <a:pt x="6095" y="240791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380999" y="12191"/>
                </a:lnTo>
                <a:lnTo>
                  <a:pt x="380999" y="6095"/>
                </a:lnTo>
                <a:lnTo>
                  <a:pt x="387095" y="12191"/>
                </a:lnTo>
                <a:lnTo>
                  <a:pt x="387095" y="240791"/>
                </a:lnTo>
                <a:lnTo>
                  <a:pt x="393191" y="240791"/>
                </a:lnTo>
                <a:close/>
              </a:path>
              <a:path w="393191" h="240791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393191" h="240791">
                <a:moveTo>
                  <a:pt x="12191" y="228599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228599"/>
                </a:lnTo>
                <a:lnTo>
                  <a:pt x="12191" y="228599"/>
                </a:lnTo>
                <a:close/>
              </a:path>
              <a:path w="393191" h="240791">
                <a:moveTo>
                  <a:pt x="387095" y="228599"/>
                </a:moveTo>
                <a:lnTo>
                  <a:pt x="6095" y="228599"/>
                </a:lnTo>
                <a:lnTo>
                  <a:pt x="12191" y="234695"/>
                </a:lnTo>
                <a:lnTo>
                  <a:pt x="12191" y="240791"/>
                </a:lnTo>
                <a:lnTo>
                  <a:pt x="380999" y="240791"/>
                </a:lnTo>
                <a:lnTo>
                  <a:pt x="380999" y="234695"/>
                </a:lnTo>
                <a:lnTo>
                  <a:pt x="387095" y="228599"/>
                </a:lnTo>
                <a:close/>
              </a:path>
              <a:path w="393191" h="240791">
                <a:moveTo>
                  <a:pt x="12191" y="240791"/>
                </a:moveTo>
                <a:lnTo>
                  <a:pt x="12191" y="234695"/>
                </a:lnTo>
                <a:lnTo>
                  <a:pt x="6095" y="228599"/>
                </a:lnTo>
                <a:lnTo>
                  <a:pt x="6095" y="240791"/>
                </a:lnTo>
                <a:lnTo>
                  <a:pt x="12191" y="240791"/>
                </a:lnTo>
                <a:close/>
              </a:path>
              <a:path w="393191" h="240791">
                <a:moveTo>
                  <a:pt x="387095" y="12191"/>
                </a:moveTo>
                <a:lnTo>
                  <a:pt x="380999" y="6095"/>
                </a:lnTo>
                <a:lnTo>
                  <a:pt x="380999" y="12191"/>
                </a:lnTo>
                <a:lnTo>
                  <a:pt x="387095" y="12191"/>
                </a:lnTo>
                <a:close/>
              </a:path>
              <a:path w="393191" h="240791">
                <a:moveTo>
                  <a:pt x="387095" y="228599"/>
                </a:moveTo>
                <a:lnTo>
                  <a:pt x="387095" y="12191"/>
                </a:lnTo>
                <a:lnTo>
                  <a:pt x="380999" y="12191"/>
                </a:lnTo>
                <a:lnTo>
                  <a:pt x="380999" y="228599"/>
                </a:lnTo>
                <a:lnTo>
                  <a:pt x="387095" y="228599"/>
                </a:lnTo>
                <a:close/>
              </a:path>
              <a:path w="393191" h="240791">
                <a:moveTo>
                  <a:pt x="387095" y="240791"/>
                </a:moveTo>
                <a:lnTo>
                  <a:pt x="387095" y="228599"/>
                </a:lnTo>
                <a:lnTo>
                  <a:pt x="380999" y="234695"/>
                </a:lnTo>
                <a:lnTo>
                  <a:pt x="380999" y="240791"/>
                </a:lnTo>
                <a:lnTo>
                  <a:pt x="387095" y="240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04716" y="6035040"/>
            <a:ext cx="918971" cy="766571"/>
          </a:xfrm>
          <a:custGeom>
            <a:avLst/>
            <a:gdLst/>
            <a:ahLst/>
            <a:cxnLst/>
            <a:rect l="l" t="t" r="r" b="b"/>
            <a:pathLst>
              <a:path w="918971" h="766571">
                <a:moveTo>
                  <a:pt x="18287" y="7619"/>
                </a:moveTo>
                <a:lnTo>
                  <a:pt x="9143" y="0"/>
                </a:lnTo>
                <a:lnTo>
                  <a:pt x="0" y="9143"/>
                </a:lnTo>
                <a:lnTo>
                  <a:pt x="10667" y="18287"/>
                </a:lnTo>
                <a:lnTo>
                  <a:pt x="18287" y="7619"/>
                </a:lnTo>
                <a:close/>
              </a:path>
              <a:path w="918971" h="766571">
                <a:moveTo>
                  <a:pt x="38099" y="24383"/>
                </a:moveTo>
                <a:lnTo>
                  <a:pt x="27431" y="15239"/>
                </a:lnTo>
                <a:lnTo>
                  <a:pt x="19811" y="25907"/>
                </a:lnTo>
                <a:lnTo>
                  <a:pt x="28955" y="33527"/>
                </a:lnTo>
                <a:lnTo>
                  <a:pt x="38099" y="24383"/>
                </a:lnTo>
                <a:close/>
              </a:path>
              <a:path w="918971" h="766571">
                <a:moveTo>
                  <a:pt x="57911" y="39623"/>
                </a:moveTo>
                <a:lnTo>
                  <a:pt x="47243" y="32003"/>
                </a:lnTo>
                <a:lnTo>
                  <a:pt x="39623" y="42671"/>
                </a:lnTo>
                <a:lnTo>
                  <a:pt x="48767" y="50291"/>
                </a:lnTo>
                <a:lnTo>
                  <a:pt x="57911" y="39623"/>
                </a:lnTo>
                <a:close/>
              </a:path>
              <a:path w="918971" h="766571">
                <a:moveTo>
                  <a:pt x="76199" y="56387"/>
                </a:moveTo>
                <a:lnTo>
                  <a:pt x="67055" y="48767"/>
                </a:lnTo>
                <a:lnTo>
                  <a:pt x="59435" y="57911"/>
                </a:lnTo>
                <a:lnTo>
                  <a:pt x="68579" y="67055"/>
                </a:lnTo>
                <a:lnTo>
                  <a:pt x="76199" y="56387"/>
                </a:lnTo>
                <a:close/>
              </a:path>
              <a:path w="918971" h="766571">
                <a:moveTo>
                  <a:pt x="96011" y="73151"/>
                </a:moveTo>
                <a:lnTo>
                  <a:pt x="86867" y="64007"/>
                </a:lnTo>
                <a:lnTo>
                  <a:pt x="77723" y="74675"/>
                </a:lnTo>
                <a:lnTo>
                  <a:pt x="88391" y="82295"/>
                </a:lnTo>
                <a:lnTo>
                  <a:pt x="96011" y="73151"/>
                </a:lnTo>
                <a:close/>
              </a:path>
              <a:path w="918971" h="766571">
                <a:moveTo>
                  <a:pt x="115823" y="88391"/>
                </a:moveTo>
                <a:lnTo>
                  <a:pt x="106679" y="80771"/>
                </a:lnTo>
                <a:lnTo>
                  <a:pt x="97535" y="91439"/>
                </a:lnTo>
                <a:lnTo>
                  <a:pt x="108203" y="99059"/>
                </a:lnTo>
                <a:lnTo>
                  <a:pt x="115823" y="88391"/>
                </a:lnTo>
                <a:close/>
              </a:path>
              <a:path w="918971" h="766571">
                <a:moveTo>
                  <a:pt x="135635" y="105155"/>
                </a:moveTo>
                <a:lnTo>
                  <a:pt x="124967" y="97535"/>
                </a:lnTo>
                <a:lnTo>
                  <a:pt x="117347" y="106679"/>
                </a:lnTo>
                <a:lnTo>
                  <a:pt x="126491" y="115823"/>
                </a:lnTo>
                <a:lnTo>
                  <a:pt x="135635" y="105155"/>
                </a:lnTo>
                <a:close/>
              </a:path>
              <a:path w="918971" h="766571">
                <a:moveTo>
                  <a:pt x="155447" y="121919"/>
                </a:moveTo>
                <a:lnTo>
                  <a:pt x="144779" y="112775"/>
                </a:lnTo>
                <a:lnTo>
                  <a:pt x="137159" y="123443"/>
                </a:lnTo>
                <a:lnTo>
                  <a:pt x="146303" y="131063"/>
                </a:lnTo>
                <a:lnTo>
                  <a:pt x="155447" y="121919"/>
                </a:lnTo>
                <a:close/>
              </a:path>
              <a:path w="918971" h="766571">
                <a:moveTo>
                  <a:pt x="173735" y="137159"/>
                </a:moveTo>
                <a:lnTo>
                  <a:pt x="164591" y="129539"/>
                </a:lnTo>
                <a:lnTo>
                  <a:pt x="156971" y="140207"/>
                </a:lnTo>
                <a:lnTo>
                  <a:pt x="166115" y="147827"/>
                </a:lnTo>
                <a:lnTo>
                  <a:pt x="173735" y="137159"/>
                </a:lnTo>
                <a:close/>
              </a:path>
              <a:path w="918971" h="766571">
                <a:moveTo>
                  <a:pt x="193547" y="153923"/>
                </a:moveTo>
                <a:lnTo>
                  <a:pt x="184403" y="146303"/>
                </a:lnTo>
                <a:lnTo>
                  <a:pt x="175259" y="155447"/>
                </a:lnTo>
                <a:lnTo>
                  <a:pt x="185927" y="164591"/>
                </a:lnTo>
                <a:lnTo>
                  <a:pt x="193547" y="153923"/>
                </a:lnTo>
                <a:close/>
              </a:path>
              <a:path w="918971" h="766571">
                <a:moveTo>
                  <a:pt x="213359" y="170687"/>
                </a:moveTo>
                <a:lnTo>
                  <a:pt x="204215" y="161543"/>
                </a:lnTo>
                <a:lnTo>
                  <a:pt x="195071" y="172211"/>
                </a:lnTo>
                <a:lnTo>
                  <a:pt x="205739" y="179831"/>
                </a:lnTo>
                <a:lnTo>
                  <a:pt x="213359" y="170687"/>
                </a:lnTo>
                <a:close/>
              </a:path>
              <a:path w="918971" h="766571">
                <a:moveTo>
                  <a:pt x="233171" y="185927"/>
                </a:moveTo>
                <a:lnTo>
                  <a:pt x="222503" y="178307"/>
                </a:lnTo>
                <a:lnTo>
                  <a:pt x="214883" y="188975"/>
                </a:lnTo>
                <a:lnTo>
                  <a:pt x="224027" y="196595"/>
                </a:lnTo>
                <a:lnTo>
                  <a:pt x="233171" y="185927"/>
                </a:lnTo>
                <a:close/>
              </a:path>
              <a:path w="918971" h="766571">
                <a:moveTo>
                  <a:pt x="252983" y="202691"/>
                </a:moveTo>
                <a:lnTo>
                  <a:pt x="242315" y="195071"/>
                </a:lnTo>
                <a:lnTo>
                  <a:pt x="234695" y="204215"/>
                </a:lnTo>
                <a:lnTo>
                  <a:pt x="243839" y="213359"/>
                </a:lnTo>
                <a:lnTo>
                  <a:pt x="252983" y="202691"/>
                </a:lnTo>
                <a:close/>
              </a:path>
              <a:path w="918971" h="766571">
                <a:moveTo>
                  <a:pt x="271271" y="219455"/>
                </a:moveTo>
                <a:lnTo>
                  <a:pt x="262127" y="210311"/>
                </a:lnTo>
                <a:lnTo>
                  <a:pt x="254507" y="220979"/>
                </a:lnTo>
                <a:lnTo>
                  <a:pt x="263651" y="228599"/>
                </a:lnTo>
                <a:lnTo>
                  <a:pt x="271271" y="219455"/>
                </a:lnTo>
                <a:close/>
              </a:path>
              <a:path w="918971" h="766571">
                <a:moveTo>
                  <a:pt x="291083" y="234695"/>
                </a:moveTo>
                <a:lnTo>
                  <a:pt x="281939" y="227075"/>
                </a:lnTo>
                <a:lnTo>
                  <a:pt x="274319" y="237743"/>
                </a:lnTo>
                <a:lnTo>
                  <a:pt x="283463" y="245363"/>
                </a:lnTo>
                <a:lnTo>
                  <a:pt x="291083" y="234695"/>
                </a:lnTo>
                <a:close/>
              </a:path>
              <a:path w="918971" h="766571">
                <a:moveTo>
                  <a:pt x="310895" y="251459"/>
                </a:moveTo>
                <a:lnTo>
                  <a:pt x="301751" y="243839"/>
                </a:lnTo>
                <a:lnTo>
                  <a:pt x="292607" y="252983"/>
                </a:lnTo>
                <a:lnTo>
                  <a:pt x="303275" y="262127"/>
                </a:lnTo>
                <a:lnTo>
                  <a:pt x="310895" y="251459"/>
                </a:lnTo>
                <a:close/>
              </a:path>
              <a:path w="918971" h="766571">
                <a:moveTo>
                  <a:pt x="330707" y="268223"/>
                </a:moveTo>
                <a:lnTo>
                  <a:pt x="320039" y="259079"/>
                </a:lnTo>
                <a:lnTo>
                  <a:pt x="312419" y="269747"/>
                </a:lnTo>
                <a:lnTo>
                  <a:pt x="323087" y="277367"/>
                </a:lnTo>
                <a:lnTo>
                  <a:pt x="330707" y="268223"/>
                </a:lnTo>
                <a:close/>
              </a:path>
              <a:path w="918971" h="766571">
                <a:moveTo>
                  <a:pt x="350519" y="283463"/>
                </a:moveTo>
                <a:lnTo>
                  <a:pt x="339851" y="275843"/>
                </a:lnTo>
                <a:lnTo>
                  <a:pt x="332231" y="286511"/>
                </a:lnTo>
                <a:lnTo>
                  <a:pt x="341375" y="294131"/>
                </a:lnTo>
                <a:lnTo>
                  <a:pt x="350519" y="283463"/>
                </a:lnTo>
                <a:close/>
              </a:path>
              <a:path w="918971" h="766571">
                <a:moveTo>
                  <a:pt x="368807" y="300227"/>
                </a:moveTo>
                <a:lnTo>
                  <a:pt x="359663" y="292607"/>
                </a:lnTo>
                <a:lnTo>
                  <a:pt x="352043" y="301751"/>
                </a:lnTo>
                <a:lnTo>
                  <a:pt x="361187" y="310895"/>
                </a:lnTo>
                <a:lnTo>
                  <a:pt x="368807" y="300227"/>
                </a:lnTo>
                <a:close/>
              </a:path>
              <a:path w="918971" h="766571">
                <a:moveTo>
                  <a:pt x="388619" y="316991"/>
                </a:moveTo>
                <a:lnTo>
                  <a:pt x="379475" y="307847"/>
                </a:lnTo>
                <a:lnTo>
                  <a:pt x="371855" y="318515"/>
                </a:lnTo>
                <a:lnTo>
                  <a:pt x="380999" y="326135"/>
                </a:lnTo>
                <a:lnTo>
                  <a:pt x="388619" y="316991"/>
                </a:lnTo>
                <a:close/>
              </a:path>
              <a:path w="918971" h="766571">
                <a:moveTo>
                  <a:pt x="408431" y="332231"/>
                </a:moveTo>
                <a:lnTo>
                  <a:pt x="399287" y="324611"/>
                </a:lnTo>
                <a:lnTo>
                  <a:pt x="390143" y="335279"/>
                </a:lnTo>
                <a:lnTo>
                  <a:pt x="400811" y="342899"/>
                </a:lnTo>
                <a:lnTo>
                  <a:pt x="408431" y="332231"/>
                </a:lnTo>
                <a:close/>
              </a:path>
              <a:path w="918971" h="766571">
                <a:moveTo>
                  <a:pt x="428243" y="348995"/>
                </a:moveTo>
                <a:lnTo>
                  <a:pt x="417575" y="341375"/>
                </a:lnTo>
                <a:lnTo>
                  <a:pt x="409955" y="350519"/>
                </a:lnTo>
                <a:lnTo>
                  <a:pt x="420623" y="359663"/>
                </a:lnTo>
                <a:lnTo>
                  <a:pt x="428243" y="348995"/>
                </a:lnTo>
                <a:close/>
              </a:path>
              <a:path w="918971" h="766571">
                <a:moveTo>
                  <a:pt x="448055" y="365759"/>
                </a:moveTo>
                <a:lnTo>
                  <a:pt x="437387" y="356615"/>
                </a:lnTo>
                <a:lnTo>
                  <a:pt x="429767" y="367283"/>
                </a:lnTo>
                <a:lnTo>
                  <a:pt x="438911" y="374903"/>
                </a:lnTo>
                <a:lnTo>
                  <a:pt x="448055" y="365759"/>
                </a:lnTo>
                <a:close/>
              </a:path>
              <a:path w="918971" h="766571">
                <a:moveTo>
                  <a:pt x="466343" y="382523"/>
                </a:moveTo>
                <a:lnTo>
                  <a:pt x="457199" y="373379"/>
                </a:lnTo>
                <a:lnTo>
                  <a:pt x="449579" y="384047"/>
                </a:lnTo>
                <a:lnTo>
                  <a:pt x="458723" y="391667"/>
                </a:lnTo>
                <a:lnTo>
                  <a:pt x="466343" y="382523"/>
                </a:lnTo>
                <a:close/>
              </a:path>
              <a:path w="918971" h="766571">
                <a:moveTo>
                  <a:pt x="486155" y="397763"/>
                </a:moveTo>
                <a:lnTo>
                  <a:pt x="477011" y="390143"/>
                </a:lnTo>
                <a:lnTo>
                  <a:pt x="469391" y="399287"/>
                </a:lnTo>
                <a:lnTo>
                  <a:pt x="478535" y="408431"/>
                </a:lnTo>
                <a:lnTo>
                  <a:pt x="486155" y="397763"/>
                </a:lnTo>
                <a:close/>
              </a:path>
              <a:path w="918971" h="766571">
                <a:moveTo>
                  <a:pt x="505967" y="414527"/>
                </a:moveTo>
                <a:lnTo>
                  <a:pt x="496823" y="406907"/>
                </a:lnTo>
                <a:lnTo>
                  <a:pt x="487679" y="416051"/>
                </a:lnTo>
                <a:lnTo>
                  <a:pt x="498347" y="423671"/>
                </a:lnTo>
                <a:lnTo>
                  <a:pt x="505967" y="414527"/>
                </a:lnTo>
                <a:close/>
              </a:path>
              <a:path w="918971" h="766571">
                <a:moveTo>
                  <a:pt x="525779" y="431291"/>
                </a:moveTo>
                <a:lnTo>
                  <a:pt x="515111" y="422147"/>
                </a:lnTo>
                <a:lnTo>
                  <a:pt x="507491" y="432815"/>
                </a:lnTo>
                <a:lnTo>
                  <a:pt x="518159" y="440435"/>
                </a:lnTo>
                <a:lnTo>
                  <a:pt x="525779" y="431291"/>
                </a:lnTo>
                <a:close/>
              </a:path>
              <a:path w="918971" h="766571">
                <a:moveTo>
                  <a:pt x="545591" y="446531"/>
                </a:moveTo>
                <a:lnTo>
                  <a:pt x="534923" y="438911"/>
                </a:lnTo>
                <a:lnTo>
                  <a:pt x="527303" y="448055"/>
                </a:lnTo>
                <a:lnTo>
                  <a:pt x="536447" y="457199"/>
                </a:lnTo>
                <a:lnTo>
                  <a:pt x="545591" y="446531"/>
                </a:lnTo>
                <a:close/>
              </a:path>
              <a:path w="918971" h="766571">
                <a:moveTo>
                  <a:pt x="563879" y="463295"/>
                </a:moveTo>
                <a:lnTo>
                  <a:pt x="554735" y="455675"/>
                </a:lnTo>
                <a:lnTo>
                  <a:pt x="547115" y="464819"/>
                </a:lnTo>
                <a:lnTo>
                  <a:pt x="556259" y="472439"/>
                </a:lnTo>
                <a:lnTo>
                  <a:pt x="563879" y="463295"/>
                </a:lnTo>
                <a:close/>
              </a:path>
              <a:path w="918971" h="766571">
                <a:moveTo>
                  <a:pt x="583691" y="480059"/>
                </a:moveTo>
                <a:lnTo>
                  <a:pt x="574547" y="470915"/>
                </a:lnTo>
                <a:lnTo>
                  <a:pt x="566927" y="481583"/>
                </a:lnTo>
                <a:lnTo>
                  <a:pt x="576071" y="489203"/>
                </a:lnTo>
                <a:lnTo>
                  <a:pt x="583691" y="480059"/>
                </a:lnTo>
                <a:close/>
              </a:path>
              <a:path w="918971" h="766571">
                <a:moveTo>
                  <a:pt x="603503" y="495299"/>
                </a:moveTo>
                <a:lnTo>
                  <a:pt x="594359" y="487679"/>
                </a:lnTo>
                <a:lnTo>
                  <a:pt x="585215" y="496823"/>
                </a:lnTo>
                <a:lnTo>
                  <a:pt x="595883" y="505967"/>
                </a:lnTo>
                <a:lnTo>
                  <a:pt x="603503" y="495299"/>
                </a:lnTo>
                <a:close/>
              </a:path>
              <a:path w="918971" h="766571">
                <a:moveTo>
                  <a:pt x="623315" y="512063"/>
                </a:moveTo>
                <a:lnTo>
                  <a:pt x="614171" y="504443"/>
                </a:lnTo>
                <a:lnTo>
                  <a:pt x="605027" y="513587"/>
                </a:lnTo>
                <a:lnTo>
                  <a:pt x="615695" y="521207"/>
                </a:lnTo>
                <a:lnTo>
                  <a:pt x="623315" y="512063"/>
                </a:lnTo>
                <a:close/>
              </a:path>
              <a:path w="918971" h="766571">
                <a:moveTo>
                  <a:pt x="643127" y="528827"/>
                </a:moveTo>
                <a:lnTo>
                  <a:pt x="632459" y="519683"/>
                </a:lnTo>
                <a:lnTo>
                  <a:pt x="624839" y="530351"/>
                </a:lnTo>
                <a:lnTo>
                  <a:pt x="633983" y="537971"/>
                </a:lnTo>
                <a:lnTo>
                  <a:pt x="643127" y="528827"/>
                </a:lnTo>
                <a:close/>
              </a:path>
              <a:path w="918971" h="766571">
                <a:moveTo>
                  <a:pt x="662939" y="544067"/>
                </a:moveTo>
                <a:lnTo>
                  <a:pt x="652271" y="536447"/>
                </a:lnTo>
                <a:lnTo>
                  <a:pt x="644651" y="545591"/>
                </a:lnTo>
                <a:lnTo>
                  <a:pt x="653795" y="554735"/>
                </a:lnTo>
                <a:lnTo>
                  <a:pt x="662939" y="544067"/>
                </a:lnTo>
                <a:close/>
              </a:path>
              <a:path w="918971" h="766571">
                <a:moveTo>
                  <a:pt x="681227" y="560831"/>
                </a:moveTo>
                <a:lnTo>
                  <a:pt x="672083" y="553211"/>
                </a:lnTo>
                <a:lnTo>
                  <a:pt x="664463" y="562355"/>
                </a:lnTo>
                <a:lnTo>
                  <a:pt x="673607" y="569975"/>
                </a:lnTo>
                <a:lnTo>
                  <a:pt x="681227" y="560831"/>
                </a:lnTo>
                <a:close/>
              </a:path>
              <a:path w="918971" h="766571">
                <a:moveTo>
                  <a:pt x="701039" y="577595"/>
                </a:moveTo>
                <a:lnTo>
                  <a:pt x="691895" y="568451"/>
                </a:lnTo>
                <a:lnTo>
                  <a:pt x="682751" y="579119"/>
                </a:lnTo>
                <a:lnTo>
                  <a:pt x="693419" y="586739"/>
                </a:lnTo>
                <a:lnTo>
                  <a:pt x="701039" y="577595"/>
                </a:lnTo>
                <a:close/>
              </a:path>
              <a:path w="918971" h="766571">
                <a:moveTo>
                  <a:pt x="720851" y="592835"/>
                </a:moveTo>
                <a:lnTo>
                  <a:pt x="711707" y="585215"/>
                </a:lnTo>
                <a:lnTo>
                  <a:pt x="702563" y="594359"/>
                </a:lnTo>
                <a:lnTo>
                  <a:pt x="713231" y="603503"/>
                </a:lnTo>
                <a:lnTo>
                  <a:pt x="720851" y="592835"/>
                </a:lnTo>
                <a:close/>
              </a:path>
              <a:path w="918971" h="766571">
                <a:moveTo>
                  <a:pt x="740663" y="609599"/>
                </a:moveTo>
                <a:lnTo>
                  <a:pt x="729995" y="601979"/>
                </a:lnTo>
                <a:lnTo>
                  <a:pt x="722375" y="611123"/>
                </a:lnTo>
                <a:lnTo>
                  <a:pt x="731519" y="618743"/>
                </a:lnTo>
                <a:lnTo>
                  <a:pt x="740663" y="609599"/>
                </a:lnTo>
                <a:close/>
              </a:path>
              <a:path w="918971" h="766571">
                <a:moveTo>
                  <a:pt x="760475" y="626363"/>
                </a:moveTo>
                <a:lnTo>
                  <a:pt x="749807" y="617219"/>
                </a:lnTo>
                <a:lnTo>
                  <a:pt x="742187" y="627887"/>
                </a:lnTo>
                <a:lnTo>
                  <a:pt x="751331" y="635507"/>
                </a:lnTo>
                <a:lnTo>
                  <a:pt x="760475" y="626363"/>
                </a:lnTo>
                <a:close/>
              </a:path>
              <a:path w="918971" h="766571">
                <a:moveTo>
                  <a:pt x="778763" y="641603"/>
                </a:moveTo>
                <a:lnTo>
                  <a:pt x="769619" y="633983"/>
                </a:lnTo>
                <a:lnTo>
                  <a:pt x="761999" y="643127"/>
                </a:lnTo>
                <a:lnTo>
                  <a:pt x="771143" y="652271"/>
                </a:lnTo>
                <a:lnTo>
                  <a:pt x="778763" y="641603"/>
                </a:lnTo>
                <a:close/>
              </a:path>
              <a:path w="918971" h="766571">
                <a:moveTo>
                  <a:pt x="798575" y="658367"/>
                </a:moveTo>
                <a:lnTo>
                  <a:pt x="789431" y="650747"/>
                </a:lnTo>
                <a:lnTo>
                  <a:pt x="780287" y="659891"/>
                </a:lnTo>
                <a:lnTo>
                  <a:pt x="790955" y="667511"/>
                </a:lnTo>
                <a:lnTo>
                  <a:pt x="798575" y="658367"/>
                </a:lnTo>
                <a:close/>
              </a:path>
              <a:path w="918971" h="766571">
                <a:moveTo>
                  <a:pt x="818387" y="675131"/>
                </a:moveTo>
                <a:lnTo>
                  <a:pt x="809243" y="665987"/>
                </a:lnTo>
                <a:lnTo>
                  <a:pt x="800099" y="676655"/>
                </a:lnTo>
                <a:lnTo>
                  <a:pt x="810767" y="684275"/>
                </a:lnTo>
                <a:lnTo>
                  <a:pt x="818387" y="675131"/>
                </a:lnTo>
                <a:close/>
              </a:path>
              <a:path w="918971" h="766571">
                <a:moveTo>
                  <a:pt x="838199" y="690371"/>
                </a:moveTo>
                <a:lnTo>
                  <a:pt x="827531" y="682751"/>
                </a:lnTo>
                <a:lnTo>
                  <a:pt x="819911" y="691895"/>
                </a:lnTo>
                <a:lnTo>
                  <a:pt x="829055" y="701039"/>
                </a:lnTo>
                <a:lnTo>
                  <a:pt x="838199" y="690371"/>
                </a:lnTo>
                <a:close/>
              </a:path>
              <a:path w="918971" h="766571">
                <a:moveTo>
                  <a:pt x="918971" y="766571"/>
                </a:moveTo>
                <a:lnTo>
                  <a:pt x="885443" y="688847"/>
                </a:lnTo>
                <a:lnTo>
                  <a:pt x="836675" y="746759"/>
                </a:lnTo>
                <a:lnTo>
                  <a:pt x="859535" y="752263"/>
                </a:lnTo>
                <a:lnTo>
                  <a:pt x="859535" y="725423"/>
                </a:lnTo>
                <a:lnTo>
                  <a:pt x="867155" y="714755"/>
                </a:lnTo>
                <a:lnTo>
                  <a:pt x="874775" y="720851"/>
                </a:lnTo>
                <a:lnTo>
                  <a:pt x="874775" y="755932"/>
                </a:lnTo>
                <a:lnTo>
                  <a:pt x="918971" y="766571"/>
                </a:lnTo>
                <a:close/>
              </a:path>
              <a:path w="918971" h="766571">
                <a:moveTo>
                  <a:pt x="858011" y="707135"/>
                </a:moveTo>
                <a:lnTo>
                  <a:pt x="847343" y="699515"/>
                </a:lnTo>
                <a:lnTo>
                  <a:pt x="839723" y="708659"/>
                </a:lnTo>
                <a:lnTo>
                  <a:pt x="848867" y="716279"/>
                </a:lnTo>
                <a:lnTo>
                  <a:pt x="858011" y="707135"/>
                </a:lnTo>
                <a:close/>
              </a:path>
              <a:path w="918971" h="766571">
                <a:moveTo>
                  <a:pt x="874775" y="720851"/>
                </a:moveTo>
                <a:lnTo>
                  <a:pt x="867155" y="714755"/>
                </a:lnTo>
                <a:lnTo>
                  <a:pt x="859535" y="725423"/>
                </a:lnTo>
                <a:lnTo>
                  <a:pt x="865631" y="729995"/>
                </a:lnTo>
                <a:lnTo>
                  <a:pt x="874775" y="720851"/>
                </a:lnTo>
                <a:close/>
              </a:path>
              <a:path w="918971" h="766571">
                <a:moveTo>
                  <a:pt x="874775" y="755932"/>
                </a:moveTo>
                <a:lnTo>
                  <a:pt x="874775" y="720851"/>
                </a:lnTo>
                <a:lnTo>
                  <a:pt x="865631" y="729995"/>
                </a:lnTo>
                <a:lnTo>
                  <a:pt x="859535" y="725423"/>
                </a:lnTo>
                <a:lnTo>
                  <a:pt x="859535" y="752263"/>
                </a:lnTo>
                <a:lnTo>
                  <a:pt x="874775" y="7559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09488" y="5426963"/>
            <a:ext cx="918971" cy="1374647"/>
          </a:xfrm>
          <a:custGeom>
            <a:avLst/>
            <a:gdLst/>
            <a:ahLst/>
            <a:cxnLst/>
            <a:rect l="l" t="t" r="r" b="b"/>
            <a:pathLst>
              <a:path w="918971" h="1374647">
                <a:moveTo>
                  <a:pt x="918971" y="6095"/>
                </a:moveTo>
                <a:lnTo>
                  <a:pt x="908303" y="0"/>
                </a:lnTo>
                <a:lnTo>
                  <a:pt x="902207" y="10667"/>
                </a:lnTo>
                <a:lnTo>
                  <a:pt x="912875" y="16763"/>
                </a:lnTo>
                <a:lnTo>
                  <a:pt x="918971" y="6095"/>
                </a:lnTo>
                <a:close/>
              </a:path>
              <a:path w="918971" h="1374647">
                <a:moveTo>
                  <a:pt x="905255" y="27431"/>
                </a:moveTo>
                <a:lnTo>
                  <a:pt x="894587" y="21335"/>
                </a:lnTo>
                <a:lnTo>
                  <a:pt x="888491" y="30479"/>
                </a:lnTo>
                <a:lnTo>
                  <a:pt x="899159" y="38099"/>
                </a:lnTo>
                <a:lnTo>
                  <a:pt x="905255" y="27431"/>
                </a:lnTo>
                <a:close/>
              </a:path>
              <a:path w="918971" h="1374647">
                <a:moveTo>
                  <a:pt x="891539" y="48767"/>
                </a:moveTo>
                <a:lnTo>
                  <a:pt x="880871" y="41147"/>
                </a:lnTo>
                <a:lnTo>
                  <a:pt x="873251" y="51815"/>
                </a:lnTo>
                <a:lnTo>
                  <a:pt x="883919" y="59435"/>
                </a:lnTo>
                <a:lnTo>
                  <a:pt x="891539" y="48767"/>
                </a:lnTo>
                <a:close/>
              </a:path>
              <a:path w="918971" h="1374647">
                <a:moveTo>
                  <a:pt x="877823" y="70103"/>
                </a:moveTo>
                <a:lnTo>
                  <a:pt x="867155" y="62483"/>
                </a:lnTo>
                <a:lnTo>
                  <a:pt x="859535" y="73151"/>
                </a:lnTo>
                <a:lnTo>
                  <a:pt x="870203" y="80771"/>
                </a:lnTo>
                <a:lnTo>
                  <a:pt x="877823" y="70103"/>
                </a:lnTo>
                <a:close/>
              </a:path>
              <a:path w="918971" h="1374647">
                <a:moveTo>
                  <a:pt x="862583" y="91439"/>
                </a:moveTo>
                <a:lnTo>
                  <a:pt x="851915" y="83819"/>
                </a:lnTo>
                <a:lnTo>
                  <a:pt x="845819" y="94487"/>
                </a:lnTo>
                <a:lnTo>
                  <a:pt x="856487" y="102107"/>
                </a:lnTo>
                <a:lnTo>
                  <a:pt x="862583" y="91439"/>
                </a:lnTo>
                <a:close/>
              </a:path>
              <a:path w="918971" h="1374647">
                <a:moveTo>
                  <a:pt x="848867" y="112775"/>
                </a:moveTo>
                <a:lnTo>
                  <a:pt x="838199" y="105155"/>
                </a:lnTo>
                <a:lnTo>
                  <a:pt x="832103" y="115823"/>
                </a:lnTo>
                <a:lnTo>
                  <a:pt x="842771" y="123443"/>
                </a:lnTo>
                <a:lnTo>
                  <a:pt x="848867" y="112775"/>
                </a:lnTo>
                <a:close/>
              </a:path>
              <a:path w="918971" h="1374647">
                <a:moveTo>
                  <a:pt x="835151" y="132587"/>
                </a:moveTo>
                <a:lnTo>
                  <a:pt x="824483" y="126491"/>
                </a:lnTo>
                <a:lnTo>
                  <a:pt x="816863" y="137159"/>
                </a:lnTo>
                <a:lnTo>
                  <a:pt x="827531" y="143255"/>
                </a:lnTo>
                <a:lnTo>
                  <a:pt x="835151" y="132587"/>
                </a:lnTo>
                <a:close/>
              </a:path>
              <a:path w="918971" h="1374647">
                <a:moveTo>
                  <a:pt x="821435" y="153923"/>
                </a:moveTo>
                <a:lnTo>
                  <a:pt x="810767" y="147827"/>
                </a:lnTo>
                <a:lnTo>
                  <a:pt x="803147" y="158495"/>
                </a:lnTo>
                <a:lnTo>
                  <a:pt x="813815" y="164591"/>
                </a:lnTo>
                <a:lnTo>
                  <a:pt x="821435" y="153923"/>
                </a:lnTo>
                <a:close/>
              </a:path>
              <a:path w="918971" h="1374647">
                <a:moveTo>
                  <a:pt x="806195" y="175259"/>
                </a:moveTo>
                <a:lnTo>
                  <a:pt x="795527" y="169163"/>
                </a:lnTo>
                <a:lnTo>
                  <a:pt x="789431" y="179831"/>
                </a:lnTo>
                <a:lnTo>
                  <a:pt x="800099" y="185927"/>
                </a:lnTo>
                <a:lnTo>
                  <a:pt x="806195" y="175259"/>
                </a:lnTo>
                <a:close/>
              </a:path>
              <a:path w="918971" h="1374647">
                <a:moveTo>
                  <a:pt x="792479" y="196595"/>
                </a:moveTo>
                <a:lnTo>
                  <a:pt x="781811" y="188975"/>
                </a:lnTo>
                <a:lnTo>
                  <a:pt x="775715" y="199643"/>
                </a:lnTo>
                <a:lnTo>
                  <a:pt x="786383" y="207263"/>
                </a:lnTo>
                <a:lnTo>
                  <a:pt x="792479" y="196595"/>
                </a:lnTo>
                <a:close/>
              </a:path>
              <a:path w="918971" h="1374647">
                <a:moveTo>
                  <a:pt x="778763" y="217931"/>
                </a:moveTo>
                <a:lnTo>
                  <a:pt x="768095" y="210311"/>
                </a:lnTo>
                <a:lnTo>
                  <a:pt x="760475" y="220979"/>
                </a:lnTo>
                <a:lnTo>
                  <a:pt x="771143" y="228599"/>
                </a:lnTo>
                <a:lnTo>
                  <a:pt x="778763" y="217931"/>
                </a:lnTo>
                <a:close/>
              </a:path>
              <a:path w="918971" h="1374647">
                <a:moveTo>
                  <a:pt x="765047" y="239267"/>
                </a:moveTo>
                <a:lnTo>
                  <a:pt x="754379" y="231647"/>
                </a:lnTo>
                <a:lnTo>
                  <a:pt x="746759" y="242315"/>
                </a:lnTo>
                <a:lnTo>
                  <a:pt x="757427" y="249935"/>
                </a:lnTo>
                <a:lnTo>
                  <a:pt x="765047" y="239267"/>
                </a:lnTo>
                <a:close/>
              </a:path>
              <a:path w="918971" h="1374647">
                <a:moveTo>
                  <a:pt x="749807" y="260603"/>
                </a:moveTo>
                <a:lnTo>
                  <a:pt x="740663" y="252983"/>
                </a:lnTo>
                <a:lnTo>
                  <a:pt x="733043" y="263651"/>
                </a:lnTo>
                <a:lnTo>
                  <a:pt x="743711" y="271271"/>
                </a:lnTo>
                <a:lnTo>
                  <a:pt x="749807" y="260603"/>
                </a:lnTo>
                <a:close/>
              </a:path>
              <a:path w="918971" h="1374647">
                <a:moveTo>
                  <a:pt x="736091" y="281939"/>
                </a:moveTo>
                <a:lnTo>
                  <a:pt x="725423" y="274319"/>
                </a:lnTo>
                <a:lnTo>
                  <a:pt x="719327" y="284987"/>
                </a:lnTo>
                <a:lnTo>
                  <a:pt x="729995" y="291083"/>
                </a:lnTo>
                <a:lnTo>
                  <a:pt x="736091" y="281939"/>
                </a:lnTo>
                <a:close/>
              </a:path>
              <a:path w="918971" h="1374647">
                <a:moveTo>
                  <a:pt x="722375" y="301751"/>
                </a:moveTo>
                <a:lnTo>
                  <a:pt x="711707" y="295655"/>
                </a:lnTo>
                <a:lnTo>
                  <a:pt x="704087" y="306323"/>
                </a:lnTo>
                <a:lnTo>
                  <a:pt x="714755" y="312419"/>
                </a:lnTo>
                <a:lnTo>
                  <a:pt x="722375" y="301751"/>
                </a:lnTo>
                <a:close/>
              </a:path>
              <a:path w="918971" h="1374647">
                <a:moveTo>
                  <a:pt x="708659" y="323087"/>
                </a:moveTo>
                <a:lnTo>
                  <a:pt x="697991" y="316991"/>
                </a:lnTo>
                <a:lnTo>
                  <a:pt x="690371" y="327659"/>
                </a:lnTo>
                <a:lnTo>
                  <a:pt x="701039" y="333755"/>
                </a:lnTo>
                <a:lnTo>
                  <a:pt x="708659" y="323087"/>
                </a:lnTo>
                <a:close/>
              </a:path>
              <a:path w="918971" h="1374647">
                <a:moveTo>
                  <a:pt x="693419" y="344423"/>
                </a:moveTo>
                <a:lnTo>
                  <a:pt x="684275" y="338327"/>
                </a:lnTo>
                <a:lnTo>
                  <a:pt x="676655" y="347471"/>
                </a:lnTo>
                <a:lnTo>
                  <a:pt x="687323" y="355091"/>
                </a:lnTo>
                <a:lnTo>
                  <a:pt x="693419" y="344423"/>
                </a:lnTo>
                <a:close/>
              </a:path>
              <a:path w="918971" h="1374647">
                <a:moveTo>
                  <a:pt x="679703" y="365759"/>
                </a:moveTo>
                <a:lnTo>
                  <a:pt x="669035" y="358139"/>
                </a:lnTo>
                <a:lnTo>
                  <a:pt x="662939" y="368807"/>
                </a:lnTo>
                <a:lnTo>
                  <a:pt x="673607" y="376427"/>
                </a:lnTo>
                <a:lnTo>
                  <a:pt x="679703" y="365759"/>
                </a:lnTo>
                <a:close/>
              </a:path>
              <a:path w="918971" h="1374647">
                <a:moveTo>
                  <a:pt x="665987" y="387095"/>
                </a:moveTo>
                <a:lnTo>
                  <a:pt x="655319" y="379475"/>
                </a:lnTo>
                <a:lnTo>
                  <a:pt x="647699" y="390143"/>
                </a:lnTo>
                <a:lnTo>
                  <a:pt x="658367" y="397763"/>
                </a:lnTo>
                <a:lnTo>
                  <a:pt x="665987" y="387095"/>
                </a:lnTo>
                <a:close/>
              </a:path>
              <a:path w="918971" h="1374647">
                <a:moveTo>
                  <a:pt x="652271" y="408431"/>
                </a:moveTo>
                <a:lnTo>
                  <a:pt x="641603" y="400811"/>
                </a:lnTo>
                <a:lnTo>
                  <a:pt x="633983" y="411479"/>
                </a:lnTo>
                <a:lnTo>
                  <a:pt x="644651" y="419099"/>
                </a:lnTo>
                <a:lnTo>
                  <a:pt x="652271" y="408431"/>
                </a:lnTo>
                <a:close/>
              </a:path>
              <a:path w="918971" h="1374647">
                <a:moveTo>
                  <a:pt x="637031" y="429767"/>
                </a:moveTo>
                <a:lnTo>
                  <a:pt x="627887" y="422147"/>
                </a:lnTo>
                <a:lnTo>
                  <a:pt x="620267" y="432815"/>
                </a:lnTo>
                <a:lnTo>
                  <a:pt x="630935" y="440435"/>
                </a:lnTo>
                <a:lnTo>
                  <a:pt x="637031" y="429767"/>
                </a:lnTo>
                <a:close/>
              </a:path>
              <a:path w="918971" h="1374647">
                <a:moveTo>
                  <a:pt x="623315" y="449579"/>
                </a:moveTo>
                <a:lnTo>
                  <a:pt x="612647" y="443483"/>
                </a:lnTo>
                <a:lnTo>
                  <a:pt x="606551" y="454151"/>
                </a:lnTo>
                <a:lnTo>
                  <a:pt x="617219" y="460247"/>
                </a:lnTo>
                <a:lnTo>
                  <a:pt x="623315" y="449579"/>
                </a:lnTo>
                <a:close/>
              </a:path>
              <a:path w="918971" h="1374647">
                <a:moveTo>
                  <a:pt x="609599" y="470915"/>
                </a:moveTo>
                <a:lnTo>
                  <a:pt x="598931" y="464819"/>
                </a:lnTo>
                <a:lnTo>
                  <a:pt x="591311" y="475487"/>
                </a:lnTo>
                <a:lnTo>
                  <a:pt x="601979" y="481583"/>
                </a:lnTo>
                <a:lnTo>
                  <a:pt x="609599" y="470915"/>
                </a:lnTo>
                <a:close/>
              </a:path>
              <a:path w="918971" h="1374647">
                <a:moveTo>
                  <a:pt x="595883" y="492251"/>
                </a:moveTo>
                <a:lnTo>
                  <a:pt x="585215" y="486155"/>
                </a:lnTo>
                <a:lnTo>
                  <a:pt x="577595" y="496823"/>
                </a:lnTo>
                <a:lnTo>
                  <a:pt x="588263" y="502919"/>
                </a:lnTo>
                <a:lnTo>
                  <a:pt x="595883" y="492251"/>
                </a:lnTo>
                <a:close/>
              </a:path>
              <a:path w="918971" h="1374647">
                <a:moveTo>
                  <a:pt x="582167" y="513587"/>
                </a:moveTo>
                <a:lnTo>
                  <a:pt x="571499" y="505967"/>
                </a:lnTo>
                <a:lnTo>
                  <a:pt x="563879" y="516635"/>
                </a:lnTo>
                <a:lnTo>
                  <a:pt x="574547" y="524255"/>
                </a:lnTo>
                <a:lnTo>
                  <a:pt x="582167" y="513587"/>
                </a:lnTo>
                <a:close/>
              </a:path>
              <a:path w="918971" h="1374647">
                <a:moveTo>
                  <a:pt x="566927" y="534923"/>
                </a:moveTo>
                <a:lnTo>
                  <a:pt x="556259" y="527303"/>
                </a:lnTo>
                <a:lnTo>
                  <a:pt x="550163" y="537971"/>
                </a:lnTo>
                <a:lnTo>
                  <a:pt x="560831" y="545591"/>
                </a:lnTo>
                <a:lnTo>
                  <a:pt x="566927" y="534923"/>
                </a:lnTo>
                <a:close/>
              </a:path>
              <a:path w="918971" h="1374647">
                <a:moveTo>
                  <a:pt x="553211" y="556259"/>
                </a:moveTo>
                <a:lnTo>
                  <a:pt x="542543" y="548639"/>
                </a:lnTo>
                <a:lnTo>
                  <a:pt x="534923" y="559307"/>
                </a:lnTo>
                <a:lnTo>
                  <a:pt x="545591" y="566927"/>
                </a:lnTo>
                <a:lnTo>
                  <a:pt x="553211" y="556259"/>
                </a:lnTo>
                <a:close/>
              </a:path>
              <a:path w="918971" h="1374647">
                <a:moveTo>
                  <a:pt x="539495" y="577595"/>
                </a:moveTo>
                <a:lnTo>
                  <a:pt x="528827" y="569975"/>
                </a:lnTo>
                <a:lnTo>
                  <a:pt x="521207" y="580643"/>
                </a:lnTo>
                <a:lnTo>
                  <a:pt x="531875" y="588263"/>
                </a:lnTo>
                <a:lnTo>
                  <a:pt x="539495" y="577595"/>
                </a:lnTo>
                <a:close/>
              </a:path>
              <a:path w="918971" h="1374647">
                <a:moveTo>
                  <a:pt x="525779" y="598931"/>
                </a:moveTo>
                <a:lnTo>
                  <a:pt x="515111" y="591311"/>
                </a:lnTo>
                <a:lnTo>
                  <a:pt x="507491" y="601979"/>
                </a:lnTo>
                <a:lnTo>
                  <a:pt x="518159" y="609599"/>
                </a:lnTo>
                <a:lnTo>
                  <a:pt x="525779" y="598931"/>
                </a:lnTo>
                <a:close/>
              </a:path>
              <a:path w="918971" h="1374647">
                <a:moveTo>
                  <a:pt x="510539" y="618743"/>
                </a:moveTo>
                <a:lnTo>
                  <a:pt x="499871" y="612647"/>
                </a:lnTo>
                <a:lnTo>
                  <a:pt x="493775" y="623315"/>
                </a:lnTo>
                <a:lnTo>
                  <a:pt x="504443" y="629411"/>
                </a:lnTo>
                <a:lnTo>
                  <a:pt x="510539" y="618743"/>
                </a:lnTo>
                <a:close/>
              </a:path>
              <a:path w="918971" h="1374647">
                <a:moveTo>
                  <a:pt x="496823" y="640079"/>
                </a:moveTo>
                <a:lnTo>
                  <a:pt x="486155" y="633983"/>
                </a:lnTo>
                <a:lnTo>
                  <a:pt x="478535" y="644651"/>
                </a:lnTo>
                <a:lnTo>
                  <a:pt x="489203" y="650747"/>
                </a:lnTo>
                <a:lnTo>
                  <a:pt x="496823" y="640079"/>
                </a:lnTo>
                <a:close/>
              </a:path>
              <a:path w="918971" h="1374647">
                <a:moveTo>
                  <a:pt x="483107" y="661415"/>
                </a:moveTo>
                <a:lnTo>
                  <a:pt x="472439" y="655319"/>
                </a:lnTo>
                <a:lnTo>
                  <a:pt x="464819" y="664463"/>
                </a:lnTo>
                <a:lnTo>
                  <a:pt x="475487" y="672083"/>
                </a:lnTo>
                <a:lnTo>
                  <a:pt x="483107" y="661415"/>
                </a:lnTo>
                <a:close/>
              </a:path>
              <a:path w="918971" h="1374647">
                <a:moveTo>
                  <a:pt x="469391" y="682751"/>
                </a:moveTo>
                <a:lnTo>
                  <a:pt x="458723" y="675131"/>
                </a:lnTo>
                <a:lnTo>
                  <a:pt x="451103" y="685799"/>
                </a:lnTo>
                <a:lnTo>
                  <a:pt x="461771" y="693419"/>
                </a:lnTo>
                <a:lnTo>
                  <a:pt x="469391" y="682751"/>
                </a:lnTo>
                <a:close/>
              </a:path>
              <a:path w="918971" h="1374647">
                <a:moveTo>
                  <a:pt x="454151" y="704087"/>
                </a:moveTo>
                <a:lnTo>
                  <a:pt x="443483" y="696467"/>
                </a:lnTo>
                <a:lnTo>
                  <a:pt x="437387" y="707135"/>
                </a:lnTo>
                <a:lnTo>
                  <a:pt x="448055" y="714755"/>
                </a:lnTo>
                <a:lnTo>
                  <a:pt x="454151" y="704087"/>
                </a:lnTo>
                <a:close/>
              </a:path>
              <a:path w="918971" h="1374647">
                <a:moveTo>
                  <a:pt x="440435" y="725423"/>
                </a:moveTo>
                <a:lnTo>
                  <a:pt x="429767" y="717803"/>
                </a:lnTo>
                <a:lnTo>
                  <a:pt x="422147" y="728471"/>
                </a:lnTo>
                <a:lnTo>
                  <a:pt x="432815" y="736091"/>
                </a:lnTo>
                <a:lnTo>
                  <a:pt x="440435" y="725423"/>
                </a:lnTo>
                <a:close/>
              </a:path>
              <a:path w="918971" h="1374647">
                <a:moveTo>
                  <a:pt x="426719" y="746759"/>
                </a:moveTo>
                <a:lnTo>
                  <a:pt x="416051" y="739139"/>
                </a:lnTo>
                <a:lnTo>
                  <a:pt x="408431" y="749807"/>
                </a:lnTo>
                <a:lnTo>
                  <a:pt x="419099" y="757427"/>
                </a:lnTo>
                <a:lnTo>
                  <a:pt x="426719" y="746759"/>
                </a:lnTo>
                <a:close/>
              </a:path>
              <a:path w="918971" h="1374647">
                <a:moveTo>
                  <a:pt x="413003" y="768095"/>
                </a:moveTo>
                <a:lnTo>
                  <a:pt x="402335" y="760475"/>
                </a:lnTo>
                <a:lnTo>
                  <a:pt x="394715" y="771143"/>
                </a:lnTo>
                <a:lnTo>
                  <a:pt x="405383" y="777239"/>
                </a:lnTo>
                <a:lnTo>
                  <a:pt x="413003" y="768095"/>
                </a:lnTo>
                <a:close/>
              </a:path>
              <a:path w="918971" h="1374647">
                <a:moveTo>
                  <a:pt x="397763" y="787907"/>
                </a:moveTo>
                <a:lnTo>
                  <a:pt x="387095" y="781811"/>
                </a:lnTo>
                <a:lnTo>
                  <a:pt x="380999" y="792479"/>
                </a:lnTo>
                <a:lnTo>
                  <a:pt x="391667" y="798575"/>
                </a:lnTo>
                <a:lnTo>
                  <a:pt x="397763" y="787907"/>
                </a:lnTo>
                <a:close/>
              </a:path>
              <a:path w="918971" h="1374647">
                <a:moveTo>
                  <a:pt x="384047" y="809243"/>
                </a:moveTo>
                <a:lnTo>
                  <a:pt x="373379" y="803147"/>
                </a:lnTo>
                <a:lnTo>
                  <a:pt x="367283" y="813815"/>
                </a:lnTo>
                <a:lnTo>
                  <a:pt x="376427" y="819911"/>
                </a:lnTo>
                <a:lnTo>
                  <a:pt x="384047" y="809243"/>
                </a:lnTo>
                <a:close/>
              </a:path>
              <a:path w="918971" h="1374647">
                <a:moveTo>
                  <a:pt x="370331" y="830579"/>
                </a:moveTo>
                <a:lnTo>
                  <a:pt x="359663" y="822959"/>
                </a:lnTo>
                <a:lnTo>
                  <a:pt x="352043" y="833627"/>
                </a:lnTo>
                <a:lnTo>
                  <a:pt x="362711" y="841247"/>
                </a:lnTo>
                <a:lnTo>
                  <a:pt x="370331" y="830579"/>
                </a:lnTo>
                <a:close/>
              </a:path>
              <a:path w="918971" h="1374647">
                <a:moveTo>
                  <a:pt x="356615" y="851915"/>
                </a:moveTo>
                <a:lnTo>
                  <a:pt x="345947" y="844295"/>
                </a:lnTo>
                <a:lnTo>
                  <a:pt x="338327" y="854963"/>
                </a:lnTo>
                <a:lnTo>
                  <a:pt x="348995" y="862583"/>
                </a:lnTo>
                <a:lnTo>
                  <a:pt x="356615" y="851915"/>
                </a:lnTo>
                <a:close/>
              </a:path>
              <a:path w="918971" h="1374647">
                <a:moveTo>
                  <a:pt x="341375" y="873251"/>
                </a:moveTo>
                <a:lnTo>
                  <a:pt x="330707" y="865631"/>
                </a:lnTo>
                <a:lnTo>
                  <a:pt x="324611" y="876299"/>
                </a:lnTo>
                <a:lnTo>
                  <a:pt x="335279" y="883919"/>
                </a:lnTo>
                <a:lnTo>
                  <a:pt x="341375" y="873251"/>
                </a:lnTo>
                <a:close/>
              </a:path>
              <a:path w="918971" h="1374647">
                <a:moveTo>
                  <a:pt x="327659" y="894587"/>
                </a:moveTo>
                <a:lnTo>
                  <a:pt x="316991" y="886967"/>
                </a:lnTo>
                <a:lnTo>
                  <a:pt x="310895" y="897635"/>
                </a:lnTo>
                <a:lnTo>
                  <a:pt x="320039" y="905255"/>
                </a:lnTo>
                <a:lnTo>
                  <a:pt x="327659" y="894587"/>
                </a:lnTo>
                <a:close/>
              </a:path>
              <a:path w="918971" h="1374647">
                <a:moveTo>
                  <a:pt x="313943" y="915923"/>
                </a:moveTo>
                <a:lnTo>
                  <a:pt x="303275" y="908303"/>
                </a:lnTo>
                <a:lnTo>
                  <a:pt x="295655" y="918971"/>
                </a:lnTo>
                <a:lnTo>
                  <a:pt x="306323" y="926591"/>
                </a:lnTo>
                <a:lnTo>
                  <a:pt x="313943" y="915923"/>
                </a:lnTo>
                <a:close/>
              </a:path>
              <a:path w="918971" h="1374647">
                <a:moveTo>
                  <a:pt x="300227" y="935735"/>
                </a:moveTo>
                <a:lnTo>
                  <a:pt x="289559" y="929639"/>
                </a:lnTo>
                <a:lnTo>
                  <a:pt x="281939" y="940307"/>
                </a:lnTo>
                <a:lnTo>
                  <a:pt x="292607" y="946403"/>
                </a:lnTo>
                <a:lnTo>
                  <a:pt x="300227" y="935735"/>
                </a:lnTo>
                <a:close/>
              </a:path>
              <a:path w="918971" h="1374647">
                <a:moveTo>
                  <a:pt x="284987" y="957071"/>
                </a:moveTo>
                <a:lnTo>
                  <a:pt x="274319" y="950975"/>
                </a:lnTo>
                <a:lnTo>
                  <a:pt x="268223" y="961643"/>
                </a:lnTo>
                <a:lnTo>
                  <a:pt x="278891" y="967739"/>
                </a:lnTo>
                <a:lnTo>
                  <a:pt x="284987" y="957071"/>
                </a:lnTo>
                <a:close/>
              </a:path>
              <a:path w="918971" h="1374647">
                <a:moveTo>
                  <a:pt x="271271" y="978407"/>
                </a:moveTo>
                <a:lnTo>
                  <a:pt x="260603" y="972311"/>
                </a:lnTo>
                <a:lnTo>
                  <a:pt x="254507" y="981455"/>
                </a:lnTo>
                <a:lnTo>
                  <a:pt x="263651" y="989075"/>
                </a:lnTo>
                <a:lnTo>
                  <a:pt x="271271" y="978407"/>
                </a:lnTo>
                <a:close/>
              </a:path>
              <a:path w="918971" h="1374647">
                <a:moveTo>
                  <a:pt x="257555" y="999743"/>
                </a:moveTo>
                <a:lnTo>
                  <a:pt x="246887" y="992123"/>
                </a:lnTo>
                <a:lnTo>
                  <a:pt x="239267" y="1002791"/>
                </a:lnTo>
                <a:lnTo>
                  <a:pt x="249935" y="1010411"/>
                </a:lnTo>
                <a:lnTo>
                  <a:pt x="257555" y="999743"/>
                </a:lnTo>
                <a:close/>
              </a:path>
              <a:path w="918971" h="1374647">
                <a:moveTo>
                  <a:pt x="243839" y="1021079"/>
                </a:moveTo>
                <a:lnTo>
                  <a:pt x="233171" y="1013459"/>
                </a:lnTo>
                <a:lnTo>
                  <a:pt x="225551" y="1024127"/>
                </a:lnTo>
                <a:lnTo>
                  <a:pt x="236219" y="1031747"/>
                </a:lnTo>
                <a:lnTo>
                  <a:pt x="243839" y="1021079"/>
                </a:lnTo>
                <a:close/>
              </a:path>
              <a:path w="918971" h="1374647">
                <a:moveTo>
                  <a:pt x="228599" y="1042415"/>
                </a:moveTo>
                <a:lnTo>
                  <a:pt x="217931" y="1034795"/>
                </a:lnTo>
                <a:lnTo>
                  <a:pt x="211835" y="1045463"/>
                </a:lnTo>
                <a:lnTo>
                  <a:pt x="222503" y="1053083"/>
                </a:lnTo>
                <a:lnTo>
                  <a:pt x="228599" y="1042415"/>
                </a:lnTo>
                <a:close/>
              </a:path>
              <a:path w="918971" h="1374647">
                <a:moveTo>
                  <a:pt x="214883" y="1063751"/>
                </a:moveTo>
                <a:lnTo>
                  <a:pt x="204215" y="1056131"/>
                </a:lnTo>
                <a:lnTo>
                  <a:pt x="198119" y="1066799"/>
                </a:lnTo>
                <a:lnTo>
                  <a:pt x="208787" y="1074419"/>
                </a:lnTo>
                <a:lnTo>
                  <a:pt x="214883" y="1063751"/>
                </a:lnTo>
                <a:close/>
              </a:path>
              <a:path w="918971" h="1374647">
                <a:moveTo>
                  <a:pt x="201167" y="1085087"/>
                </a:moveTo>
                <a:lnTo>
                  <a:pt x="190499" y="1077467"/>
                </a:lnTo>
                <a:lnTo>
                  <a:pt x="182879" y="1088135"/>
                </a:lnTo>
                <a:lnTo>
                  <a:pt x="193547" y="1094231"/>
                </a:lnTo>
                <a:lnTo>
                  <a:pt x="201167" y="1085087"/>
                </a:lnTo>
                <a:close/>
              </a:path>
              <a:path w="918971" h="1374647">
                <a:moveTo>
                  <a:pt x="187451" y="1104899"/>
                </a:moveTo>
                <a:lnTo>
                  <a:pt x="176783" y="1098803"/>
                </a:lnTo>
                <a:lnTo>
                  <a:pt x="169163" y="1109471"/>
                </a:lnTo>
                <a:lnTo>
                  <a:pt x="179831" y="1115567"/>
                </a:lnTo>
                <a:lnTo>
                  <a:pt x="187451" y="1104899"/>
                </a:lnTo>
                <a:close/>
              </a:path>
              <a:path w="918971" h="1374647">
                <a:moveTo>
                  <a:pt x="172211" y="1126235"/>
                </a:moveTo>
                <a:lnTo>
                  <a:pt x="161543" y="1120139"/>
                </a:lnTo>
                <a:lnTo>
                  <a:pt x="155447" y="1130807"/>
                </a:lnTo>
                <a:lnTo>
                  <a:pt x="166115" y="1136903"/>
                </a:lnTo>
                <a:lnTo>
                  <a:pt x="172211" y="1126235"/>
                </a:lnTo>
                <a:close/>
              </a:path>
              <a:path w="918971" h="1374647">
                <a:moveTo>
                  <a:pt x="158495" y="1147571"/>
                </a:moveTo>
                <a:lnTo>
                  <a:pt x="147827" y="1139951"/>
                </a:lnTo>
                <a:lnTo>
                  <a:pt x="141731" y="1150619"/>
                </a:lnTo>
                <a:lnTo>
                  <a:pt x="152399" y="1158239"/>
                </a:lnTo>
                <a:lnTo>
                  <a:pt x="158495" y="1147571"/>
                </a:lnTo>
                <a:close/>
              </a:path>
              <a:path w="918971" h="1374647">
                <a:moveTo>
                  <a:pt x="144779" y="1168907"/>
                </a:moveTo>
                <a:lnTo>
                  <a:pt x="134111" y="1161287"/>
                </a:lnTo>
                <a:lnTo>
                  <a:pt x="126491" y="1171955"/>
                </a:lnTo>
                <a:lnTo>
                  <a:pt x="137159" y="1179575"/>
                </a:lnTo>
                <a:lnTo>
                  <a:pt x="144779" y="1168907"/>
                </a:lnTo>
                <a:close/>
              </a:path>
              <a:path w="918971" h="1374647">
                <a:moveTo>
                  <a:pt x="131063" y="1190243"/>
                </a:moveTo>
                <a:lnTo>
                  <a:pt x="120395" y="1182623"/>
                </a:lnTo>
                <a:lnTo>
                  <a:pt x="112775" y="1193291"/>
                </a:lnTo>
                <a:lnTo>
                  <a:pt x="123443" y="1200911"/>
                </a:lnTo>
                <a:lnTo>
                  <a:pt x="131063" y="1190243"/>
                </a:lnTo>
                <a:close/>
              </a:path>
              <a:path w="918971" h="1374647">
                <a:moveTo>
                  <a:pt x="115823" y="1211579"/>
                </a:moveTo>
                <a:lnTo>
                  <a:pt x="105155" y="1203959"/>
                </a:lnTo>
                <a:lnTo>
                  <a:pt x="99059" y="1214627"/>
                </a:lnTo>
                <a:lnTo>
                  <a:pt x="109727" y="1222247"/>
                </a:lnTo>
                <a:lnTo>
                  <a:pt x="115823" y="1211579"/>
                </a:lnTo>
                <a:close/>
              </a:path>
              <a:path w="918971" h="1374647">
                <a:moveTo>
                  <a:pt x="102107" y="1232915"/>
                </a:moveTo>
                <a:lnTo>
                  <a:pt x="91439" y="1225295"/>
                </a:lnTo>
                <a:lnTo>
                  <a:pt x="85343" y="1235963"/>
                </a:lnTo>
                <a:lnTo>
                  <a:pt x="96011" y="1243583"/>
                </a:lnTo>
                <a:lnTo>
                  <a:pt x="102107" y="1232915"/>
                </a:lnTo>
                <a:close/>
              </a:path>
              <a:path w="918971" h="1374647">
                <a:moveTo>
                  <a:pt x="88391" y="1252727"/>
                </a:moveTo>
                <a:lnTo>
                  <a:pt x="77723" y="1246631"/>
                </a:lnTo>
                <a:lnTo>
                  <a:pt x="70103" y="1257299"/>
                </a:lnTo>
                <a:lnTo>
                  <a:pt x="80771" y="1263395"/>
                </a:lnTo>
                <a:lnTo>
                  <a:pt x="88391" y="1252727"/>
                </a:lnTo>
                <a:close/>
              </a:path>
              <a:path w="918971" h="1374647">
                <a:moveTo>
                  <a:pt x="74675" y="1274063"/>
                </a:moveTo>
                <a:lnTo>
                  <a:pt x="64007" y="1267967"/>
                </a:lnTo>
                <a:lnTo>
                  <a:pt x="56387" y="1278635"/>
                </a:lnTo>
                <a:lnTo>
                  <a:pt x="67055" y="1284731"/>
                </a:lnTo>
                <a:lnTo>
                  <a:pt x="74675" y="1274063"/>
                </a:lnTo>
                <a:close/>
              </a:path>
              <a:path w="918971" h="1374647">
                <a:moveTo>
                  <a:pt x="73151" y="1331975"/>
                </a:moveTo>
                <a:lnTo>
                  <a:pt x="10667" y="1289303"/>
                </a:lnTo>
                <a:lnTo>
                  <a:pt x="0" y="1374647"/>
                </a:lnTo>
                <a:lnTo>
                  <a:pt x="30479" y="1356867"/>
                </a:lnTo>
                <a:lnTo>
                  <a:pt x="30479" y="1318259"/>
                </a:lnTo>
                <a:lnTo>
                  <a:pt x="35051" y="1309115"/>
                </a:lnTo>
                <a:lnTo>
                  <a:pt x="45719" y="1316735"/>
                </a:lnTo>
                <a:lnTo>
                  <a:pt x="45719" y="1347977"/>
                </a:lnTo>
                <a:lnTo>
                  <a:pt x="73151" y="1331975"/>
                </a:lnTo>
                <a:close/>
              </a:path>
              <a:path w="918971" h="1374647">
                <a:moveTo>
                  <a:pt x="45719" y="1316735"/>
                </a:moveTo>
                <a:lnTo>
                  <a:pt x="35051" y="1309115"/>
                </a:lnTo>
                <a:lnTo>
                  <a:pt x="30479" y="1318259"/>
                </a:lnTo>
                <a:lnTo>
                  <a:pt x="41147" y="1325879"/>
                </a:lnTo>
                <a:lnTo>
                  <a:pt x="45719" y="1316735"/>
                </a:lnTo>
                <a:close/>
              </a:path>
              <a:path w="918971" h="1374647">
                <a:moveTo>
                  <a:pt x="45719" y="1347977"/>
                </a:moveTo>
                <a:lnTo>
                  <a:pt x="45719" y="1316735"/>
                </a:lnTo>
                <a:lnTo>
                  <a:pt x="41147" y="1325879"/>
                </a:lnTo>
                <a:lnTo>
                  <a:pt x="30479" y="1318259"/>
                </a:lnTo>
                <a:lnTo>
                  <a:pt x="30479" y="1356867"/>
                </a:lnTo>
                <a:lnTo>
                  <a:pt x="45719" y="1347977"/>
                </a:lnTo>
                <a:close/>
              </a:path>
              <a:path w="918971" h="1374647">
                <a:moveTo>
                  <a:pt x="59435" y="1295399"/>
                </a:moveTo>
                <a:lnTo>
                  <a:pt x="50291" y="1289303"/>
                </a:lnTo>
                <a:lnTo>
                  <a:pt x="42671" y="1299971"/>
                </a:lnTo>
                <a:lnTo>
                  <a:pt x="53339" y="1306067"/>
                </a:lnTo>
                <a:lnTo>
                  <a:pt x="59435" y="1295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48" name="object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34106"/>
              </p:ext>
            </p:extLst>
          </p:nvPr>
        </p:nvGraphicFramePr>
        <p:xfrm>
          <a:off x="457188" y="457187"/>
          <a:ext cx="9143998" cy="706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8526780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essage</a:t>
                      </a:r>
                      <a:r>
                        <a:rPr sz="3200" spc="-19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confidentia</a:t>
                      </a:r>
                      <a:r>
                        <a:rPr sz="3200" spc="-1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ity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48832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GP</a:t>
                      </a:r>
                      <a:r>
                        <a:rPr sz="1800" spc="-4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4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586740" marR="473709" indent="-342900" algn="just">
                        <a:lnSpc>
                          <a:spcPts val="2590"/>
                        </a:lnSpc>
                        <a:spcBef>
                          <a:spcPts val="0"/>
                        </a:spcBef>
                        <a:buFont typeface="Arial"/>
                        <a:buChar char="•"/>
                        <a:tabLst>
                          <a:tab pos="58610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mm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ric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enc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yp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in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CF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od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wi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ando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sess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n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IV</a:t>
                      </a: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algn="just">
                        <a:lnSpc>
                          <a:spcPts val="550"/>
                        </a:lnSpc>
                        <a:spcBef>
                          <a:spcPts val="0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86740" marR="1093470" indent="-342900" algn="just">
                        <a:lnSpc>
                          <a:spcPts val="2590"/>
                        </a:lnSpc>
                        <a:spcBef>
                          <a:spcPts val="0"/>
                        </a:spcBef>
                        <a:buFont typeface="Arial"/>
                        <a:buChar char="•"/>
                        <a:tabLst>
                          <a:tab pos="58610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ess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IV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is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enc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yp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wi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pub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lic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ke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 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ece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ve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58674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/>
                        <a:buChar char="•"/>
                        <a:tabLst>
                          <a:tab pos="58610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uppo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go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: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87425" lvl="1" indent="-2870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/>
                        <a:buChar char="–"/>
                        <a:tabLst>
                          <a:tab pos="98742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mm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ric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CA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T,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A,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3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87425" lvl="1" indent="-2870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/>
                        <a:buChar char="–"/>
                        <a:tabLst>
                          <a:tab pos="98742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sy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ric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A,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El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l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950"/>
                        </a:lnSpc>
                        <a:spcBef>
                          <a:spcPts val="34"/>
                        </a:spcBef>
                      </a:pPr>
                      <a:endParaRPr sz="9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R="2700655" algn="ctr">
                        <a:lnSpc>
                          <a:spcPct val="100000"/>
                        </a:lnSpc>
                      </a:pPr>
                      <a:endParaRPr lang="en-IN" sz="1600" dirty="0" smtClean="0">
                        <a:latin typeface="Arial"/>
                        <a:cs typeface="Arial"/>
                      </a:endParaRPr>
                    </a:p>
                    <a:p>
                      <a:pPr marR="2700655" algn="ctr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Arial"/>
                          <a:cs typeface="Arial"/>
                        </a:rPr>
                        <a:t>m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343535" algn="ctr">
                        <a:lnSpc>
                          <a:spcPts val="2105"/>
                        </a:lnSpc>
                        <a:tabLst>
                          <a:tab pos="1229995" algn="l"/>
                        </a:tabLst>
                      </a:pPr>
                      <a:r>
                        <a:rPr sz="1800" spc="-5" dirty="0" err="1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0" dirty="0" err="1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 err="1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0" dirty="0" err="1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	</a:t>
                      </a:r>
                      <a:r>
                        <a:rPr sz="2400" spc="0" baseline="8680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sz="1600" spc="-7" baseline="-5291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7" baseline="-529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0" baseline="-5291" dirty="0" smtClean="0">
                          <a:latin typeface="Arial"/>
                          <a:cs typeface="Arial"/>
                        </a:rPr>
                        <a:t>v</a:t>
                      </a:r>
                      <a:endParaRPr sz="1600" baseline="-5291" dirty="0">
                        <a:latin typeface="Arial"/>
                        <a:cs typeface="Arial"/>
                      </a:endParaRPr>
                    </a:p>
                    <a:p>
                      <a:pPr marL="5400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-5" dirty="0" smtClean="0">
                          <a:latin typeface="Arial"/>
                          <a:cs typeface="Arial"/>
                        </a:rPr>
                        <a:t>{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1600" spc="-9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}</a:t>
                      </a:r>
                      <a:r>
                        <a:rPr sz="1600" spc="0" baseline="-21164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sz="1600" spc="-7" baseline="-21164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7" baseline="-21164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0" baseline="-21164" dirty="0" smtClean="0">
                          <a:latin typeface="Arial"/>
                          <a:cs typeface="Arial"/>
                        </a:rPr>
                        <a:t>v</a:t>
                      </a:r>
                      <a:endParaRPr sz="1600" baseline="-21164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500"/>
                        </a:lnSpc>
                        <a:spcBef>
                          <a:spcPts val="44"/>
                        </a:spcBef>
                      </a:pPr>
                      <a:endParaRPr sz="500" dirty="0"/>
                    </a:p>
                    <a:p>
                      <a:pPr marL="2682240">
                        <a:lnSpc>
                          <a:spcPct val="100000"/>
                        </a:lnSpc>
                        <a:tabLst>
                          <a:tab pos="4658360" algn="l"/>
                        </a:tabLst>
                      </a:pPr>
                      <a:r>
                        <a:rPr sz="1800" spc="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.en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c	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a.en</a:t>
                      </a:r>
                      <a:r>
                        <a:rPr sz="1800" spc="0" dirty="0" smtClean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R="343535" algn="ctr">
                        <a:lnSpc>
                          <a:spcPts val="1845"/>
                        </a:lnSpc>
                      </a:pPr>
                      <a:r>
                        <a:rPr sz="1600" spc="5" dirty="0" smtClean="0">
                          <a:latin typeface="Arial"/>
                          <a:cs typeface="Arial"/>
                        </a:rPr>
                        <a:t>k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1600" spc="-9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v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100"/>
                        </a:lnSpc>
                        <a:spcBef>
                          <a:spcPts val="32"/>
                        </a:spcBef>
                      </a:pPr>
                      <a:endParaRPr sz="1100" dirty="0"/>
                    </a:p>
                    <a:p>
                      <a:pPr marR="2687320" algn="ctr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Arial"/>
                          <a:cs typeface="Arial"/>
                        </a:rPr>
                        <a:t>{</a:t>
                      </a:r>
                      <a:r>
                        <a:rPr sz="16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-10" dirty="0" smtClean="0">
                          <a:latin typeface="Arial"/>
                          <a:cs typeface="Arial"/>
                        </a:rPr>
                        <a:t>}</a:t>
                      </a:r>
                      <a:r>
                        <a:rPr sz="1600" spc="0" baseline="-21164" dirty="0" smtClean="0">
                          <a:latin typeface="Arial"/>
                          <a:cs typeface="Arial"/>
                        </a:rPr>
                        <a:t>k</a:t>
                      </a:r>
                      <a:endParaRPr sz="1600" baseline="-21164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100"/>
                        </a:lnSpc>
                        <a:spcBef>
                          <a:spcPts val="32"/>
                        </a:spcBef>
                      </a:pPr>
                      <a:endParaRPr sz="1100" dirty="0"/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88" y="3886199"/>
            <a:ext cx="8534400" cy="3428988"/>
          </a:xfrm>
          <a:custGeom>
            <a:avLst/>
            <a:gdLst/>
            <a:ahLst/>
            <a:cxnLst/>
            <a:rect l="l" t="t" r="r" b="b"/>
            <a:pathLst>
              <a:path w="8534400" h="3428988">
                <a:moveTo>
                  <a:pt x="0" y="0"/>
                </a:moveTo>
                <a:lnTo>
                  <a:pt x="0" y="3428988"/>
                </a:lnTo>
                <a:lnTo>
                  <a:pt x="8534400" y="3428988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88" y="3886199"/>
            <a:ext cx="228599" cy="3428988"/>
          </a:xfrm>
          <a:custGeom>
            <a:avLst/>
            <a:gdLst/>
            <a:ahLst/>
            <a:cxnLst/>
            <a:rect l="l" t="t" r="r" b="b"/>
            <a:pathLst>
              <a:path w="228599" h="3428988">
                <a:moveTo>
                  <a:pt x="0" y="0"/>
                </a:moveTo>
                <a:lnTo>
                  <a:pt x="0" y="3428988"/>
                </a:lnTo>
                <a:lnTo>
                  <a:pt x="228599" y="3428988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848801"/>
              </p:ext>
            </p:extLst>
          </p:nvPr>
        </p:nvGraphicFramePr>
        <p:xfrm>
          <a:off x="457188" y="457187"/>
          <a:ext cx="9143997" cy="6858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4514091"/>
                <a:gridCol w="4012688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Comp</a:t>
                      </a:r>
                      <a:r>
                        <a:rPr sz="3200" spc="-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ession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42850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GP</a:t>
                      </a:r>
                      <a:r>
                        <a:rPr sz="1800" spc="-4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4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pp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li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ft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gna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re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err="1" smtClean="0">
                          <a:latin typeface="Arial"/>
                          <a:cs typeface="Arial"/>
                        </a:rPr>
                        <a:t>nough</a:t>
                      </a:r>
                      <a:r>
                        <a:rPr sz="2000" spc="-16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clea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essa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nd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or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veri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ica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marR="1259840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wou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po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ssi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icall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omp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res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essa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veri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ica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on,</a:t>
                      </a:r>
                      <a:r>
                        <a:rPr sz="2000" spc="-1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but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…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marR="1140460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al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GP</a:t>
                      </a:r>
                      <a:r>
                        <a:rPr sz="20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hou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ressi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on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al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go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hm</a:t>
                      </a: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79805" marR="897890" lvl="1" indent="-287020" algn="just">
                        <a:lnSpc>
                          <a:spcPct val="100000"/>
                        </a:lnSpc>
                        <a:spcBef>
                          <a:spcPts val="480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lang="en-IN" sz="200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dirty="0" err="1" smtClean="0">
                          <a:latin typeface="Arial"/>
                          <a:cs typeface="Arial"/>
                        </a:rPr>
                        <a:t>ow</a:t>
                      </a:r>
                      <a:r>
                        <a:rPr sz="2000" spc="-5" dirty="0" err="1" smtClean="0">
                          <a:latin typeface="Arial"/>
                          <a:cs typeface="Arial"/>
                        </a:rPr>
                        <a:t>ever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1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ff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ere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nt</a:t>
                      </a:r>
                      <a:r>
                        <a:rPr sz="20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GP</a:t>
                      </a:r>
                      <a:r>
                        <a:rPr sz="20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versi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ons</a:t>
                      </a:r>
                      <a:r>
                        <a:rPr sz="20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sli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gh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ff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ere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nt</a:t>
                      </a:r>
                      <a:r>
                        <a:rPr sz="20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omp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ressi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on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al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go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hms</a:t>
                      </a:r>
                      <a:r>
                        <a:rPr lang="en-IN" sz="20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lvl="1" algn="just">
                        <a:lnSpc>
                          <a:spcPts val="550"/>
                        </a:lnSpc>
                        <a:spcBef>
                          <a:spcPts val="22"/>
                        </a:spcBef>
                        <a:buFont typeface="Arial"/>
                        <a:buChar char="–"/>
                      </a:pPr>
                      <a:endParaRPr sz="600" dirty="0"/>
                    </a:p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pp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li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be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re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enc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yp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n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79805" lvl="1" indent="-287020" algn="just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–"/>
                        <a:tabLst>
                          <a:tab pos="979805" algn="l"/>
                        </a:tabLst>
                      </a:pP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omp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ressi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spc="-16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du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re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dund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→</a:t>
                      </a:r>
                      <a:r>
                        <a:rPr sz="2000" spc="-1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ake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cry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alysi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4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 smtClean="0">
                          <a:latin typeface="Arial"/>
                          <a:cs typeface="Arial"/>
                        </a:rPr>
                        <a:t>r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lvl="1" algn="just">
                        <a:lnSpc>
                          <a:spcPts val="550"/>
                        </a:lnSpc>
                        <a:spcBef>
                          <a:spcPts val="22"/>
                        </a:spcBef>
                        <a:buFont typeface="Arial"/>
                        <a:buChar char="–"/>
                      </a:pPr>
                      <a:endParaRPr sz="600" dirty="0"/>
                    </a:p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uppo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go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h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m:</a:t>
                      </a:r>
                      <a:r>
                        <a:rPr sz="24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Z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IP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600"/>
                        </a:lnSpc>
                        <a:spcBef>
                          <a:spcPts val="24"/>
                        </a:spcBef>
                      </a:pPr>
                      <a:endParaRPr sz="6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R="396875" algn="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88" y="3886199"/>
            <a:ext cx="8534400" cy="3428988"/>
          </a:xfrm>
          <a:custGeom>
            <a:avLst/>
            <a:gdLst/>
            <a:ahLst/>
            <a:cxnLst/>
            <a:rect l="l" t="t" r="r" b="b"/>
            <a:pathLst>
              <a:path w="8534400" h="3428988">
                <a:moveTo>
                  <a:pt x="0" y="0"/>
                </a:moveTo>
                <a:lnTo>
                  <a:pt x="0" y="3428988"/>
                </a:lnTo>
                <a:lnTo>
                  <a:pt x="8534400" y="3428988"/>
                </a:lnTo>
                <a:lnTo>
                  <a:pt x="853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88" y="3886199"/>
            <a:ext cx="228599" cy="3428988"/>
          </a:xfrm>
          <a:custGeom>
            <a:avLst/>
            <a:gdLst/>
            <a:ahLst/>
            <a:cxnLst/>
            <a:rect l="l" t="t" r="r" b="b"/>
            <a:pathLst>
              <a:path w="228599" h="3428988">
                <a:moveTo>
                  <a:pt x="0" y="0"/>
                </a:moveTo>
                <a:lnTo>
                  <a:pt x="0" y="3428988"/>
                </a:lnTo>
                <a:lnTo>
                  <a:pt x="228599" y="3428988"/>
                </a:lnTo>
                <a:lnTo>
                  <a:pt x="228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09304" y="6858000"/>
            <a:ext cx="6096" cy="457200"/>
          </a:xfrm>
          <a:custGeom>
            <a:avLst/>
            <a:gdLst/>
            <a:ahLst/>
            <a:cxnLst/>
            <a:rect l="l" t="t" r="r" b="b"/>
            <a:pathLst>
              <a:path w="6096" h="457200">
                <a:moveTo>
                  <a:pt x="0" y="0"/>
                </a:moveTo>
                <a:lnTo>
                  <a:pt x="0" y="457200"/>
                </a:lnTo>
                <a:lnTo>
                  <a:pt x="6096" y="457200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09304" y="6851903"/>
            <a:ext cx="394715" cy="463295"/>
          </a:xfrm>
          <a:custGeom>
            <a:avLst/>
            <a:gdLst/>
            <a:ahLst/>
            <a:cxnLst/>
            <a:rect l="l" t="t" r="r" b="b"/>
            <a:pathLst>
              <a:path w="394715" h="463295">
                <a:moveTo>
                  <a:pt x="0" y="0"/>
                </a:moveTo>
                <a:lnTo>
                  <a:pt x="394715" y="0"/>
                </a:lnTo>
                <a:lnTo>
                  <a:pt x="394715" y="463295"/>
                </a:lnTo>
                <a:lnTo>
                  <a:pt x="0" y="463295"/>
                </a:lnTo>
                <a:lnTo>
                  <a:pt x="0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86634" y="4105020"/>
            <a:ext cx="3677157" cy="645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7456" y="5020056"/>
            <a:ext cx="1848611" cy="2077211"/>
          </a:xfrm>
          <a:custGeom>
            <a:avLst/>
            <a:gdLst/>
            <a:ahLst/>
            <a:cxnLst/>
            <a:rect l="l" t="t" r="r" b="b"/>
            <a:pathLst>
              <a:path w="1848611" h="2077211">
                <a:moveTo>
                  <a:pt x="1848611" y="2077211"/>
                </a:moveTo>
                <a:lnTo>
                  <a:pt x="1848611" y="0"/>
                </a:lnTo>
                <a:lnTo>
                  <a:pt x="0" y="0"/>
                </a:lnTo>
                <a:lnTo>
                  <a:pt x="0" y="2077211"/>
                </a:lnTo>
                <a:lnTo>
                  <a:pt x="9143" y="2077211"/>
                </a:lnTo>
                <a:lnTo>
                  <a:pt x="9143" y="19811"/>
                </a:lnTo>
                <a:lnTo>
                  <a:pt x="19811" y="9143"/>
                </a:lnTo>
                <a:lnTo>
                  <a:pt x="19811" y="19811"/>
                </a:lnTo>
                <a:lnTo>
                  <a:pt x="1828799" y="19811"/>
                </a:lnTo>
                <a:lnTo>
                  <a:pt x="1828799" y="9143"/>
                </a:lnTo>
                <a:lnTo>
                  <a:pt x="1837943" y="19811"/>
                </a:lnTo>
                <a:lnTo>
                  <a:pt x="1837943" y="2077211"/>
                </a:lnTo>
                <a:lnTo>
                  <a:pt x="1848611" y="2077211"/>
                </a:lnTo>
                <a:close/>
              </a:path>
              <a:path w="1848611" h="2077211">
                <a:moveTo>
                  <a:pt x="19811" y="19811"/>
                </a:moveTo>
                <a:lnTo>
                  <a:pt x="19811" y="9143"/>
                </a:lnTo>
                <a:lnTo>
                  <a:pt x="9143" y="19811"/>
                </a:lnTo>
                <a:lnTo>
                  <a:pt x="19811" y="19811"/>
                </a:lnTo>
                <a:close/>
              </a:path>
              <a:path w="1848611" h="2077211">
                <a:moveTo>
                  <a:pt x="19811" y="2057399"/>
                </a:moveTo>
                <a:lnTo>
                  <a:pt x="19811" y="19811"/>
                </a:lnTo>
                <a:lnTo>
                  <a:pt x="9143" y="19811"/>
                </a:lnTo>
                <a:lnTo>
                  <a:pt x="9143" y="2057399"/>
                </a:lnTo>
                <a:lnTo>
                  <a:pt x="19811" y="2057399"/>
                </a:lnTo>
                <a:close/>
              </a:path>
              <a:path w="1848611" h="2077211">
                <a:moveTo>
                  <a:pt x="1837943" y="2057399"/>
                </a:moveTo>
                <a:lnTo>
                  <a:pt x="9143" y="2057399"/>
                </a:lnTo>
                <a:lnTo>
                  <a:pt x="19811" y="2066543"/>
                </a:lnTo>
                <a:lnTo>
                  <a:pt x="19811" y="2077211"/>
                </a:lnTo>
                <a:lnTo>
                  <a:pt x="1828799" y="2077211"/>
                </a:lnTo>
                <a:lnTo>
                  <a:pt x="1828799" y="2066543"/>
                </a:lnTo>
                <a:lnTo>
                  <a:pt x="1837943" y="2057399"/>
                </a:lnTo>
                <a:close/>
              </a:path>
              <a:path w="1848611" h="2077211">
                <a:moveTo>
                  <a:pt x="19811" y="2077211"/>
                </a:moveTo>
                <a:lnTo>
                  <a:pt x="19811" y="2066543"/>
                </a:lnTo>
                <a:lnTo>
                  <a:pt x="9143" y="2057399"/>
                </a:lnTo>
                <a:lnTo>
                  <a:pt x="9143" y="2077211"/>
                </a:lnTo>
                <a:lnTo>
                  <a:pt x="19811" y="2077211"/>
                </a:lnTo>
                <a:close/>
              </a:path>
              <a:path w="1848611" h="2077211">
                <a:moveTo>
                  <a:pt x="1837943" y="19811"/>
                </a:moveTo>
                <a:lnTo>
                  <a:pt x="1828799" y="9143"/>
                </a:lnTo>
                <a:lnTo>
                  <a:pt x="1828799" y="19811"/>
                </a:lnTo>
                <a:lnTo>
                  <a:pt x="1837943" y="19811"/>
                </a:lnTo>
                <a:close/>
              </a:path>
              <a:path w="1848611" h="2077211">
                <a:moveTo>
                  <a:pt x="1837943" y="2057399"/>
                </a:moveTo>
                <a:lnTo>
                  <a:pt x="1837943" y="19811"/>
                </a:lnTo>
                <a:lnTo>
                  <a:pt x="1828799" y="19811"/>
                </a:lnTo>
                <a:lnTo>
                  <a:pt x="1828799" y="2057399"/>
                </a:lnTo>
                <a:lnTo>
                  <a:pt x="1837943" y="2057399"/>
                </a:lnTo>
                <a:close/>
              </a:path>
              <a:path w="1848611" h="2077211">
                <a:moveTo>
                  <a:pt x="1837943" y="2077211"/>
                </a:moveTo>
                <a:lnTo>
                  <a:pt x="1837943" y="2057399"/>
                </a:lnTo>
                <a:lnTo>
                  <a:pt x="1828799" y="2066543"/>
                </a:lnTo>
                <a:lnTo>
                  <a:pt x="1828799" y="2077211"/>
                </a:lnTo>
                <a:lnTo>
                  <a:pt x="1837943" y="2077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15561" y="5029201"/>
            <a:ext cx="0" cy="2057399"/>
          </a:xfrm>
          <a:custGeom>
            <a:avLst/>
            <a:gdLst/>
            <a:ahLst/>
            <a:cxnLst/>
            <a:rect l="l" t="t" r="r" b="b"/>
            <a:pathLst>
              <a:path h="2057399">
                <a:moveTo>
                  <a:pt x="0" y="0"/>
                </a:moveTo>
                <a:lnTo>
                  <a:pt x="0" y="2057399"/>
                </a:lnTo>
              </a:path>
            </a:pathLst>
          </a:custGeom>
          <a:ln w="210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6600" y="5715762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210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6256" y="5020056"/>
            <a:ext cx="1848611" cy="2077211"/>
          </a:xfrm>
          <a:custGeom>
            <a:avLst/>
            <a:gdLst/>
            <a:ahLst/>
            <a:cxnLst/>
            <a:rect l="l" t="t" r="r" b="b"/>
            <a:pathLst>
              <a:path w="1848611" h="2077211">
                <a:moveTo>
                  <a:pt x="1848611" y="2077211"/>
                </a:moveTo>
                <a:lnTo>
                  <a:pt x="1848611" y="0"/>
                </a:lnTo>
                <a:lnTo>
                  <a:pt x="0" y="0"/>
                </a:lnTo>
                <a:lnTo>
                  <a:pt x="0" y="2077211"/>
                </a:lnTo>
                <a:lnTo>
                  <a:pt x="9143" y="2077211"/>
                </a:lnTo>
                <a:lnTo>
                  <a:pt x="9143" y="19811"/>
                </a:lnTo>
                <a:lnTo>
                  <a:pt x="19811" y="9143"/>
                </a:lnTo>
                <a:lnTo>
                  <a:pt x="19811" y="19811"/>
                </a:lnTo>
                <a:lnTo>
                  <a:pt x="1828799" y="19811"/>
                </a:lnTo>
                <a:lnTo>
                  <a:pt x="1828799" y="9143"/>
                </a:lnTo>
                <a:lnTo>
                  <a:pt x="1837943" y="19811"/>
                </a:lnTo>
                <a:lnTo>
                  <a:pt x="1837943" y="2077211"/>
                </a:lnTo>
                <a:lnTo>
                  <a:pt x="1848611" y="2077211"/>
                </a:lnTo>
                <a:close/>
              </a:path>
              <a:path w="1848611" h="2077211">
                <a:moveTo>
                  <a:pt x="19811" y="19811"/>
                </a:moveTo>
                <a:lnTo>
                  <a:pt x="19811" y="9143"/>
                </a:lnTo>
                <a:lnTo>
                  <a:pt x="9143" y="19811"/>
                </a:lnTo>
                <a:lnTo>
                  <a:pt x="19811" y="19811"/>
                </a:lnTo>
                <a:close/>
              </a:path>
              <a:path w="1848611" h="2077211">
                <a:moveTo>
                  <a:pt x="19811" y="2057399"/>
                </a:moveTo>
                <a:lnTo>
                  <a:pt x="19811" y="19811"/>
                </a:lnTo>
                <a:lnTo>
                  <a:pt x="9143" y="19811"/>
                </a:lnTo>
                <a:lnTo>
                  <a:pt x="9143" y="2057399"/>
                </a:lnTo>
                <a:lnTo>
                  <a:pt x="19811" y="2057399"/>
                </a:lnTo>
                <a:close/>
              </a:path>
              <a:path w="1848611" h="2077211">
                <a:moveTo>
                  <a:pt x="1837943" y="2057399"/>
                </a:moveTo>
                <a:lnTo>
                  <a:pt x="9143" y="2057399"/>
                </a:lnTo>
                <a:lnTo>
                  <a:pt x="19811" y="2066543"/>
                </a:lnTo>
                <a:lnTo>
                  <a:pt x="19811" y="2077211"/>
                </a:lnTo>
                <a:lnTo>
                  <a:pt x="1828799" y="2077211"/>
                </a:lnTo>
                <a:lnTo>
                  <a:pt x="1828799" y="2066543"/>
                </a:lnTo>
                <a:lnTo>
                  <a:pt x="1837943" y="2057399"/>
                </a:lnTo>
                <a:close/>
              </a:path>
              <a:path w="1848611" h="2077211">
                <a:moveTo>
                  <a:pt x="19811" y="2077211"/>
                </a:moveTo>
                <a:lnTo>
                  <a:pt x="19811" y="2066543"/>
                </a:lnTo>
                <a:lnTo>
                  <a:pt x="9143" y="2057399"/>
                </a:lnTo>
                <a:lnTo>
                  <a:pt x="9143" y="2077211"/>
                </a:lnTo>
                <a:lnTo>
                  <a:pt x="19811" y="2077211"/>
                </a:lnTo>
                <a:close/>
              </a:path>
              <a:path w="1848611" h="2077211">
                <a:moveTo>
                  <a:pt x="1837943" y="19811"/>
                </a:moveTo>
                <a:lnTo>
                  <a:pt x="1828799" y="9143"/>
                </a:lnTo>
                <a:lnTo>
                  <a:pt x="1828799" y="19811"/>
                </a:lnTo>
                <a:lnTo>
                  <a:pt x="1837943" y="19811"/>
                </a:lnTo>
                <a:close/>
              </a:path>
              <a:path w="1848611" h="2077211">
                <a:moveTo>
                  <a:pt x="1837943" y="2057399"/>
                </a:moveTo>
                <a:lnTo>
                  <a:pt x="1837943" y="19811"/>
                </a:lnTo>
                <a:lnTo>
                  <a:pt x="1828799" y="19811"/>
                </a:lnTo>
                <a:lnTo>
                  <a:pt x="1828799" y="2057399"/>
                </a:lnTo>
                <a:lnTo>
                  <a:pt x="1837943" y="2057399"/>
                </a:lnTo>
                <a:close/>
              </a:path>
              <a:path w="1848611" h="2077211">
                <a:moveTo>
                  <a:pt x="1837943" y="2077211"/>
                </a:moveTo>
                <a:lnTo>
                  <a:pt x="1837943" y="2057399"/>
                </a:lnTo>
                <a:lnTo>
                  <a:pt x="1828799" y="2066543"/>
                </a:lnTo>
                <a:lnTo>
                  <a:pt x="1828799" y="2077211"/>
                </a:lnTo>
                <a:lnTo>
                  <a:pt x="1837943" y="2077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44362" y="5029201"/>
            <a:ext cx="0" cy="2057399"/>
          </a:xfrm>
          <a:custGeom>
            <a:avLst/>
            <a:gdLst/>
            <a:ahLst/>
            <a:cxnLst/>
            <a:rect l="l" t="t" r="r" b="b"/>
            <a:pathLst>
              <a:path h="2057399">
                <a:moveTo>
                  <a:pt x="0" y="0"/>
                </a:moveTo>
                <a:lnTo>
                  <a:pt x="0" y="2057399"/>
                </a:lnTo>
              </a:path>
            </a:pathLst>
          </a:custGeom>
          <a:ln w="210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88241"/>
              </p:ext>
            </p:extLst>
          </p:nvPr>
        </p:nvGraphicFramePr>
        <p:xfrm>
          <a:off x="457188" y="457187"/>
          <a:ext cx="9143998" cy="6858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3"/>
                <a:gridCol w="394715"/>
                <a:gridCol w="8526780"/>
              </a:tblGrid>
              <a:tr h="915162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E-mail</a:t>
                      </a:r>
                      <a:r>
                        <a:rPr sz="3200" spc="-19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compatibi</a:t>
                      </a:r>
                      <a:r>
                        <a:rPr sz="3200" spc="-15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3200" spc="0" dirty="0" smtClean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ity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02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42850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GP</a:t>
                      </a:r>
                      <a:r>
                        <a:rPr sz="1800" spc="-4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800" spc="-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4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5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1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marL="579120" marR="1005205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nc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yp</a:t>
                      </a:r>
                      <a:r>
                        <a:rPr sz="2400" spc="5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essage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7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gna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con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in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ry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oc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algn="just"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os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13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il</a:t>
                      </a:r>
                      <a:r>
                        <a:rPr sz="2400" spc="-1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sys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ms</a:t>
                      </a:r>
                      <a:r>
                        <a:rPr sz="2400" spc="-8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suppo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rt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ly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ASC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II</a:t>
                      </a:r>
                      <a:r>
                        <a:rPr sz="2400" spc="-1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cha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ac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rs</a:t>
                      </a: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algn="just"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marR="121666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sz="24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GP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conve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ry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ry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10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f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le</a:t>
                      </a:r>
                      <a:r>
                        <a:rPr sz="2400" spc="-13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ASC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II</a:t>
                      </a:r>
                      <a:r>
                        <a:rPr sz="2400" spc="-1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cha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ac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rs</a:t>
                      </a: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.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algn="just">
                        <a:lnSpc>
                          <a:spcPts val="550"/>
                        </a:lnSpc>
                        <a:spcBef>
                          <a:spcPts val="26"/>
                        </a:spcBef>
                        <a:buFont typeface="Arial"/>
                        <a:buChar char="•"/>
                      </a:pPr>
                      <a:endParaRPr sz="600" dirty="0"/>
                    </a:p>
                    <a:p>
                      <a:pPr marL="579120" indent="-34290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78485" algn="l"/>
                        </a:tabLst>
                      </a:pPr>
                      <a:r>
                        <a:rPr lang="en-IN"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err="1" smtClean="0">
                          <a:latin typeface="Arial"/>
                          <a:cs typeface="Arial"/>
                        </a:rPr>
                        <a:t>ad</a:t>
                      </a:r>
                      <a:r>
                        <a:rPr sz="2400" spc="0" dirty="0" err="1" smtClean="0">
                          <a:latin typeface="Arial"/>
                          <a:cs typeface="Arial"/>
                        </a:rPr>
                        <a:t>ix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6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4</a:t>
                      </a:r>
                      <a:r>
                        <a:rPr sz="2400" spc="-11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conve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on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:</a:t>
                      </a:r>
                      <a:r>
                        <a:rPr sz="2400" spc="-1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3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8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it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ock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9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→</a:t>
                      </a:r>
                      <a:r>
                        <a:rPr sz="2400" spc="-12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4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6</a:t>
                      </a:r>
                      <a:r>
                        <a:rPr sz="2400" spc="5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it</a:t>
                      </a:r>
                      <a:r>
                        <a:rPr sz="2400" spc="-1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ock</a:t>
                      </a:r>
                      <a:r>
                        <a:rPr sz="2400" spc="0" dirty="0" smtClean="0">
                          <a:latin typeface="Arial"/>
                          <a:cs typeface="Arial"/>
                        </a:rPr>
                        <a:t>s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800"/>
                        </a:lnSpc>
                        <a:spcBef>
                          <a:spcPts val="0"/>
                        </a:spcBef>
                      </a:pPr>
                      <a:endParaRPr sz="800" dirty="0"/>
                    </a:p>
                    <a:p>
                      <a:pPr marR="408940" algn="ctr">
                        <a:lnSpc>
                          <a:spcPct val="100000"/>
                        </a:lnSpc>
                        <a:tabLst>
                          <a:tab pos="1010285" algn="l"/>
                          <a:tab pos="1238885" algn="l"/>
                          <a:tab pos="2247265" algn="l"/>
                          <a:tab pos="2458085" algn="l"/>
                          <a:tab pos="3466465" algn="l"/>
                        </a:tabLst>
                      </a:pPr>
                      <a:r>
                        <a:rPr sz="1000" dirty="0" smtClean="0">
                          <a:latin typeface="Arial"/>
                          <a:cs typeface="Arial"/>
                        </a:rPr>
                        <a:t>0	7	0	7	0	7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sz="1000" dirty="0"/>
                    </a:p>
                    <a:p>
                      <a:pPr marR="407670" algn="ctr">
                        <a:lnSpc>
                          <a:spcPct val="100000"/>
                        </a:lnSpc>
                        <a:tabLst>
                          <a:tab pos="685165" algn="l"/>
                          <a:tab pos="913765" algn="l"/>
                          <a:tab pos="1599565" algn="l"/>
                          <a:tab pos="1828164" algn="l"/>
                          <a:tab pos="2513965" algn="l"/>
                          <a:tab pos="2742565" algn="l"/>
                          <a:tab pos="3428365" algn="l"/>
                        </a:tabLst>
                      </a:pPr>
                      <a:r>
                        <a:rPr sz="1000" dirty="0" smtClean="0">
                          <a:latin typeface="Arial"/>
                          <a:cs typeface="Arial"/>
                        </a:rPr>
                        <a:t>0	5	0	5	0	5	0	5</a:t>
                      </a: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 smtClean="0"/>
                    </a:p>
                    <a:p>
                      <a:pPr marL="2447290" marR="2784475" indent="40640" algn="ctr">
                        <a:lnSpc>
                          <a:spcPct val="100000"/>
                        </a:lnSpc>
                        <a:tabLst>
                          <a:tab pos="3133090" algn="l"/>
                          <a:tab pos="4276090" algn="l"/>
                          <a:tab pos="4961890" algn="l"/>
                        </a:tabLst>
                      </a:pPr>
                      <a:endParaRPr lang="en-IN" sz="1400" spc="-5" dirty="0" smtClean="0">
                        <a:latin typeface="Arial"/>
                        <a:cs typeface="Arial"/>
                      </a:endParaRPr>
                    </a:p>
                    <a:p>
                      <a:pPr marL="2447290" marR="2784475" indent="40640" algn="ctr">
                        <a:lnSpc>
                          <a:spcPct val="100000"/>
                        </a:lnSpc>
                        <a:tabLst>
                          <a:tab pos="3133090" algn="l"/>
                          <a:tab pos="4276090" algn="l"/>
                          <a:tab pos="4961890" algn="l"/>
                        </a:tabLst>
                      </a:pPr>
                      <a:endParaRPr lang="en-IN" sz="1400" spc="-5" dirty="0" smtClean="0">
                        <a:latin typeface="Arial"/>
                        <a:cs typeface="Arial"/>
                      </a:endParaRPr>
                    </a:p>
                    <a:p>
                      <a:pPr marL="2447290" marR="2784475" indent="40640" algn="ctr">
                        <a:lnSpc>
                          <a:spcPct val="100000"/>
                        </a:lnSpc>
                        <a:tabLst>
                          <a:tab pos="3133090" algn="l"/>
                          <a:tab pos="4276090" algn="l"/>
                          <a:tab pos="4961890" algn="l"/>
                        </a:tabLst>
                      </a:pPr>
                      <a:r>
                        <a:rPr sz="1400" spc="-5" dirty="0" smtClean="0">
                          <a:latin typeface="Arial"/>
                          <a:cs typeface="Arial"/>
                        </a:rPr>
                        <a:t>6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bi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t	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ha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te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r	 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6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bi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t	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ha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te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r 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alu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e	 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odin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g	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alu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e	 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en</a:t>
                      </a:r>
                      <a:r>
                        <a:rPr sz="1400" spc="5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odin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g</a:t>
                      </a:r>
                      <a:endParaRPr sz="1400" dirty="0" smtClean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84"/>
                        </a:spcBef>
                      </a:pPr>
                      <a:endParaRPr sz="1000" dirty="0"/>
                    </a:p>
                    <a:p>
                      <a:pPr marR="504825" algn="ctr">
                        <a:lnSpc>
                          <a:spcPct val="100000"/>
                        </a:lnSpc>
                        <a:tabLst>
                          <a:tab pos="913765" algn="l"/>
                          <a:tab pos="1828164" algn="l"/>
                          <a:tab pos="2742565" algn="l"/>
                        </a:tabLst>
                      </a:pPr>
                      <a:r>
                        <a:rPr sz="1400" dirty="0" smtClean="0">
                          <a:latin typeface="Arial"/>
                          <a:cs typeface="Arial"/>
                        </a:rPr>
                        <a:t>0	A	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5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2 	0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R="440055" algn="ctr">
                        <a:lnSpc>
                          <a:spcPct val="100000"/>
                        </a:lnSpc>
                        <a:tabLst>
                          <a:tab pos="913765" algn="l"/>
                          <a:tab pos="1828164" algn="l"/>
                          <a:tab pos="2742565" algn="l"/>
                        </a:tabLst>
                      </a:pPr>
                      <a:r>
                        <a:rPr sz="1400" dirty="0" smtClean="0">
                          <a:latin typeface="Arial"/>
                          <a:cs typeface="Arial"/>
                        </a:rPr>
                        <a:t>…	...	…	…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R="504825" algn="ctr">
                        <a:lnSpc>
                          <a:spcPct val="100000"/>
                        </a:lnSpc>
                        <a:tabLst>
                          <a:tab pos="913765" algn="l"/>
                          <a:tab pos="1828164" algn="l"/>
                          <a:tab pos="2823845" algn="r"/>
                        </a:tabLst>
                      </a:pPr>
                      <a:r>
                        <a:rPr sz="1400" spc="-5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5	Z	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6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1 	9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R="501015" algn="ctr">
                        <a:lnSpc>
                          <a:spcPct val="100000"/>
                        </a:lnSpc>
                        <a:tabLst>
                          <a:tab pos="913765" algn="l"/>
                          <a:tab pos="1828164" algn="l"/>
                          <a:tab pos="2742565" algn="l"/>
                        </a:tabLst>
                      </a:pPr>
                      <a:r>
                        <a:rPr sz="1400" spc="-5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6	a	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6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2	+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2598420">
                        <a:lnSpc>
                          <a:spcPct val="100000"/>
                        </a:lnSpc>
                        <a:tabLst>
                          <a:tab pos="3512185" algn="l"/>
                          <a:tab pos="4426585" algn="l"/>
                          <a:tab pos="5340985" algn="l"/>
                        </a:tabLst>
                      </a:pPr>
                      <a:r>
                        <a:rPr sz="1400" dirty="0" smtClean="0">
                          <a:latin typeface="Arial"/>
                          <a:cs typeface="Arial"/>
                        </a:rPr>
                        <a:t>…	…	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6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3	/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2598420">
                        <a:lnSpc>
                          <a:spcPct val="100000"/>
                        </a:lnSpc>
                        <a:tabLst>
                          <a:tab pos="3512185" algn="l"/>
                          <a:tab pos="4426585" algn="l"/>
                          <a:tab pos="5340985" algn="l"/>
                          <a:tab pos="8129270" algn="r"/>
                        </a:tabLst>
                      </a:pPr>
                      <a:r>
                        <a:rPr sz="1400" spc="-5" dirty="0" smtClean="0">
                          <a:latin typeface="Arial"/>
                          <a:cs typeface="Arial"/>
                        </a:rPr>
                        <a:t>5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1	z	(</a:t>
                      </a:r>
                      <a:r>
                        <a:rPr sz="1400" spc="-5" dirty="0" smtClean="0">
                          <a:latin typeface="Arial"/>
                          <a:cs typeface="Arial"/>
                        </a:rPr>
                        <a:t>pad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)	=</a:t>
                      </a:r>
                      <a:r>
                        <a:rPr sz="2200" spc="0" baseline="-23809" dirty="0" smtClean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	8</a:t>
                      </a:r>
                      <a:endParaRPr sz="2200" baseline="-23809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944</TotalTime>
  <Words>2486</Words>
  <Application>Microsoft Office PowerPoint</Application>
  <PresentationFormat>Custom</PresentationFormat>
  <Paragraphs>1378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Lucida Sans Unicode</vt:lpstr>
      <vt:lpstr>Verdana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Confidentiality and Authentication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Ring (PGP Message Generation) </vt:lpstr>
      <vt:lpstr>PGP Message Reception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Presentation1 [Compatibility Mode]</dc:title>
  <dc:creator>Vjit</dc:creator>
  <cp:lastModifiedBy>Nitk</cp:lastModifiedBy>
  <cp:revision>101</cp:revision>
  <dcterms:created xsi:type="dcterms:W3CDTF">2019-03-11T00:22:23Z</dcterms:created>
  <dcterms:modified xsi:type="dcterms:W3CDTF">2019-10-30T11:29:27Z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2014-02-14T00:00:00Z</vt:filetime>
  </property>
  <property fmtid="{D5CDD505-2E9C-101B-9397-08002B2CF9AE}" pid="3" name="LastSaved">
    <vt:filetime>2019-03-10T00:00:00Z</vt:filetime>
  </property>
</Properties>
</file>