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5" r:id="rId2"/>
    <p:sldId id="456" r:id="rId3"/>
    <p:sldId id="457" r:id="rId4"/>
    <p:sldId id="458" r:id="rId5"/>
    <p:sldId id="459" r:id="rId6"/>
    <p:sldId id="460" r:id="rId7"/>
    <p:sldId id="4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95"/>
  </p:normalViewPr>
  <p:slideViewPr>
    <p:cSldViewPr snapToGrid="0" snapToObjects="1">
      <p:cViewPr varScale="1">
        <p:scale>
          <a:sx n="72" d="100"/>
          <a:sy n="72" d="100"/>
        </p:scale>
        <p:origin x="22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B69C-E478-CC46-9C2D-4F464AB9F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0C170-3286-EE49-82EA-A01769DC7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45A9-614B-AD44-BFD6-ABEFAD66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93BB-569F-0B4C-BE7E-7DD52317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90F05-2B7F-EC44-97DA-F3901FFE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7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E7CD-495C-4845-A210-3DF3C799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D4500-6D38-5349-8B05-731011DB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DC42-5DE2-FA49-AC66-C2412BF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56F7-3E0D-424E-8240-631CF979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AEA4-9AFA-7840-8E02-9436B154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1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E06B6-46B4-164B-8BC3-6705F963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8617E-26D7-CB40-9076-A0FB9CB8B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48F0-21CD-9C4E-9C90-B51459A5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5954-D1B0-8743-AE31-3AA06957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3431C-5BFC-2745-BF55-0380A3E8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1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444" y="1711105"/>
            <a:ext cx="10212916" cy="2571184"/>
          </a:xfrm>
        </p:spPr>
        <p:txBody>
          <a:bodyPr anchor="t"/>
          <a:lstStyle>
            <a:lvl1pPr algn="l">
              <a:defRPr sz="4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475384" y="1585384"/>
            <a:ext cx="2438400" cy="4868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Warner Bros. Home Entertainment – Television Marketing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59AC8-548C-4B2F-948A-CA237FC7F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25AF-C80C-CB4B-B204-6A950EE2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D626-C1C1-4940-948A-77C2FD2F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5D84-E056-2E40-AAEB-11AAED81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4A86-D612-5948-8F04-467D2B52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2606-1074-0C47-979E-308ECFB4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3DB0-1C19-4742-BBD8-0E971BCC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766A6-827B-FF49-8155-22103805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7D49-C0C6-0D47-98BD-06AA0276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76150-9A4F-F54D-95F2-58F36CAC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E54E-1C1D-4C45-B911-6474064B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58B7-B5EA-844E-979B-D2B25158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29A0-608D-8849-9B94-24A1B34E8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25D12-DD9E-C640-8538-75BE6D42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11AC1-1C27-F64C-8C8E-3B9D6249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E893E-948E-6041-8047-4519DE4C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E835B-C58D-1D47-A377-A5F3CBE1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871C-FD93-9548-9FB1-96148466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4A241-9245-C842-8450-722D1BBB8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0F87D-A172-244F-94F7-4260BAF1B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DE3D8-AE0A-764A-9FB4-FD3545ABA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EEA64-CFC7-BD45-A29D-172A2411D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B10A9-B6FB-0040-AE26-D0C663D3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47E8-B0C4-CC42-8F7D-96B9D26B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862EA-9268-A34B-A141-67A3078A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2CCA-9185-0143-925B-08C22C5D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5E144-ED6B-6842-B1C0-80755493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2790C-CE2F-F646-88EA-7FACBF54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9C25E-9AA4-9943-9A1E-7A8241DF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CAEE00-A8B7-044A-ACE3-D83AEFDE8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76C87-70DC-E04B-AC81-A68FEA1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AB906-E6CC-6B40-8DFB-3D7F96C7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A536-54EA-7042-A653-FC13574E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6312-B1FE-FA4E-9678-1570972A9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E7027-4F0D-0F4D-A5E0-97F445D9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803A-FA79-2A4A-A375-F4154F58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9F0A-331B-3A40-BED8-EA374F8A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E2066-5B2D-BD49-A3AE-C19A7459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7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8EAD-E46C-3F4D-B0DF-1A9989A34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C266-8945-3042-A743-7B0053A0D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E6EA-3A3B-4B43-96FF-CFE97B152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D791-97B6-0E49-9569-E8546558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6E985-F298-2942-BF53-55C1EC2A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EE2FA-7DBB-A74C-B184-DB57C7B3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495C2-DF7A-8E4C-A683-E3DAABF5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CD8DB-E153-954C-93F4-887126D20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E8DE-BC3A-7F40-9FC7-3D369CCBD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95C9-24F7-3748-88CB-BA90EB8A3BA0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E536-5B1A-8347-BAEF-F7C7F15A1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6CE9-5AF8-394D-AD4E-C7571FC1C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E3CF2-DA78-6D4E-AB32-99F3D1570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0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3E916827-6802-C84C-92BC-298836CEC02E}"/>
              </a:ext>
            </a:extLst>
          </p:cNvPr>
          <p:cNvSpPr txBox="1">
            <a:spLocks/>
          </p:cNvSpPr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i="0" kern="1200" cap="none" spc="-100" baseline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 fontAlgn="auto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alt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Case Analysis</a:t>
            </a:r>
            <a:br>
              <a:rPr lang="en-US" alt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3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Jan 23, 2020</a:t>
            </a:r>
          </a:p>
          <a:p>
            <a:pPr algn="ctr" fontAlgn="auto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3300" b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Yuping</a:t>
            </a:r>
          </a:p>
        </p:txBody>
      </p:sp>
    </p:spTree>
    <p:extLst>
      <p:ext uri="{BB962C8B-B14F-4D97-AF65-F5344CB8AC3E}">
        <p14:creationId xmlns:p14="http://schemas.microsoft.com/office/powerpoint/2010/main" val="279170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44C4C-8427-A743-83A1-F46E30238AF6}"/>
              </a:ext>
            </a:extLst>
          </p:cNvPr>
          <p:cNvSpPr txBox="1">
            <a:spLocks/>
          </p:cNvSpPr>
          <p:nvPr/>
        </p:nvSpPr>
        <p:spPr>
          <a:xfrm>
            <a:off x="-82549" y="3279571"/>
            <a:ext cx="11887200" cy="2927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b="1" dirty="0"/>
              <a:t>Problem Space	 Key Insights       Modeling     Recommendation    Testing Plan			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664A0B9-8E6A-7143-ABCD-5CF671CC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798" y="1914941"/>
            <a:ext cx="1076941" cy="1076941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410193D-89E6-9247-A2C7-EE4F9A950F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68" y="2028722"/>
            <a:ext cx="1013663" cy="1013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6F26A9-EFAD-AD43-954B-7003AF44AE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87" y="1914942"/>
            <a:ext cx="1076941" cy="1076941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78F793F-0B07-1647-A973-8A111CE2FBC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9" y="1965444"/>
            <a:ext cx="1076941" cy="1076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E5DD19-62D9-B74F-B416-65C76774A92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22" y="1980770"/>
            <a:ext cx="1011113" cy="101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328F-0F04-8444-8385-4CC66398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74EC-83A5-F641-A80D-AF24A702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0AFC-45AB-E04D-A24E-A754DDAE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EAA9-E0FA-2546-B87F-5920B405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0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F1AB-7EC2-0C41-865A-027B5F9C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6C14-2300-784F-A04E-EF2D1C51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9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B266-FA7D-3540-BFAA-1C5F89B8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DA9F-14D0-8841-8D04-DCA37067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D008-DAA0-CA49-A4EE-9AAD9D40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056-2128-9041-BD7F-C41D6473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0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Yuping He</dc:creator>
  <cp:lastModifiedBy>Yuping He</cp:lastModifiedBy>
  <cp:revision>2</cp:revision>
  <dcterms:created xsi:type="dcterms:W3CDTF">2020-01-23T06:57:37Z</dcterms:created>
  <dcterms:modified xsi:type="dcterms:W3CDTF">2020-01-23T06:59:44Z</dcterms:modified>
</cp:coreProperties>
</file>