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22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4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17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4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94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3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5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6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2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0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Revolutionizing Liver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Using Machine Learning to Predict Liver Cirrhosis</a:t>
            </a:r>
          </a:p>
          <a:p>
            <a:endParaRPr dirty="0"/>
          </a:p>
          <a:p>
            <a:r>
              <a:rPr dirty="0"/>
              <a:t>By: </a:t>
            </a:r>
            <a:r>
              <a:rPr lang="en-GB" dirty="0"/>
              <a:t>B.SUNDAR RAMI REDDY </a:t>
            </a:r>
            <a:endParaRPr dirty="0"/>
          </a:p>
          <a:p>
            <a:r>
              <a:rPr dirty="0"/>
              <a:t>Platform: </a:t>
            </a:r>
            <a:r>
              <a:rPr dirty="0" err="1"/>
              <a:t>SmartInternz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</a:t>
            </a:r>
          </a:p>
          <a:p>
            <a:r>
              <a:t>Liver cirrhosis is a serious disease. Early detection is difficult.</a:t>
            </a:r>
          </a:p>
          <a:p>
            <a:endParaRPr/>
          </a:p>
          <a:p>
            <a:r>
              <a:t>Objective:</a:t>
            </a:r>
          </a:p>
          <a:p>
            <a:r>
              <a:t>To build an ML model to predict liver cirrhosis using patient health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Indian Liver Patient Dataset</a:t>
            </a:r>
          </a:p>
          <a:p>
            <a:r>
              <a:t>Source: UCI Repository</a:t>
            </a:r>
          </a:p>
          <a:p>
            <a:r>
              <a:t>Records: 583</a:t>
            </a:r>
          </a:p>
          <a:p>
            <a:r>
              <a:t>Target: Dataset (1 = disease, 0 = no disease)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Cleaning</a:t>
            </a:r>
          </a:p>
          <a:p>
            <a:r>
              <a:t>• Label Encoding</a:t>
            </a:r>
          </a:p>
          <a:p>
            <a:r>
              <a:t>• Feature-Label Split</a:t>
            </a:r>
          </a:p>
          <a:p>
            <a:r>
              <a:t>• Train-Test Split</a:t>
            </a:r>
          </a:p>
          <a:p>
            <a:r>
              <a:t>• Model Training</a:t>
            </a:r>
          </a:p>
          <a:p>
            <a:r>
              <a:t>• Accuracy Evaluation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&amp;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Used: Random Forest Classifier</a:t>
            </a:r>
          </a:p>
          <a:p>
            <a:r>
              <a:t>Split: 80/20</a:t>
            </a:r>
          </a:p>
          <a:p>
            <a:r>
              <a:t>Accuracy Achieved: 85%</a:t>
            </a:r>
          </a:p>
          <a:p>
            <a:r>
              <a:t>Tools: Python, Pandas, Scikit-learn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Result:</a:t>
            </a:r>
          </a:p>
          <a:p>
            <a:r>
              <a:t>Model predicts liver disease with 85% accuracy.</a:t>
            </a:r>
          </a:p>
          <a:p>
            <a:endParaRPr/>
          </a:p>
          <a:p>
            <a:r>
              <a:t>Conclusion:</a:t>
            </a:r>
          </a:p>
          <a:p>
            <a:r>
              <a:t>Helps doctors with early detection of liver cirrhosis.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Gallery</vt:lpstr>
      <vt:lpstr>Revolutionizing Liver Care</vt:lpstr>
      <vt:lpstr>Problem Statement &amp; Objective</vt:lpstr>
      <vt:lpstr>Dataset Description</vt:lpstr>
      <vt:lpstr>Methodology</vt:lpstr>
      <vt:lpstr>Model &amp; Accuracy</vt:lpstr>
      <vt:lpstr>Results &amp; 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Liver Care</dc:title>
  <dc:subject/>
  <dc:creator/>
  <cp:keywords/>
  <dc:description>generated using python-pptx</dc:description>
  <cp:lastModifiedBy>SUNDARRAMIREDDY BEERAM</cp:lastModifiedBy>
  <cp:revision>4</cp:revision>
  <dcterms:created xsi:type="dcterms:W3CDTF">2013-01-27T09:14:16Z</dcterms:created>
  <dcterms:modified xsi:type="dcterms:W3CDTF">2025-07-03T00:35:04Z</dcterms:modified>
  <cp:category/>
</cp:coreProperties>
</file>