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9" r:id="rId2"/>
    <p:sldId id="276" r:id="rId3"/>
    <p:sldId id="277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565"/>
    <a:srgbClr val="93E3FF"/>
    <a:srgbClr val="E6F7FD"/>
    <a:srgbClr val="7C7B7B"/>
    <a:srgbClr val="00B19E"/>
    <a:srgbClr val="EDC118"/>
    <a:srgbClr val="EDC11B"/>
    <a:srgbClr val="20708D"/>
    <a:srgbClr val="3D68B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67" autoAdjust="0"/>
    <p:restoredTop sz="95840"/>
  </p:normalViewPr>
  <p:slideViewPr>
    <p:cSldViewPr snapToGrid="0" snapToObjects="1">
      <p:cViewPr>
        <p:scale>
          <a:sx n="150" d="100"/>
          <a:sy n="150" d="100"/>
        </p:scale>
        <p:origin x="95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9/27/24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427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09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777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76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1089279" y="2101977"/>
            <a:ext cx="10873143" cy="307962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370471" y="3383294"/>
            <a:ext cx="730170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948504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772703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503382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284821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4627502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5375398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5339310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506593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1244716" y="4625839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2331715" y="459245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46565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 flipH="1">
            <a:off x="1783255" y="4962863"/>
            <a:ext cx="7021" cy="1446037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1317575" y="6085628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    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8457106" y="1418717"/>
            <a:ext cx="4024" cy="4157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18776" y="2142177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499944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179799" y="3379470"/>
            <a:ext cx="723375" cy="355020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4698639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4690341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413819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763396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425648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4631039" y="4254380"/>
            <a:ext cx="78098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EA7399-2F0C-6848-AD3C-7C4FECBAC07E}"/>
              </a:ext>
            </a:extLst>
          </p:cNvPr>
          <p:cNvSpPr txBox="1"/>
          <p:nvPr/>
        </p:nvSpPr>
        <p:spPr>
          <a:xfrm>
            <a:off x="1256630" y="564709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517187" y="3374254"/>
            <a:ext cx="768237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602234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2106243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984767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732246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653403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D86C19-998B-6695-7556-F03B3038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1" y="106592"/>
            <a:ext cx="270766" cy="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06F6DC-A7FC-1E38-3246-C7B5BCB60296}"/>
              </a:ext>
            </a:extLst>
          </p:cNvPr>
          <p:cNvSpPr/>
          <p:nvPr/>
        </p:nvSpPr>
        <p:spPr>
          <a:xfrm>
            <a:off x="3995587" y="3385859"/>
            <a:ext cx="730170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ZAAS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1A0CA4-6D75-71D6-23B7-508B8493FE57}"/>
              </a:ext>
            </a:extLst>
          </p:cNvPr>
          <p:cNvCxnSpPr>
            <a:cxnSpLocks/>
          </p:cNvCxnSpPr>
          <p:nvPr/>
        </p:nvCxnSpPr>
        <p:spPr>
          <a:xfrm>
            <a:off x="4573620" y="3064938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D7ECED-2D29-36C1-6D97-5C525C7473CB}"/>
              </a:ext>
            </a:extLst>
          </p:cNvPr>
          <p:cNvSpPr txBox="1"/>
          <p:nvPr/>
        </p:nvSpPr>
        <p:spPr>
          <a:xfrm>
            <a:off x="4128498" y="312458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01B923-5CDE-1578-B53D-1225BD892883}"/>
              </a:ext>
            </a:extLst>
          </p:cNvPr>
          <p:cNvCxnSpPr>
            <a:cxnSpLocks/>
          </p:cNvCxnSpPr>
          <p:nvPr/>
        </p:nvCxnSpPr>
        <p:spPr>
          <a:xfrm flipH="1">
            <a:off x="2370471" y="4840700"/>
            <a:ext cx="2256882" cy="0"/>
          </a:xfrm>
          <a:prstGeom prst="straightConnector1">
            <a:avLst/>
          </a:prstGeom>
          <a:ln>
            <a:solidFill>
              <a:schemeClr val="accent1">
                <a:alpha val="67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5AAF6B-2256-91A0-80B1-581470A49484}"/>
              </a:ext>
            </a:extLst>
          </p:cNvPr>
          <p:cNvCxnSpPr>
            <a:cxnSpLocks/>
          </p:cNvCxnSpPr>
          <p:nvPr/>
        </p:nvCxnSpPr>
        <p:spPr>
          <a:xfrm flipH="1">
            <a:off x="1324067" y="3058923"/>
            <a:ext cx="13853" cy="1550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C4E839-812B-49FE-40F0-3286BDBEFCDD}"/>
              </a:ext>
            </a:extLst>
          </p:cNvPr>
          <p:cNvSpPr txBox="1"/>
          <p:nvPr/>
        </p:nvSpPr>
        <p:spPr>
          <a:xfrm>
            <a:off x="1333648" y="431887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FF7B9E-9999-EF4F-787C-B3E4560E0B8D}"/>
              </a:ext>
            </a:extLst>
          </p:cNvPr>
          <p:cNvSpPr txBox="1"/>
          <p:nvPr/>
        </p:nvSpPr>
        <p:spPr>
          <a:xfrm>
            <a:off x="2813415" y="4853601"/>
            <a:ext cx="13708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646565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(If API Gateway Disabled)</a:t>
            </a:r>
          </a:p>
        </p:txBody>
      </p:sp>
    </p:spTree>
    <p:extLst>
      <p:ext uri="{BB962C8B-B14F-4D97-AF65-F5344CB8AC3E}">
        <p14:creationId xmlns:p14="http://schemas.microsoft.com/office/powerpoint/2010/main" val="32309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46A1E35D-3D2E-4FAA-AC9C-8E9050BF8F2E}"/>
              </a:ext>
            </a:extLst>
          </p:cNvPr>
          <p:cNvSpPr/>
          <p:nvPr/>
        </p:nvSpPr>
        <p:spPr>
          <a:xfrm>
            <a:off x="1089279" y="2101977"/>
            <a:ext cx="10873143" cy="2897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2279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in a Docker Container</a:t>
            </a:r>
          </a:p>
        </p:txBody>
      </p:sp>
      <p:pic>
        <p:nvPicPr>
          <p:cNvPr id="118" name="Picture 4" descr="Creating Smaller Docker Images - Ian Lewis">
            <a:extLst>
              <a:ext uri="{FF2B5EF4-FFF2-40B4-BE49-F238E27FC236}">
                <a16:creationId xmlns:a16="http://schemas.microsoft.com/office/drawing/2014/main" id="{EE8515E0-C9EE-46DB-9A5A-5CABF46E5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86" y="3235408"/>
            <a:ext cx="675530" cy="60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E278F128-E485-4C1D-BC41-AF28476CB110}"/>
              </a:ext>
            </a:extLst>
          </p:cNvPr>
          <p:cNvSpPr/>
          <p:nvPr/>
        </p:nvSpPr>
        <p:spPr>
          <a:xfrm>
            <a:off x="1083504" y="5150514"/>
            <a:ext cx="3116174" cy="58216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86C1E4-CF80-4A6E-B02C-7C3B9778E825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CDB2D42-D175-4250-AB69-9259487437EF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BE9BD7-4826-415A-9A9C-536DC0350C0B}"/>
              </a:ext>
            </a:extLst>
          </p:cNvPr>
          <p:cNvSpPr txBox="1"/>
          <p:nvPr/>
        </p:nvSpPr>
        <p:spPr>
          <a:xfrm>
            <a:off x="1326412" y="494774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D7E91CD-0C04-429F-AC2C-C5E60A3DB131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EBB9675-F305-4C36-8B0B-8D4615731486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601146E-2F4F-40DA-8DB1-D87E15573D25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D21441A-95DE-4CDC-ACB2-7051E58F49B5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39724DF-65AA-4BD6-9A3C-9F8816D9FD3C}"/>
              </a:ext>
            </a:extLst>
          </p:cNvPr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324F1BF-BD6E-4FAF-A169-67826A0E9D7D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 under USS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9CAC4BC-9C1B-474B-9688-88DA07D75D3F}"/>
              </a:ext>
            </a:extLst>
          </p:cNvPr>
          <p:cNvCxnSpPr>
            <a:cxnSpLocks/>
          </p:cNvCxnSpPr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62F1F07-DCC5-0BE3-6C38-3AFAC731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1" y="106592"/>
            <a:ext cx="270766" cy="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7DB9DB-F2E7-F0B0-0FE0-D5F5960DFD64}"/>
              </a:ext>
            </a:extLst>
          </p:cNvPr>
          <p:cNvCxnSpPr>
            <a:cxnSpLocks/>
          </p:cNvCxnSpPr>
          <p:nvPr/>
        </p:nvCxnSpPr>
        <p:spPr>
          <a:xfrm>
            <a:off x="1328775" y="3072180"/>
            <a:ext cx="15306" cy="2137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4E473-7A28-F092-3C5D-F08CC98C091D}"/>
              </a:ext>
            </a:extLst>
          </p:cNvPr>
          <p:cNvSpPr/>
          <p:nvPr/>
        </p:nvSpPr>
        <p:spPr>
          <a:xfrm>
            <a:off x="2370471" y="3383294"/>
            <a:ext cx="730170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B40639-19A8-C4F5-A2F3-E4DBC7D8C368}"/>
              </a:ext>
            </a:extLst>
          </p:cNvPr>
          <p:cNvCxnSpPr>
            <a:cxnSpLocks/>
          </p:cNvCxnSpPr>
          <p:nvPr/>
        </p:nvCxnSpPr>
        <p:spPr>
          <a:xfrm>
            <a:off x="2948504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5EBDA7-363C-DAB7-9D15-AF0760DF6799}"/>
              </a:ext>
            </a:extLst>
          </p:cNvPr>
          <p:cNvCxnSpPr>
            <a:cxnSpLocks/>
          </p:cNvCxnSpPr>
          <p:nvPr/>
        </p:nvCxnSpPr>
        <p:spPr>
          <a:xfrm>
            <a:off x="3772703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1289FA-A52F-B4B2-F643-C4F2C84A080A}"/>
              </a:ext>
            </a:extLst>
          </p:cNvPr>
          <p:cNvSpPr txBox="1"/>
          <p:nvPr/>
        </p:nvSpPr>
        <p:spPr>
          <a:xfrm>
            <a:off x="2503382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231-E173-40BE-58DD-1BA229F45371}"/>
              </a:ext>
            </a:extLst>
          </p:cNvPr>
          <p:cNvSpPr txBox="1"/>
          <p:nvPr/>
        </p:nvSpPr>
        <p:spPr>
          <a:xfrm>
            <a:off x="3284821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3286F-C2FC-63CE-BC60-3B214C110E95}"/>
              </a:ext>
            </a:extLst>
          </p:cNvPr>
          <p:cNvSpPr/>
          <p:nvPr/>
        </p:nvSpPr>
        <p:spPr>
          <a:xfrm>
            <a:off x="4627502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A5A3BD-470E-09D6-6587-3E65ABA462CA}"/>
              </a:ext>
            </a:extLst>
          </p:cNvPr>
          <p:cNvSpPr/>
          <p:nvPr/>
        </p:nvSpPr>
        <p:spPr>
          <a:xfrm>
            <a:off x="5375398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82257C-5DDB-89D2-DFB8-A9C233FB669C}"/>
              </a:ext>
            </a:extLst>
          </p:cNvPr>
          <p:cNvSpPr/>
          <p:nvPr/>
        </p:nvSpPr>
        <p:spPr>
          <a:xfrm>
            <a:off x="5339310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921CE8-2C16-9C8F-E38A-C9D4CDC5C706}"/>
              </a:ext>
            </a:extLst>
          </p:cNvPr>
          <p:cNvSpPr txBox="1"/>
          <p:nvPr/>
        </p:nvSpPr>
        <p:spPr>
          <a:xfrm>
            <a:off x="5506593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9112DD-5D70-AB57-123F-7D393132F066}"/>
              </a:ext>
            </a:extLst>
          </p:cNvPr>
          <p:cNvCxnSpPr>
            <a:cxnSpLocks/>
          </p:cNvCxnSpPr>
          <p:nvPr/>
        </p:nvCxnSpPr>
        <p:spPr>
          <a:xfrm flipH="1">
            <a:off x="5499944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80F2505-4AB8-47DF-ACCD-C084DB0C2179}"/>
              </a:ext>
            </a:extLst>
          </p:cNvPr>
          <p:cNvSpPr/>
          <p:nvPr/>
        </p:nvSpPr>
        <p:spPr>
          <a:xfrm>
            <a:off x="3179799" y="3379470"/>
            <a:ext cx="723375" cy="355020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082A78-882D-8DB2-DF59-56B361170614}"/>
              </a:ext>
            </a:extLst>
          </p:cNvPr>
          <p:cNvSpPr/>
          <p:nvPr/>
        </p:nvSpPr>
        <p:spPr>
          <a:xfrm>
            <a:off x="4698639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2B4525-43CB-2577-8E9B-027A79694790}"/>
              </a:ext>
            </a:extLst>
          </p:cNvPr>
          <p:cNvSpPr/>
          <p:nvPr/>
        </p:nvSpPr>
        <p:spPr>
          <a:xfrm>
            <a:off x="4690341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FA8CD4-DE27-4C10-3DD7-7A3A3150FDDC}"/>
              </a:ext>
            </a:extLst>
          </p:cNvPr>
          <p:cNvSpPr/>
          <p:nvPr/>
        </p:nvSpPr>
        <p:spPr>
          <a:xfrm>
            <a:off x="5413819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D0DF76-60C8-C0F3-86D0-1B4FF579A4C8}"/>
              </a:ext>
            </a:extLst>
          </p:cNvPr>
          <p:cNvSpPr/>
          <p:nvPr/>
        </p:nvSpPr>
        <p:spPr>
          <a:xfrm>
            <a:off x="4763396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2E17BC-3AAA-A51F-0397-1C23ACF8A86E}"/>
              </a:ext>
            </a:extLst>
          </p:cNvPr>
          <p:cNvSpPr txBox="1"/>
          <p:nvPr/>
        </p:nvSpPr>
        <p:spPr>
          <a:xfrm>
            <a:off x="5425648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4D5B8A-CC37-6ED1-6792-EA89B6876C67}"/>
              </a:ext>
            </a:extLst>
          </p:cNvPr>
          <p:cNvSpPr txBox="1"/>
          <p:nvPr/>
        </p:nvSpPr>
        <p:spPr>
          <a:xfrm>
            <a:off x="4631039" y="4254380"/>
            <a:ext cx="78098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24A33A-D926-CBFC-6E0D-901170D2C6D2}"/>
              </a:ext>
            </a:extLst>
          </p:cNvPr>
          <p:cNvSpPr/>
          <p:nvPr/>
        </p:nvSpPr>
        <p:spPr>
          <a:xfrm>
            <a:off x="1517187" y="3374254"/>
            <a:ext cx="768237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7DF08A-55B6-3ACC-D4B5-295D26A67905}"/>
              </a:ext>
            </a:extLst>
          </p:cNvPr>
          <p:cNvSpPr txBox="1"/>
          <p:nvPr/>
        </p:nvSpPr>
        <p:spPr>
          <a:xfrm>
            <a:off x="1602234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227536-0B2F-C762-9A20-A3F4273831F4}"/>
              </a:ext>
            </a:extLst>
          </p:cNvPr>
          <p:cNvCxnSpPr>
            <a:cxnSpLocks/>
          </p:cNvCxnSpPr>
          <p:nvPr/>
        </p:nvCxnSpPr>
        <p:spPr>
          <a:xfrm>
            <a:off x="2106243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F7DAE0-0988-E7B4-2F9F-A66790E32EBE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4984767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375F84-2BFD-622E-1D37-3A6AEC509A0F}"/>
              </a:ext>
            </a:extLst>
          </p:cNvPr>
          <p:cNvCxnSpPr>
            <a:cxnSpLocks/>
          </p:cNvCxnSpPr>
          <p:nvPr/>
        </p:nvCxnSpPr>
        <p:spPr>
          <a:xfrm>
            <a:off x="5732246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1A5C3DC-4C23-C414-C11A-F0552135BF82}"/>
              </a:ext>
            </a:extLst>
          </p:cNvPr>
          <p:cNvSpPr txBox="1"/>
          <p:nvPr/>
        </p:nvSpPr>
        <p:spPr>
          <a:xfrm>
            <a:off x="4653403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EDA339-78CB-53D1-284E-B936358AC6C8}"/>
              </a:ext>
            </a:extLst>
          </p:cNvPr>
          <p:cNvSpPr/>
          <p:nvPr/>
        </p:nvSpPr>
        <p:spPr>
          <a:xfrm>
            <a:off x="3403691" y="5195892"/>
            <a:ext cx="730170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ZAAS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6D05F4-9E37-997E-84BA-DE1BD9EDE1E4}"/>
              </a:ext>
            </a:extLst>
          </p:cNvPr>
          <p:cNvCxnSpPr>
            <a:cxnSpLocks/>
          </p:cNvCxnSpPr>
          <p:nvPr/>
        </p:nvCxnSpPr>
        <p:spPr>
          <a:xfrm flipH="1">
            <a:off x="4034104" y="3072214"/>
            <a:ext cx="42112" cy="2077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41FC08-8237-CFD0-1129-F24E8C05BFC0}"/>
              </a:ext>
            </a:extLst>
          </p:cNvPr>
          <p:cNvSpPr txBox="1"/>
          <p:nvPr/>
        </p:nvSpPr>
        <p:spPr>
          <a:xfrm>
            <a:off x="3564128" y="495604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7558</a:t>
            </a:r>
          </a:p>
        </p:txBody>
      </p:sp>
    </p:spTree>
    <p:extLst>
      <p:ext uri="{BB962C8B-B14F-4D97-AF65-F5344CB8AC3E}">
        <p14:creationId xmlns:p14="http://schemas.microsoft.com/office/powerpoint/2010/main" val="62366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B5BFA-9797-CB0B-931C-62976E745EFD}"/>
              </a:ext>
            </a:extLst>
          </p:cNvPr>
          <p:cNvSpPr/>
          <p:nvPr/>
        </p:nvSpPr>
        <p:spPr>
          <a:xfrm>
            <a:off x="1083504" y="5150514"/>
            <a:ext cx="3116174" cy="58216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A959CE9-900B-4075-8F9A-EA73AD988E95}"/>
              </a:ext>
            </a:extLst>
          </p:cNvPr>
          <p:cNvSpPr/>
          <p:nvPr/>
        </p:nvSpPr>
        <p:spPr>
          <a:xfrm>
            <a:off x="358873" y="2101831"/>
            <a:ext cx="11576732" cy="2897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A1F2F5E-20AF-4D1E-AD5A-A6CC024D83F7}"/>
              </a:ext>
            </a:extLst>
          </p:cNvPr>
          <p:cNvSpPr/>
          <p:nvPr/>
        </p:nvSpPr>
        <p:spPr>
          <a:xfrm rot="5400000">
            <a:off x="4041416" y="-419847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4">
            <a:extLst>
              <a:ext uri="{FF2B5EF4-FFF2-40B4-BE49-F238E27FC236}">
                <a16:creationId xmlns:a16="http://schemas.microsoft.com/office/drawing/2014/main" id="{EF2CB92F-CDC3-4C4E-93E7-FCF06F0D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49" y="3244290"/>
            <a:ext cx="1500716" cy="26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CE2B34E-7279-4713-984B-4A550EF3DA3C}"/>
              </a:ext>
            </a:extLst>
          </p:cNvPr>
          <p:cNvSpPr/>
          <p:nvPr/>
        </p:nvSpPr>
        <p:spPr>
          <a:xfrm>
            <a:off x="509677" y="2276624"/>
            <a:ext cx="404723" cy="26627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Workspace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002B803-C181-4546-A4C5-75575D1FB2D1}"/>
              </a:ext>
            </a:extLst>
          </p:cNvPr>
          <p:cNvSpPr/>
          <p:nvPr/>
        </p:nvSpPr>
        <p:spPr>
          <a:xfrm>
            <a:off x="1118495" y="2316938"/>
            <a:ext cx="6484680" cy="8731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DD3F6A7-E761-46C5-B25C-4B762CFB4E00}"/>
              </a:ext>
            </a:extLst>
          </p:cNvPr>
          <p:cNvSpPr txBox="1"/>
          <p:nvPr/>
        </p:nvSpPr>
        <p:spPr>
          <a:xfrm>
            <a:off x="5933197" y="2136522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Deployment/Service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9A200E-34DC-4567-AF96-74484B6799E3}"/>
              </a:ext>
            </a:extLst>
          </p:cNvPr>
          <p:cNvSpPr txBox="1"/>
          <p:nvPr/>
        </p:nvSpPr>
        <p:spPr>
          <a:xfrm>
            <a:off x="4514358" y="1820373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54331F-0E23-4329-A276-1C719FBD0A0C}"/>
              </a:ext>
            </a:extLst>
          </p:cNvPr>
          <p:cNvSpPr/>
          <p:nvPr/>
        </p:nvSpPr>
        <p:spPr>
          <a:xfrm>
            <a:off x="1219747" y="4402634"/>
            <a:ext cx="1149823" cy="2674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-launch-scripts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F564DE2-327D-4428-B656-C1F504B319FE}"/>
              </a:ext>
            </a:extLst>
          </p:cNvPr>
          <p:cNvSpPr txBox="1"/>
          <p:nvPr/>
        </p:nvSpPr>
        <p:spPr>
          <a:xfrm>
            <a:off x="1402951" y="4641013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initContainers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2C3566F-A122-4B0D-A826-A2D58B946E22}"/>
              </a:ext>
            </a:extLst>
          </p:cNvPr>
          <p:cNvSpPr/>
          <p:nvPr/>
        </p:nvSpPr>
        <p:spPr>
          <a:xfrm>
            <a:off x="7695580" y="4157997"/>
            <a:ext cx="920073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-config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4E0C07C-B89E-4CAB-997E-2B4BF72B3AE6}"/>
              </a:ext>
            </a:extLst>
          </p:cNvPr>
          <p:cNvSpPr txBox="1"/>
          <p:nvPr/>
        </p:nvSpPr>
        <p:spPr>
          <a:xfrm>
            <a:off x="7824572" y="4360830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ConfigMap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CDB05A8-7045-478B-BB2D-95E4238496D2}"/>
              </a:ext>
            </a:extLst>
          </p:cNvPr>
          <p:cNvSpPr/>
          <p:nvPr/>
        </p:nvSpPr>
        <p:spPr>
          <a:xfrm>
            <a:off x="8673300" y="4168386"/>
            <a:ext cx="1180695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-certificates-cm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D653C00-8469-4F2B-B953-FD06C44595AD}"/>
              </a:ext>
            </a:extLst>
          </p:cNvPr>
          <p:cNvSpPr txBox="1"/>
          <p:nvPr/>
        </p:nvSpPr>
        <p:spPr>
          <a:xfrm>
            <a:off x="8802292" y="4371219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ConfigMap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DA63D96-C113-42DE-A78A-FD64B2B0DE03}"/>
              </a:ext>
            </a:extLst>
          </p:cNvPr>
          <p:cNvSpPr/>
          <p:nvPr/>
        </p:nvSpPr>
        <p:spPr>
          <a:xfrm>
            <a:off x="7693664" y="4588995"/>
            <a:ext cx="1398452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-certificates-secret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40A3A66-8C51-4681-8087-B2C047F1C599}"/>
              </a:ext>
            </a:extLst>
          </p:cNvPr>
          <p:cNvSpPr txBox="1"/>
          <p:nvPr/>
        </p:nvSpPr>
        <p:spPr>
          <a:xfrm>
            <a:off x="7922317" y="479573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Secret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5929E93-68B7-4CF7-A0B8-DA0D2B28F8DF}"/>
              </a:ext>
            </a:extLst>
          </p:cNvPr>
          <p:cNvSpPr txBox="1"/>
          <p:nvPr/>
        </p:nvSpPr>
        <p:spPr>
          <a:xfrm>
            <a:off x="8618045" y="3492631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Namespace: </a:t>
            </a:r>
            <a:r>
              <a:rPr lang="en-US" sz="800" dirty="0" err="1">
                <a:solidFill>
                  <a:srgbClr val="C00000"/>
                </a:solidFill>
              </a:rPr>
              <a:t>zowe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772EFF3-2EBF-4FC4-9D33-7B15D97A2F77}"/>
              </a:ext>
            </a:extLst>
          </p:cNvPr>
          <p:cNvSpPr/>
          <p:nvPr/>
        </p:nvSpPr>
        <p:spPr>
          <a:xfrm>
            <a:off x="7687997" y="3681672"/>
            <a:ext cx="920073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zowe-sa</a:t>
            </a:r>
            <a:endParaRPr lang="en-US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5B11B13-80E1-4BBF-98CB-4EDBDFC9D494}"/>
              </a:ext>
            </a:extLst>
          </p:cNvPr>
          <p:cNvSpPr txBox="1"/>
          <p:nvPr/>
        </p:nvSpPr>
        <p:spPr>
          <a:xfrm>
            <a:off x="7774634" y="3875037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ServiceAccount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869780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693979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424658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206097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in a Kubernetes Cluster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523510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2027519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633538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86C1E4-CF80-4A6E-B02C-7C3B9778E825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D7E91CD-0C04-429F-AC2C-C5E60A3DB131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EBB9675-F305-4C36-8B0B-8D4615731486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601146E-2F4F-40DA-8DB1-D87E15573D25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D21441A-95DE-4CDC-ACB2-7051E58F49B5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39724DF-65AA-4BD6-9A3C-9F8816D9FD3C}"/>
              </a:ext>
            </a:extLst>
          </p:cNvPr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324F1BF-BD6E-4FAF-A169-67826A0E9D7D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 under USS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9CAC4BC-9C1B-474B-9688-88DA07D75D3F}"/>
              </a:ext>
            </a:extLst>
          </p:cNvPr>
          <p:cNvCxnSpPr>
            <a:cxnSpLocks/>
          </p:cNvCxnSpPr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A77116A9-B35A-4830-8191-70752441F911}"/>
              </a:ext>
            </a:extLst>
          </p:cNvPr>
          <p:cNvSpPr txBox="1"/>
          <p:nvPr/>
        </p:nvSpPr>
        <p:spPr>
          <a:xfrm>
            <a:off x="678572" y="2242704"/>
            <a:ext cx="307777" cy="111184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Persistent Volume Claim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CFBD743-F215-4065-9E8B-620480A17052}"/>
              </a:ext>
            </a:extLst>
          </p:cNvPr>
          <p:cNvSpPr/>
          <p:nvPr/>
        </p:nvSpPr>
        <p:spPr>
          <a:xfrm>
            <a:off x="4227086" y="3975384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CBA3578-FCE6-4BEE-93B5-D6838C32AC62}"/>
              </a:ext>
            </a:extLst>
          </p:cNvPr>
          <p:cNvSpPr/>
          <p:nvPr/>
        </p:nvSpPr>
        <p:spPr>
          <a:xfrm>
            <a:off x="4274097" y="402086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AC07E79-4895-4EFA-84D8-AB2CC9B8BF6D}"/>
              </a:ext>
            </a:extLst>
          </p:cNvPr>
          <p:cNvSpPr/>
          <p:nvPr/>
        </p:nvSpPr>
        <p:spPr>
          <a:xfrm>
            <a:off x="5021993" y="4708161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D9AAC7-1AE6-4DAA-8E06-ACE12D1F213D}"/>
              </a:ext>
            </a:extLst>
          </p:cNvPr>
          <p:cNvSpPr/>
          <p:nvPr/>
        </p:nvSpPr>
        <p:spPr>
          <a:xfrm>
            <a:off x="4985905" y="4274511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D230F0-6B31-467C-AC5A-962B981DFD26}"/>
              </a:ext>
            </a:extLst>
          </p:cNvPr>
          <p:cNvSpPr/>
          <p:nvPr/>
        </p:nvSpPr>
        <p:spPr>
          <a:xfrm>
            <a:off x="4345234" y="456367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6400C2F-B016-461F-A6E2-811401309A35}"/>
              </a:ext>
            </a:extLst>
          </p:cNvPr>
          <p:cNvSpPr/>
          <p:nvPr/>
        </p:nvSpPr>
        <p:spPr>
          <a:xfrm>
            <a:off x="4336936" y="4074685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50718E0-58C1-496A-A7EF-0FA7B0B337C6}"/>
              </a:ext>
            </a:extLst>
          </p:cNvPr>
          <p:cNvSpPr txBox="1"/>
          <p:nvPr/>
        </p:nvSpPr>
        <p:spPr>
          <a:xfrm>
            <a:off x="4277634" y="4292481"/>
            <a:ext cx="78098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0C28B7A-39D3-47A3-B717-373A39BB9F2F}"/>
              </a:ext>
            </a:extLst>
          </p:cNvPr>
          <p:cNvSpPr/>
          <p:nvPr/>
        </p:nvSpPr>
        <p:spPr>
          <a:xfrm>
            <a:off x="2333632" y="3379469"/>
            <a:ext cx="723375" cy="369333"/>
          </a:xfrm>
          <a:prstGeom prst="rect">
            <a:avLst/>
          </a:prstGeom>
          <a:solidFill>
            <a:srgbClr val="93E3FF">
              <a:alpha val="97647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7E90F8D-10DA-4544-8163-AC268080E486}"/>
              </a:ext>
            </a:extLst>
          </p:cNvPr>
          <p:cNvSpPr/>
          <p:nvPr/>
        </p:nvSpPr>
        <p:spPr>
          <a:xfrm>
            <a:off x="1438463" y="3374254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FF11B4F-9E44-4CDF-B217-E8B2FD0D15E1}"/>
              </a:ext>
            </a:extLst>
          </p:cNvPr>
          <p:cNvSpPr/>
          <p:nvPr/>
        </p:nvSpPr>
        <p:spPr>
          <a:xfrm>
            <a:off x="1493751" y="3415709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17DB603-9C4F-4528-8CCD-207BA4985842}"/>
              </a:ext>
            </a:extLst>
          </p:cNvPr>
          <p:cNvSpPr/>
          <p:nvPr/>
        </p:nvSpPr>
        <p:spPr>
          <a:xfrm>
            <a:off x="2376248" y="3415687"/>
            <a:ext cx="723375" cy="369333"/>
          </a:xfrm>
          <a:prstGeom prst="rect">
            <a:avLst/>
          </a:prstGeom>
          <a:solidFill>
            <a:srgbClr val="93E3FF">
              <a:alpha val="97647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FAA17BD-F619-415F-8A93-C1CBBA7F9979}"/>
              </a:ext>
            </a:extLst>
          </p:cNvPr>
          <p:cNvSpPr txBox="1"/>
          <p:nvPr/>
        </p:nvSpPr>
        <p:spPr>
          <a:xfrm>
            <a:off x="2269827" y="3785400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StatefulSet</a:t>
            </a:r>
            <a:r>
              <a:rPr lang="en-US" sz="800" dirty="0">
                <a:solidFill>
                  <a:srgbClr val="C00000"/>
                </a:solidFill>
              </a:rPr>
              <a:t>/Service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33E3944-35EB-4313-BB4E-C9C2B310621F}"/>
              </a:ext>
            </a:extLst>
          </p:cNvPr>
          <p:cNvSpPr/>
          <p:nvPr/>
        </p:nvSpPr>
        <p:spPr>
          <a:xfrm>
            <a:off x="3244816" y="3383291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D810DAC-9AB5-4CDD-90DD-9068FB19B57A}"/>
              </a:ext>
            </a:extLst>
          </p:cNvPr>
          <p:cNvSpPr/>
          <p:nvPr/>
        </p:nvSpPr>
        <p:spPr>
          <a:xfrm>
            <a:off x="3293807" y="3418413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7D13CEB-C4F7-46F4-9CE6-0C21D79ED3C0}"/>
              </a:ext>
            </a:extLst>
          </p:cNvPr>
          <p:cNvSpPr/>
          <p:nvPr/>
        </p:nvSpPr>
        <p:spPr>
          <a:xfrm>
            <a:off x="3211155" y="3319308"/>
            <a:ext cx="777830" cy="521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0E5BC8C-C193-4E79-98BC-140ED213E88D}"/>
              </a:ext>
            </a:extLst>
          </p:cNvPr>
          <p:cNvSpPr txBox="1"/>
          <p:nvPr/>
        </p:nvSpPr>
        <p:spPr>
          <a:xfrm>
            <a:off x="7226188" y="2863879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Pod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33438-9F8C-230D-878B-F2CEAA35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1" y="106592"/>
            <a:ext cx="270766" cy="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4F084D-BD60-9C53-77AB-6F80C297AC4B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3E5E7-126F-3B9C-3B6D-C02E434F1FAA}"/>
              </a:ext>
            </a:extLst>
          </p:cNvPr>
          <p:cNvSpPr txBox="1"/>
          <p:nvPr/>
        </p:nvSpPr>
        <p:spPr>
          <a:xfrm>
            <a:off x="1326412" y="494774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F173E5-88DF-3632-6988-8341C70D4CD9}"/>
              </a:ext>
            </a:extLst>
          </p:cNvPr>
          <p:cNvCxnSpPr>
            <a:cxnSpLocks/>
          </p:cNvCxnSpPr>
          <p:nvPr/>
        </p:nvCxnSpPr>
        <p:spPr>
          <a:xfrm>
            <a:off x="1328775" y="3072180"/>
            <a:ext cx="15306" cy="2137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B641200-7F66-C466-3639-D22048DB50B2}"/>
              </a:ext>
            </a:extLst>
          </p:cNvPr>
          <p:cNvSpPr/>
          <p:nvPr/>
        </p:nvSpPr>
        <p:spPr>
          <a:xfrm>
            <a:off x="3403691" y="5195892"/>
            <a:ext cx="730170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ZAAS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B52A77-DFF4-C64F-3C7D-9638987FB72D}"/>
              </a:ext>
            </a:extLst>
          </p:cNvPr>
          <p:cNvCxnSpPr>
            <a:cxnSpLocks/>
          </p:cNvCxnSpPr>
          <p:nvPr/>
        </p:nvCxnSpPr>
        <p:spPr>
          <a:xfrm flipH="1">
            <a:off x="4034104" y="3072214"/>
            <a:ext cx="42112" cy="2077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038B4A-82DA-4080-C000-A8FDCA6289B5}"/>
              </a:ext>
            </a:extLst>
          </p:cNvPr>
          <p:cNvSpPr txBox="1"/>
          <p:nvPr/>
        </p:nvSpPr>
        <p:spPr>
          <a:xfrm>
            <a:off x="3564128" y="495604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7558</a:t>
            </a:r>
          </a:p>
        </p:txBody>
      </p:sp>
    </p:spTree>
    <p:extLst>
      <p:ext uri="{BB962C8B-B14F-4D97-AF65-F5344CB8AC3E}">
        <p14:creationId xmlns:p14="http://schemas.microsoft.com/office/powerpoint/2010/main" val="29160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244380" y="761985"/>
            <a:ext cx="5261358" cy="530050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260405" y="6304551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2616940" y="-1041679"/>
            <a:ext cx="599846" cy="496666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295244" y="4103491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58334" y="1743359"/>
            <a:ext cx="20934" cy="236013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542920" y="1779746"/>
            <a:ext cx="0" cy="1174365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3733091" y="471874"/>
            <a:ext cx="1" cy="669853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329547" y="79551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916862" y="39896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649521" y="257318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708221" y="6435024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1068415" y="5934649"/>
            <a:ext cx="0" cy="46375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03801" y="646561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3532" y="1441653"/>
            <a:ext cx="496666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89620" y="295411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3751308" y="1183413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260405" y="777215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4631956" y="2091546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B9CB831-7663-EF42-A2E0-9783F299621D}"/>
              </a:ext>
            </a:extLst>
          </p:cNvPr>
          <p:cNvSpPr/>
          <p:nvPr/>
        </p:nvSpPr>
        <p:spPr>
          <a:xfrm>
            <a:off x="6234954" y="773746"/>
            <a:ext cx="5866521" cy="528874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162A9C8-9572-9347-8594-735CB7609A72}"/>
              </a:ext>
            </a:extLst>
          </p:cNvPr>
          <p:cNvSpPr/>
          <p:nvPr/>
        </p:nvSpPr>
        <p:spPr>
          <a:xfrm rot="5400000">
            <a:off x="8907176" y="-1374024"/>
            <a:ext cx="599846" cy="560958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751F66-4FC6-3C4B-9AA2-A8BFC7AEEA76}"/>
              </a:ext>
            </a:extLst>
          </p:cNvPr>
          <p:cNvSpPr/>
          <p:nvPr/>
        </p:nvSpPr>
        <p:spPr>
          <a:xfrm>
            <a:off x="8324578" y="378243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E9B0E20-0FAE-AA4F-92DF-A609A5E3782B}"/>
              </a:ext>
            </a:extLst>
          </p:cNvPr>
          <p:cNvCxnSpPr>
            <a:cxnSpLocks/>
          </p:cNvCxnSpPr>
          <p:nvPr/>
        </p:nvCxnSpPr>
        <p:spPr>
          <a:xfrm>
            <a:off x="7925616" y="1760407"/>
            <a:ext cx="16701" cy="148853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3B3EC2E-EC7C-8546-A193-08D1F0D44B2A}"/>
              </a:ext>
            </a:extLst>
          </p:cNvPr>
          <p:cNvCxnSpPr>
            <a:cxnSpLocks/>
          </p:cNvCxnSpPr>
          <p:nvPr/>
        </p:nvCxnSpPr>
        <p:spPr>
          <a:xfrm>
            <a:off x="8749815" y="1776034"/>
            <a:ext cx="0" cy="202864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E47C89-3CD3-8840-A352-4A54D9AC5FCB}"/>
              </a:ext>
            </a:extLst>
          </p:cNvPr>
          <p:cNvCxnSpPr>
            <a:cxnSpLocks/>
          </p:cNvCxnSpPr>
          <p:nvPr/>
        </p:nvCxnSpPr>
        <p:spPr>
          <a:xfrm>
            <a:off x="9272049" y="461083"/>
            <a:ext cx="0" cy="68604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840878C-27CD-D249-B0A7-96A9E48BFAB8}"/>
              </a:ext>
            </a:extLst>
          </p:cNvPr>
          <p:cNvSpPr txBox="1"/>
          <p:nvPr/>
        </p:nvSpPr>
        <p:spPr>
          <a:xfrm>
            <a:off x="10298321" y="7846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EB5E1F-527D-F541-A3F3-A8936D146DCE}"/>
              </a:ext>
            </a:extLst>
          </p:cNvPr>
          <p:cNvSpPr txBox="1"/>
          <p:nvPr/>
        </p:nvSpPr>
        <p:spPr>
          <a:xfrm>
            <a:off x="7480494" y="299937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0AA536B-B480-CB4C-9CE1-BDEC93381877}"/>
              </a:ext>
            </a:extLst>
          </p:cNvPr>
          <p:cNvSpPr txBox="1"/>
          <p:nvPr/>
        </p:nvSpPr>
        <p:spPr>
          <a:xfrm>
            <a:off x="8261704" y="354307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70F8463-2886-C744-932C-7326A344D09C}"/>
              </a:ext>
            </a:extLst>
          </p:cNvPr>
          <p:cNvSpPr/>
          <p:nvPr/>
        </p:nvSpPr>
        <p:spPr>
          <a:xfrm>
            <a:off x="7449153" y="323732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C955236-0A42-454E-B0D2-927DA30A5A66}"/>
              </a:ext>
            </a:extLst>
          </p:cNvPr>
          <p:cNvSpPr txBox="1"/>
          <p:nvPr/>
        </p:nvSpPr>
        <p:spPr>
          <a:xfrm>
            <a:off x="9720082" y="117253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F168587-EC04-9840-9DAB-F4C5FC59CA54}"/>
              </a:ext>
            </a:extLst>
          </p:cNvPr>
          <p:cNvSpPr txBox="1"/>
          <p:nvPr/>
        </p:nvSpPr>
        <p:spPr>
          <a:xfrm>
            <a:off x="6229179" y="76633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58DD63-AFE8-9E4F-A6FA-6B052F216DFC}"/>
              </a:ext>
            </a:extLst>
          </p:cNvPr>
          <p:cNvSpPr/>
          <p:nvPr/>
        </p:nvSpPr>
        <p:spPr>
          <a:xfrm>
            <a:off x="6450892" y="2463628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4CB264D-5658-6145-B8AC-860BAE4A8776}"/>
              </a:ext>
            </a:extLst>
          </p:cNvPr>
          <p:cNvSpPr txBox="1"/>
          <p:nvPr/>
        </p:nvSpPr>
        <p:spPr>
          <a:xfrm>
            <a:off x="4704683" y="183427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CC6CEDA-3DFB-AE46-A0B2-90FFB4F20A37}"/>
              </a:ext>
            </a:extLst>
          </p:cNvPr>
          <p:cNvCxnSpPr>
            <a:cxnSpLocks/>
          </p:cNvCxnSpPr>
          <p:nvPr/>
        </p:nvCxnSpPr>
        <p:spPr>
          <a:xfrm>
            <a:off x="5193729" y="1760653"/>
            <a:ext cx="0" cy="304147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228C2C5-7DD3-8741-AC80-A11E1ADD57E3}"/>
              </a:ext>
            </a:extLst>
          </p:cNvPr>
          <p:cNvCxnSpPr>
            <a:cxnSpLocks/>
          </p:cNvCxnSpPr>
          <p:nvPr/>
        </p:nvCxnSpPr>
        <p:spPr>
          <a:xfrm>
            <a:off x="7054349" y="1751556"/>
            <a:ext cx="0" cy="7093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DDF5A2-5F82-814B-A345-1B15D4AE7038}"/>
              </a:ext>
            </a:extLst>
          </p:cNvPr>
          <p:cNvCxnSpPr>
            <a:endCxn id="159" idx="3"/>
          </p:cNvCxnSpPr>
          <p:nvPr/>
        </p:nvCxnSpPr>
        <p:spPr>
          <a:xfrm rot="10800000" flipV="1">
            <a:off x="5400193" y="1730693"/>
            <a:ext cx="1064738" cy="545520"/>
          </a:xfrm>
          <a:prstGeom prst="bentConnector3">
            <a:avLst>
              <a:gd name="adj1" fmla="val -190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5FDEA638-0EAE-6446-A3B2-75F8D51C142D}"/>
              </a:ext>
            </a:extLst>
          </p:cNvPr>
          <p:cNvCxnSpPr>
            <a:cxnSpLocks/>
          </p:cNvCxnSpPr>
          <p:nvPr/>
        </p:nvCxnSpPr>
        <p:spPr>
          <a:xfrm>
            <a:off x="4329547" y="1751556"/>
            <a:ext cx="2072758" cy="936082"/>
          </a:xfrm>
          <a:prstGeom prst="bentConnector3">
            <a:avLst>
              <a:gd name="adj1" fmla="val 103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0F325C6-3D57-6743-A0CD-5379697875EA}"/>
              </a:ext>
            </a:extLst>
          </p:cNvPr>
          <p:cNvSpPr txBox="1"/>
          <p:nvPr/>
        </p:nvSpPr>
        <p:spPr>
          <a:xfrm>
            <a:off x="6549186" y="22201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8E622CE0-35CF-9446-A3BB-1361A62A63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5638" y="1751556"/>
            <a:ext cx="3250672" cy="1291225"/>
          </a:xfrm>
          <a:prstGeom prst="bentConnector3">
            <a:avLst>
              <a:gd name="adj1" fmla="val 23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3853B250-D1EB-434C-9B59-301EF304A876}"/>
              </a:ext>
            </a:extLst>
          </p:cNvPr>
          <p:cNvCxnSpPr>
            <a:cxnSpLocks/>
          </p:cNvCxnSpPr>
          <p:nvPr/>
        </p:nvCxnSpPr>
        <p:spPr>
          <a:xfrm>
            <a:off x="3080215" y="1755404"/>
            <a:ext cx="4368938" cy="1770449"/>
          </a:xfrm>
          <a:prstGeom prst="bentConnector3">
            <a:avLst>
              <a:gd name="adj1" fmla="val -13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>
            <a:extLst>
              <a:ext uri="{FF2B5EF4-FFF2-40B4-BE49-F238E27FC236}">
                <a16:creationId xmlns:a16="http://schemas.microsoft.com/office/drawing/2014/main" id="{E718BD0A-10B3-3747-AD3B-99B0F56A4068}"/>
              </a:ext>
            </a:extLst>
          </p:cNvPr>
          <p:cNvSpPr/>
          <p:nvPr/>
        </p:nvSpPr>
        <p:spPr>
          <a:xfrm>
            <a:off x="5587566" y="2380030"/>
            <a:ext cx="598244" cy="2234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Infinispan</a:t>
            </a:r>
            <a:endParaRPr lang="en-US" sz="800" dirty="0"/>
          </a:p>
        </p:txBody>
      </p: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55ECF99E-80CA-404F-8EB4-A595398768C5}"/>
              </a:ext>
            </a:extLst>
          </p:cNvPr>
          <p:cNvCxnSpPr>
            <a:cxnSpLocks/>
          </p:cNvCxnSpPr>
          <p:nvPr/>
        </p:nvCxnSpPr>
        <p:spPr>
          <a:xfrm>
            <a:off x="2824522" y="1771290"/>
            <a:ext cx="5500056" cy="2138467"/>
          </a:xfrm>
          <a:prstGeom prst="bentConnector3">
            <a:avLst>
              <a:gd name="adj1" fmla="val 12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C050895F-85AF-0C4A-A35C-82475B58C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52079" y="1725153"/>
            <a:ext cx="6468693" cy="2543180"/>
          </a:xfrm>
          <a:prstGeom prst="bentConnector3">
            <a:avLst>
              <a:gd name="adj1" fmla="val 4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3668EED-9672-BF42-A8D9-470E9FD56468}"/>
              </a:ext>
            </a:extLst>
          </p:cNvPr>
          <p:cNvSpPr/>
          <p:nvPr/>
        </p:nvSpPr>
        <p:spPr>
          <a:xfrm>
            <a:off x="707467" y="4207071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6C6C84B-FBE6-C348-A714-84A683B26736}"/>
              </a:ext>
            </a:extLst>
          </p:cNvPr>
          <p:cNvSpPr/>
          <p:nvPr/>
        </p:nvSpPr>
        <p:spPr>
          <a:xfrm>
            <a:off x="1455363" y="4894372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658A2B4-233D-0342-A19B-AB7AD575E4FD}"/>
              </a:ext>
            </a:extLst>
          </p:cNvPr>
          <p:cNvSpPr/>
          <p:nvPr/>
        </p:nvSpPr>
        <p:spPr>
          <a:xfrm>
            <a:off x="1419275" y="4460722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A5E4BBF-2F46-C141-B01F-192D7DAF9D0E}"/>
              </a:ext>
            </a:extLst>
          </p:cNvPr>
          <p:cNvSpPr/>
          <p:nvPr/>
        </p:nvSpPr>
        <p:spPr>
          <a:xfrm>
            <a:off x="778604" y="4749881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3CCB7D6-2D9C-6648-84E2-FA23E285EDCC}"/>
              </a:ext>
            </a:extLst>
          </p:cNvPr>
          <p:cNvSpPr/>
          <p:nvPr/>
        </p:nvSpPr>
        <p:spPr>
          <a:xfrm>
            <a:off x="770306" y="4260896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BAD4E3D-FCDB-1C44-9F3F-CE6F1A900D88}"/>
              </a:ext>
            </a:extLst>
          </p:cNvPr>
          <p:cNvSpPr txBox="1"/>
          <p:nvPr/>
        </p:nvSpPr>
        <p:spPr>
          <a:xfrm>
            <a:off x="711004" y="4478692"/>
            <a:ext cx="78098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28736EA-29EB-4B4A-B0E5-E83A3C36F6D2}"/>
              </a:ext>
            </a:extLst>
          </p:cNvPr>
          <p:cNvCxnSpPr>
            <a:cxnSpLocks/>
          </p:cNvCxnSpPr>
          <p:nvPr/>
        </p:nvCxnSpPr>
        <p:spPr>
          <a:xfrm>
            <a:off x="1666815" y="1744681"/>
            <a:ext cx="0" cy="244099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C27C2D3-2413-CE4E-8AF4-D3032B98CC8B}"/>
              </a:ext>
            </a:extLst>
          </p:cNvPr>
          <p:cNvSpPr/>
          <p:nvPr/>
        </p:nvSpPr>
        <p:spPr>
          <a:xfrm>
            <a:off x="9563801" y="4060823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6B7DDD4-B177-854F-B983-158969FF13FA}"/>
              </a:ext>
            </a:extLst>
          </p:cNvPr>
          <p:cNvSpPr/>
          <p:nvPr/>
        </p:nvSpPr>
        <p:spPr>
          <a:xfrm>
            <a:off x="10311697" y="474812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3AF0B84-E2C0-F345-91D9-18A3E47985C3}"/>
              </a:ext>
            </a:extLst>
          </p:cNvPr>
          <p:cNvSpPr/>
          <p:nvPr/>
        </p:nvSpPr>
        <p:spPr>
          <a:xfrm>
            <a:off x="10275609" y="4314474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AD0FF9D-5D61-9648-983F-01EE2AAFEA6A}"/>
              </a:ext>
            </a:extLst>
          </p:cNvPr>
          <p:cNvSpPr/>
          <p:nvPr/>
        </p:nvSpPr>
        <p:spPr>
          <a:xfrm>
            <a:off x="9634938" y="4603633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2F7AF19-C042-F14D-BD44-33CB90F5E778}"/>
              </a:ext>
            </a:extLst>
          </p:cNvPr>
          <p:cNvSpPr/>
          <p:nvPr/>
        </p:nvSpPr>
        <p:spPr>
          <a:xfrm>
            <a:off x="9626640" y="4114648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B10659F-F09F-CD4A-9BC7-897189FF9696}"/>
              </a:ext>
            </a:extLst>
          </p:cNvPr>
          <p:cNvSpPr txBox="1"/>
          <p:nvPr/>
        </p:nvSpPr>
        <p:spPr>
          <a:xfrm>
            <a:off x="9567338" y="4332444"/>
            <a:ext cx="78098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F72DC41-91A3-3A42-BA85-624CF14C84BB}"/>
              </a:ext>
            </a:extLst>
          </p:cNvPr>
          <p:cNvCxnSpPr>
            <a:cxnSpLocks/>
          </p:cNvCxnSpPr>
          <p:nvPr/>
        </p:nvCxnSpPr>
        <p:spPr>
          <a:xfrm>
            <a:off x="10031268" y="1745760"/>
            <a:ext cx="14477" cy="230681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563CA3DA-6EC8-BB4B-9DBD-EF4E8281534A}"/>
              </a:ext>
            </a:extLst>
          </p:cNvPr>
          <p:cNvCxnSpPr>
            <a:cxnSpLocks/>
          </p:cNvCxnSpPr>
          <p:nvPr/>
        </p:nvCxnSpPr>
        <p:spPr>
          <a:xfrm>
            <a:off x="2160045" y="1745760"/>
            <a:ext cx="7369458" cy="2891905"/>
          </a:xfrm>
          <a:prstGeom prst="bentConnector3">
            <a:avLst>
              <a:gd name="adj1" fmla="val 368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C21A1E3-75A0-F646-9B6A-31E962C3B20A}"/>
              </a:ext>
            </a:extLst>
          </p:cNvPr>
          <p:cNvCxnSpPr/>
          <p:nvPr/>
        </p:nvCxnSpPr>
        <p:spPr>
          <a:xfrm rot="10800000" flipV="1">
            <a:off x="2085277" y="1738944"/>
            <a:ext cx="9116450" cy="3399232"/>
          </a:xfrm>
          <a:prstGeom prst="bentConnector3">
            <a:avLst>
              <a:gd name="adj1" fmla="val 13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63F1CD4-CD02-B14F-8A76-4C49E88E5965}"/>
              </a:ext>
            </a:extLst>
          </p:cNvPr>
          <p:cNvSpPr/>
          <p:nvPr/>
        </p:nvSpPr>
        <p:spPr>
          <a:xfrm>
            <a:off x="391239" y="565825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0CE4968-F6CF-8E49-ADD2-D4BEA59A42F3}"/>
              </a:ext>
            </a:extLst>
          </p:cNvPr>
          <p:cNvCxnSpPr>
            <a:cxnSpLocks/>
          </p:cNvCxnSpPr>
          <p:nvPr/>
        </p:nvCxnSpPr>
        <p:spPr>
          <a:xfrm flipH="1">
            <a:off x="433532" y="1760407"/>
            <a:ext cx="13054" cy="3897851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D8CF035-BAFE-2146-B94A-9FA100D5D47C}"/>
              </a:ext>
            </a:extLst>
          </p:cNvPr>
          <p:cNvSpPr/>
          <p:nvPr/>
        </p:nvSpPr>
        <p:spPr>
          <a:xfrm>
            <a:off x="10612161" y="5297269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7B3FB1-88E0-2A4A-9926-C7B232639B9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28786" y="471875"/>
            <a:ext cx="1634920" cy="6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3BAD18-CB55-C843-89F6-26793A17B2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33002" y="461083"/>
            <a:ext cx="2839047" cy="107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771CF5-C078-8241-95C0-6E3D315E414D}"/>
              </a:ext>
            </a:extLst>
          </p:cNvPr>
          <p:cNvSpPr txBox="1"/>
          <p:nvPr/>
        </p:nvSpPr>
        <p:spPr>
          <a:xfrm>
            <a:off x="5363706" y="282592"/>
            <a:ext cx="1069296" cy="378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30" dirty="0" err="1"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 Distributor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AEE597-32B8-2142-93EE-C39F9904A456}"/>
              </a:ext>
            </a:extLst>
          </p:cNvPr>
          <p:cNvCxnSpPr>
            <a:cxnSpLocks/>
          </p:cNvCxnSpPr>
          <p:nvPr/>
        </p:nvCxnSpPr>
        <p:spPr>
          <a:xfrm>
            <a:off x="5374647" y="2456346"/>
            <a:ext cx="234117" cy="3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52AFA6-DF12-2949-AB38-96C1DB011F32}"/>
              </a:ext>
            </a:extLst>
          </p:cNvPr>
          <p:cNvCxnSpPr>
            <a:cxnSpLocks/>
          </p:cNvCxnSpPr>
          <p:nvPr/>
        </p:nvCxnSpPr>
        <p:spPr>
          <a:xfrm flipH="1" flipV="1">
            <a:off x="6176700" y="2471718"/>
            <a:ext cx="290553" cy="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520F17-65C5-B541-B340-6427C9CF5A2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898354" y="74774"/>
            <a:ext cx="0" cy="2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3847E2-CD27-D14C-B52D-FAE4E66E0E74}"/>
              </a:ext>
            </a:extLst>
          </p:cNvPr>
          <p:cNvSpPr txBox="1"/>
          <p:nvPr/>
        </p:nvSpPr>
        <p:spPr>
          <a:xfrm>
            <a:off x="5870461" y="23527"/>
            <a:ext cx="81304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port sharing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1E79B2-3918-5643-97B4-DF1C770B2E06}"/>
              </a:ext>
            </a:extLst>
          </p:cNvPr>
          <p:cNvCxnSpPr>
            <a:cxnSpLocks/>
          </p:cNvCxnSpPr>
          <p:nvPr/>
        </p:nvCxnSpPr>
        <p:spPr>
          <a:xfrm>
            <a:off x="11477082" y="1745760"/>
            <a:ext cx="0" cy="355150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4167D8-E3CF-2C4E-A66C-D8FCA1513BAE}"/>
              </a:ext>
            </a:extLst>
          </p:cNvPr>
          <p:cNvCxnSpPr>
            <a:cxnSpLocks/>
          </p:cNvCxnSpPr>
          <p:nvPr/>
        </p:nvCxnSpPr>
        <p:spPr>
          <a:xfrm>
            <a:off x="571668" y="1755404"/>
            <a:ext cx="0" cy="3599306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D98D8-DD6B-6744-9F0C-123AE9D504BA}"/>
              </a:ext>
            </a:extLst>
          </p:cNvPr>
          <p:cNvCxnSpPr>
            <a:cxnSpLocks/>
          </p:cNvCxnSpPr>
          <p:nvPr/>
        </p:nvCxnSpPr>
        <p:spPr>
          <a:xfrm>
            <a:off x="571668" y="5354710"/>
            <a:ext cx="10016209" cy="0"/>
          </a:xfrm>
          <a:prstGeom prst="line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8DF348-340F-1B48-912E-EF1507D5D066}"/>
              </a:ext>
            </a:extLst>
          </p:cNvPr>
          <p:cNvCxnSpPr>
            <a:cxnSpLocks/>
          </p:cNvCxnSpPr>
          <p:nvPr/>
        </p:nvCxnSpPr>
        <p:spPr>
          <a:xfrm>
            <a:off x="11937053" y="1725152"/>
            <a:ext cx="0" cy="4089529"/>
          </a:xfrm>
          <a:prstGeom prst="straightConnector1">
            <a:avLst/>
          </a:prstGeom>
          <a:ln w="127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8492EF2-C798-1D4A-8868-B9C84486DD40}"/>
              </a:ext>
            </a:extLst>
          </p:cNvPr>
          <p:cNvCxnSpPr>
            <a:cxnSpLocks/>
          </p:cNvCxnSpPr>
          <p:nvPr/>
        </p:nvCxnSpPr>
        <p:spPr>
          <a:xfrm>
            <a:off x="1540022" y="5814681"/>
            <a:ext cx="10397031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421FF9D-1ADE-0242-9413-34AAFC38AD02}"/>
              </a:ext>
            </a:extLst>
          </p:cNvPr>
          <p:cNvSpPr/>
          <p:nvPr/>
        </p:nvSpPr>
        <p:spPr>
          <a:xfrm>
            <a:off x="10214560" y="6296483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89B4204-DB49-544B-948C-D2C21989690D}"/>
              </a:ext>
            </a:extLst>
          </p:cNvPr>
          <p:cNvSpPr/>
          <p:nvPr/>
        </p:nvSpPr>
        <p:spPr>
          <a:xfrm>
            <a:off x="10662376" y="6426956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7603BE-D139-B247-9092-F567F1CB10BB}"/>
              </a:ext>
            </a:extLst>
          </p:cNvPr>
          <p:cNvSpPr txBox="1"/>
          <p:nvPr/>
        </p:nvSpPr>
        <p:spPr>
          <a:xfrm>
            <a:off x="10257956" y="645754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38F778-C540-A142-A6C0-497287E7F277}"/>
              </a:ext>
            </a:extLst>
          </p:cNvPr>
          <p:cNvCxnSpPr>
            <a:cxnSpLocks/>
          </p:cNvCxnSpPr>
          <p:nvPr/>
        </p:nvCxnSpPr>
        <p:spPr>
          <a:xfrm>
            <a:off x="11337404" y="5573660"/>
            <a:ext cx="0" cy="82474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DCBC10B-F9CB-564A-95BC-D8A4971AF506}"/>
              </a:ext>
            </a:extLst>
          </p:cNvPr>
          <p:cNvSpPr txBox="1"/>
          <p:nvPr/>
        </p:nvSpPr>
        <p:spPr>
          <a:xfrm>
            <a:off x="5433707" y="3189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9577BB-A391-6041-A2E0-154384207EF8}"/>
              </a:ext>
            </a:extLst>
          </p:cNvPr>
          <p:cNvCxnSpPr>
            <a:cxnSpLocks/>
            <a:endCxn id="125" idx="0"/>
          </p:cNvCxnSpPr>
          <p:nvPr/>
        </p:nvCxnSpPr>
        <p:spPr>
          <a:xfrm flipV="1">
            <a:off x="6402305" y="1430770"/>
            <a:ext cx="5609588" cy="632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CFAE7-0317-9E47-8519-9F25EBE9C1AC}"/>
              </a:ext>
            </a:extLst>
          </p:cNvPr>
          <p:cNvSpPr txBox="1"/>
          <p:nvPr/>
        </p:nvSpPr>
        <p:spPr>
          <a:xfrm>
            <a:off x="231933" y="412701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EEE9E0-AC27-9E4E-90CE-7CED6BBD54E7}"/>
              </a:ext>
            </a:extLst>
          </p:cNvPr>
          <p:cNvSpPr txBox="1"/>
          <p:nvPr/>
        </p:nvSpPr>
        <p:spPr>
          <a:xfrm>
            <a:off x="199771" y="16555"/>
            <a:ext cx="132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6C1A43-388A-144B-BF15-B6BD13BDD890}"/>
              </a:ext>
            </a:extLst>
          </p:cNvPr>
          <p:cNvSpPr txBox="1"/>
          <p:nvPr/>
        </p:nvSpPr>
        <p:spPr>
          <a:xfrm>
            <a:off x="10724589" y="52082"/>
            <a:ext cx="131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A4CCF7-A681-824C-B25C-43AA6ED545FC}"/>
              </a:ext>
            </a:extLst>
          </p:cNvPr>
          <p:cNvCxnSpPr>
            <a:cxnSpLocks/>
          </p:cNvCxnSpPr>
          <p:nvPr/>
        </p:nvCxnSpPr>
        <p:spPr>
          <a:xfrm>
            <a:off x="4112995" y="3274208"/>
            <a:ext cx="3345226" cy="9427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27D1778-8EC2-F140-8794-8632CD463F96}"/>
              </a:ext>
            </a:extLst>
          </p:cNvPr>
          <p:cNvSpPr txBox="1"/>
          <p:nvPr/>
        </p:nvSpPr>
        <p:spPr>
          <a:xfrm>
            <a:off x="10146324" y="412140"/>
            <a:ext cx="1955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(Can be on different </a:t>
            </a:r>
            <a:r>
              <a:rPr lang="en-US" sz="1200" dirty="0" err="1"/>
              <a:t>sysplex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2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38363</TotalTime>
  <Words>612</Words>
  <Application>Microsoft Macintosh PowerPoint</Application>
  <PresentationFormat>Widescreen</PresentationFormat>
  <Paragraphs>374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Sean Grady</cp:lastModifiedBy>
  <cp:revision>123</cp:revision>
  <cp:lastPrinted>2019-01-15T13:25:18Z</cp:lastPrinted>
  <dcterms:created xsi:type="dcterms:W3CDTF">2019-01-10T12:40:48Z</dcterms:created>
  <dcterms:modified xsi:type="dcterms:W3CDTF">2024-09-27T20:42:57Z</dcterms:modified>
</cp:coreProperties>
</file>