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Lato" panose="020F0502020204030203" pitchFamily="34" charset="0"/>
      <p:regular r:id="rId18"/>
    </p:embeddedFont>
    <p:embeddedFont>
      <p:font typeface="Lato Bold" panose="020B0604020202020204" charset="0"/>
      <p:regular r:id="rId19"/>
    </p:embeddedFont>
    <p:embeddedFont>
      <p:font typeface="Lato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9352" y="524751"/>
            <a:ext cx="16609296" cy="2433548"/>
          </a:xfrm>
          <a:custGeom>
            <a:avLst/>
            <a:gdLst/>
            <a:ahLst/>
            <a:cxnLst/>
            <a:rect l="l" t="t" r="r" b="b"/>
            <a:pathLst>
              <a:path w="16609296" h="2433548">
                <a:moveTo>
                  <a:pt x="0" y="0"/>
                </a:moveTo>
                <a:lnTo>
                  <a:pt x="16609296" y="0"/>
                </a:lnTo>
                <a:lnTo>
                  <a:pt x="16609296" y="2433548"/>
                </a:lnTo>
                <a:lnTo>
                  <a:pt x="0" y="2433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600200" y="3296875"/>
            <a:ext cx="14493059" cy="142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9"/>
              </a:lnSpc>
            </a:pPr>
            <a:r>
              <a:rPr lang="en-US" sz="4120" dirty="0">
                <a:solidFill>
                  <a:srgbClr val="000000"/>
                </a:solidFill>
                <a:latin typeface="Canva Sans Bold"/>
              </a:rPr>
              <a:t>DEPARTMENT OF COMPUTER SCIENCE AND ENGINEERING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52800" y="5061857"/>
            <a:ext cx="10459912" cy="8489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Project Name</a:t>
            </a:r>
            <a:r>
              <a:rPr lang="en-US" sz="3550" dirty="0">
                <a:solidFill>
                  <a:srgbClr val="000000"/>
                </a:solidFill>
                <a:latin typeface="Lato"/>
              </a:rPr>
              <a:t>: Smart Water Fountain</a:t>
            </a: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Team Name: </a:t>
            </a:r>
            <a:r>
              <a:rPr lang="en-US" sz="3550" dirty="0">
                <a:solidFill>
                  <a:srgbClr val="000000"/>
                </a:solidFill>
                <a:latin typeface="Lato"/>
              </a:rPr>
              <a:t>Proj_224781_Team_2</a:t>
            </a: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Team Members: </a:t>
            </a: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         </a:t>
            </a:r>
            <a:r>
              <a:rPr lang="en-US" sz="3600" spc="-15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NISHAN K M(113321104068) </a:t>
            </a:r>
            <a:r>
              <a:rPr lang="en-US" sz="3600" spc="-10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 </a:t>
            </a: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lang="en-US" sz="3600" spc="-20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         PARAMESHWARAN J(</a:t>
            </a:r>
            <a:r>
              <a:rPr lang="en-US" sz="3600" spc="-15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113321104069</a:t>
            </a:r>
            <a:r>
              <a:rPr lang="en-US" sz="3600" spc="-20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) </a:t>
            </a: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lang="en-US" sz="3600" spc="-490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                    </a:t>
            </a:r>
            <a:r>
              <a:rPr lang="en-US" sz="3600" spc="-20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PATURU SUNEEL CHOWDARY    (</a:t>
            </a:r>
            <a:r>
              <a:rPr lang="en-US" sz="3600" spc="-15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113321104072</a:t>
            </a:r>
            <a:r>
              <a:rPr lang="en-US" sz="3600" spc="-20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)     </a:t>
            </a:r>
          </a:p>
          <a:p>
            <a:pPr marL="469900" marR="553720">
              <a:lnSpc>
                <a:spcPct val="146300"/>
              </a:lnSpc>
              <a:spcBef>
                <a:spcPts val="5"/>
              </a:spcBef>
            </a:pPr>
            <a:r>
              <a:rPr lang="en-US" sz="3600" spc="-15" dirty="0">
                <a:solidFill>
                  <a:srgbClr val="3E3E3E"/>
                </a:solidFill>
                <a:latin typeface="30"/>
                <a:cs typeface="Times New Roman" panose="02020603050405020304" pitchFamily="18" charset="0"/>
              </a:rPr>
              <a:t>        PAVANKUMAR V(113321104073)</a:t>
            </a:r>
            <a:endParaRPr lang="en-US" sz="3600" dirty="0">
              <a:latin typeface="30"/>
              <a:cs typeface="Times New Roman" panose="02020603050405020304" pitchFamily="18" charset="0"/>
            </a:endParaRP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30"/>
              </a:rPr>
              <a:t>                           </a:t>
            </a: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Canva Sans Bold"/>
              </a:rPr>
              <a:t>                            </a:t>
            </a:r>
          </a:p>
          <a:p>
            <a:pPr>
              <a:lnSpc>
                <a:spcPts val="4970"/>
              </a:lnSpc>
            </a:pPr>
            <a:endParaRPr lang="en-US" sz="3550" dirty="0">
              <a:solidFill>
                <a:srgbClr val="000000"/>
              </a:solidFill>
              <a:latin typeface="Canva Sans Bold"/>
            </a:endParaRPr>
          </a:p>
          <a:p>
            <a:pPr>
              <a:lnSpc>
                <a:spcPts val="4970"/>
              </a:lnSpc>
            </a:pPr>
            <a:endParaRPr lang="en-US" sz="3550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61342"/>
            <a:ext cx="16230600" cy="253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70"/>
              </a:lnSpc>
            </a:pPr>
            <a:r>
              <a:rPr lang="en-US" sz="14764">
                <a:solidFill>
                  <a:srgbClr val="000000"/>
                </a:solidFill>
                <a:latin typeface="Lato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2898975" y="7160574"/>
            <a:ext cx="12976191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V="1">
            <a:off x="6537913" y="7802831"/>
            <a:ext cx="6293695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3304" y="2924291"/>
            <a:ext cx="9144000" cy="3499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073093" y="1028700"/>
            <a:ext cx="6186207" cy="8229600"/>
          </a:xfrm>
          <a:custGeom>
            <a:avLst/>
            <a:gdLst/>
            <a:ahLst/>
            <a:cxnLst/>
            <a:rect l="l" t="t" r="r" b="b"/>
            <a:pathLst>
              <a:path w="6186207" h="8229600">
                <a:moveTo>
                  <a:pt x="0" y="0"/>
                </a:moveTo>
                <a:lnTo>
                  <a:pt x="6186207" y="0"/>
                </a:lnTo>
                <a:lnTo>
                  <a:pt x="61862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05" r="-1820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83150" y="847725"/>
            <a:ext cx="10277701" cy="155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6"/>
              </a:lnSpc>
            </a:pPr>
            <a:r>
              <a:rPr lang="en-US" sz="9004">
                <a:solidFill>
                  <a:srgbClr val="000000"/>
                </a:solidFill>
                <a:latin typeface="Lato"/>
              </a:rPr>
              <a:t>Innovation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156" y="3416480"/>
            <a:ext cx="10224184" cy="639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>
                <a:solidFill>
                  <a:srgbClr val="000000"/>
                </a:solidFill>
                <a:latin typeface="Lato"/>
              </a:rPr>
              <a:t>Smart Control : Implement IoT technology for remote control and scheduling of fountain operation.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>
                <a:solidFill>
                  <a:srgbClr val="000000"/>
                </a:solidFill>
                <a:latin typeface="Lato"/>
              </a:rPr>
              <a:t>Water Recycling: Integrate a closed-loop water recycling system to minimize water usage.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>
                <a:solidFill>
                  <a:srgbClr val="000000"/>
                </a:solidFill>
                <a:latin typeface="Lato"/>
              </a:rPr>
              <a:t>Music and Light Synchronization: Sync fountain displays with music and lighting for captivating shows.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>
                <a:solidFill>
                  <a:srgbClr val="000000"/>
                </a:solidFill>
                <a:latin typeface="Lato"/>
              </a:rPr>
              <a:t>Water Quality Sensors: Use sensors to monitor water quality and adjust purification processes as needed.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>
                <a:solidFill>
                  <a:srgbClr val="000000"/>
                </a:solidFill>
                <a:latin typeface="Lato"/>
              </a:rPr>
              <a:t>Augmented Reality (AR) Features: Create an AR app that provides information about the fountain's history, design, and more when visitors point their smartphones at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896455"/>
            <a:ext cx="16238894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07906" y="748886"/>
            <a:ext cx="13824919" cy="155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000000"/>
                </a:solidFill>
                <a:latin typeface="Lato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4720" y="3400447"/>
            <a:ext cx="16938560" cy="585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Water Conservation: Design fountains that use water efficiently, minimizing waste.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Aesthetic Enhancement: Create visually appealing fountains that enhance the beauty of public parks and gardens.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Environmental Sustainability: Implement eco-friendly features like solar-powered pumps and LED lighting.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Maintenance Efficiency: Develop a system that monitors and reports.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Water Quality: Maintain water quality through filtration and purification systems.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Data Analytics: Collect data on fountain usage and visitor preferences to improve the overall experience.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Water Feature Variety: Create fountains with various water features like misting, spraying, and cascading for diversity.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2656" y="567807"/>
            <a:ext cx="15113364" cy="155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000000"/>
                </a:solidFill>
                <a:latin typeface="Lato"/>
              </a:rPr>
              <a:t>Requirements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8535" y="3323943"/>
            <a:ext cx="16035929" cy="6271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Fountain Design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Collaborate with architects and designers to create aesthetically pleasing fountain structures that fit the park's theme.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Water Management System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Install pumps, filters, and reservoirs for efficient water circulation and filtration.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Sensors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Use water quality sensors, temperature sensors, and weather sensors to gather data for monitoring and control.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Control System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Develop a user-friendly control interface, which can be a smartphone app or a touch panel at the park.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Water Recycling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Implement a water recycling system to minimize water wastage.</a:t>
            </a:r>
          </a:p>
        </p:txBody>
      </p:sp>
      <p:sp>
        <p:nvSpPr>
          <p:cNvPr id="4" name="AutoShape 4"/>
          <p:cNvSpPr/>
          <p:nvPr/>
        </p:nvSpPr>
        <p:spPr>
          <a:xfrm>
            <a:off x="2638404" y="2761968"/>
            <a:ext cx="12976191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7972" y="2134299"/>
            <a:ext cx="17232055" cy="516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Safety Measures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Ensure safety features like water depth sensors and emergency shut-off mechanisms.</a:t>
            </a:r>
          </a:p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Weatherproofing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Design the fountain and its components to withstand various weather conditions.</a:t>
            </a:r>
          </a:p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Maintenance Protocol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Establish a maintenance schedule and integrate sensors to provide alerts for maintenance needs.</a:t>
            </a:r>
          </a:p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Energy Management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Utilize energy-efficient components and consider renewable energy sources such as solar panels.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51574" y="2533815"/>
            <a:ext cx="10984853" cy="7105801"/>
          </a:xfrm>
          <a:custGeom>
            <a:avLst/>
            <a:gdLst/>
            <a:ahLst/>
            <a:cxnLst/>
            <a:rect l="l" t="t" r="r" b="b"/>
            <a:pathLst>
              <a:path w="10984853" h="7105801">
                <a:moveTo>
                  <a:pt x="0" y="0"/>
                </a:moveTo>
                <a:lnTo>
                  <a:pt x="10984852" y="0"/>
                </a:lnTo>
                <a:lnTo>
                  <a:pt x="10984852" y="7105800"/>
                </a:lnTo>
                <a:lnTo>
                  <a:pt x="0" y="710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491776"/>
            <a:ext cx="16230600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ato"/>
              </a:rPr>
              <a:t>Raspberry Pi Integration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0771" y="2420738"/>
            <a:ext cx="16754751" cy="7538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trigPin=12;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echoPin=10;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vcc=13;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gnd=10;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void setup()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Serial.begin(9600);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pinMode(trigPin, OUTPUT);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pinMode(echoPin, INPUT);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pinMode(vcc, OUTPUT);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pinMode(gnd, OUTPUT);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 digitalWrite(vcc, HIGH);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 digitalWrite(gnd, LOW);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}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void loop()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long  duration,distance;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digitalWrite(trigPin, HIGH);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delayMicroseconds(10); 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digitalWrite(trigPin, LOW);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delayMicroseconds(10);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distance=(duration*0.034/2) + 1;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Serial.println("Distance = "+ String(distance));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delay(1000);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if(distance&lt;100)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Serial.println("High");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digitalWrite(1, HIGH);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delay(1000);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}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else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Serial.println("Low");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digitalWrite(1, LOW);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delay(1000);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}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75384"/>
            <a:ext cx="15937617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ato"/>
              </a:rPr>
              <a:t>Code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art_water_fountains">
            <a:hlinkClick r:id="" action="ppaction://media"/>
            <a:extLst>
              <a:ext uri="{FF2B5EF4-FFF2-40B4-BE49-F238E27FC236}">
                <a16:creationId xmlns:a16="http://schemas.microsoft.com/office/drawing/2014/main" id="{A9266B43-9F24-75B5-9F70-F3F8884C2B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8287999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2834" y="857250"/>
            <a:ext cx="1346233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ato"/>
              </a:rPr>
              <a:t>Conclusion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9792" y="3362043"/>
            <a:ext cx="16638215" cy="587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7569" lvl="1" indent="-398785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Canva Sans"/>
              </a:rPr>
              <a:t>The 'Smart Water Fountains' project has successfully transformed public parks and gardens into vibrant, sustainable, and interactive spaces that delight and engage visitors.</a:t>
            </a:r>
          </a:p>
          <a:p>
            <a:pPr marL="797569" lvl="1" indent="-398785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Canva Sans"/>
              </a:rPr>
              <a:t>The 'Smart Water Fountains' project is not just about water features but also about creating a hub for research, education, and community gathering.</a:t>
            </a:r>
          </a:p>
          <a:p>
            <a:pPr marL="797569" lvl="1" indent="-398785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Canva Sans"/>
              </a:rPr>
              <a:t>As a result, these fountains have become more than decorative elements; they have become community landmarks, promoting interaction, environmental stewardship, and cultural enrichment.</a:t>
            </a:r>
          </a:p>
        </p:txBody>
      </p:sp>
      <p:sp>
        <p:nvSpPr>
          <p:cNvPr id="4" name="AutoShape 4"/>
          <p:cNvSpPr/>
          <p:nvPr/>
        </p:nvSpPr>
        <p:spPr>
          <a:xfrm>
            <a:off x="2790804" y="2914368"/>
            <a:ext cx="12976191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691</Words>
  <Application>Microsoft Office PowerPoint</Application>
  <PresentationFormat>Custom</PresentationFormat>
  <Paragraphs>78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Lato</vt:lpstr>
      <vt:lpstr>Lato Semi-Bold</vt:lpstr>
      <vt:lpstr>Calibri</vt:lpstr>
      <vt:lpstr>Arial</vt:lpstr>
      <vt:lpstr>Lato Bold</vt:lpstr>
      <vt:lpstr>30</vt:lpstr>
      <vt:lpstr>Lato Semi-Bold Italics</vt:lpstr>
      <vt:lpstr>Lato Italics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Smart_water_fountains_IOT_Phase3</dc:title>
  <dc:creator>PETA SRAVAN KUMAR</dc:creator>
  <cp:lastModifiedBy>PETA SRAVAN KUMAR</cp:lastModifiedBy>
  <cp:revision>4</cp:revision>
  <dcterms:created xsi:type="dcterms:W3CDTF">2006-08-16T00:00:00Z</dcterms:created>
  <dcterms:modified xsi:type="dcterms:W3CDTF">2023-10-25T15:00:02Z</dcterms:modified>
  <dc:identifier>DAFxf7O1gfU</dc:identifier>
</cp:coreProperties>
</file>