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0" r:id="rId22"/>
    <p:sldId id="271" r:id="rId23"/>
    <p:sldId id="272" r:id="rId24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1pPr>
    <a:lvl2pPr marL="0" marR="0" indent="457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2pPr>
    <a:lvl3pPr marL="0" marR="0" indent="914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3pPr>
    <a:lvl4pPr marL="0" marR="0" indent="1371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4pPr>
    <a:lvl5pPr marL="0" marR="0" indent="18288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5pPr>
    <a:lvl6pPr marL="0" marR="0" indent="22860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6pPr>
    <a:lvl7pPr marL="0" marR="0" indent="27432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7pPr>
    <a:lvl8pPr marL="0" marR="0" indent="32004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8pPr>
    <a:lvl9pPr marL="0" marR="0" indent="3657600" algn="ctr" defTabSz="2438338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2400" u="none" kumimoji="0" normalizeH="0">
        <a:ln>
          <a:noFill/>
        </a:ln>
        <a:solidFill>
          <a:srgbClr val="5E5E5E"/>
        </a:solidFill>
        <a:effectLst/>
        <a:uFillTx/>
        <a:latin typeface="+mn-lt"/>
        <a:ea typeface="+mn-ea"/>
        <a:cs typeface="+mn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381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381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3E5E8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536773"/>
              </a:solidFill>
              <a:prstDash val="solid"/>
              <a:miter lim="400000"/>
            </a:ln>
          </a:top>
          <a:bottom>
            <a:ln w="12700" cap="flat">
              <a:solidFill>
                <a:srgbClr val="536773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381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36773"/>
              </a:solidFill>
              <a:prstDash val="solid"/>
              <a:miter lim="400000"/>
            </a:ln>
          </a:left>
          <a:right>
            <a:ln w="12700" cap="flat">
              <a:solidFill>
                <a:srgbClr val="536773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536773"/>
              </a:solidFill>
              <a:prstDash val="solid"/>
              <a:miter lim="400000"/>
            </a:ln>
          </a:insideH>
          <a:insideV>
            <a:ln w="12700" cap="flat">
              <a:solidFill>
                <a:srgbClr val="536773"/>
              </a:solidFill>
              <a:prstDash val="solid"/>
              <a:miter lim="400000"/>
            </a:ln>
          </a:insideV>
        </a:tcBdr>
        <a:fill>
          <a:solidFill>
            <a:schemeClr val="accent1">
              <a:lumOff val="16847"/>
            </a:schemeClr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838383"/>
              </a:solidFill>
              <a:prstDash val="solid"/>
              <a:miter lim="400000"/>
            </a:ln>
          </a:left>
          <a:right>
            <a:ln w="12700" cap="flat">
              <a:solidFill>
                <a:srgbClr val="838383"/>
              </a:solidFill>
              <a:prstDash val="solid"/>
              <a:miter lim="400000"/>
            </a:ln>
          </a:right>
          <a:top>
            <a:ln w="12700" cap="flat">
              <a:solidFill>
                <a:srgbClr val="838383"/>
              </a:solidFill>
              <a:prstDash val="solid"/>
              <a:miter lim="400000"/>
            </a:ln>
          </a:top>
          <a:bottom>
            <a:ln w="12700" cap="flat">
              <a:solidFill>
                <a:srgbClr val="838383"/>
              </a:solidFill>
              <a:prstDash val="solid"/>
              <a:miter lim="400000"/>
            </a:ln>
          </a:bottom>
          <a:insideH>
            <a:ln w="12700" cap="flat">
              <a:solidFill>
                <a:srgbClr val="838383"/>
              </a:solidFill>
              <a:prstDash val="solid"/>
              <a:miter lim="400000"/>
            </a:ln>
          </a:insideH>
          <a:insideV>
            <a:ln w="12700" cap="flat">
              <a:solidFill>
                <a:srgbClr val="838383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808080"/>
              </a:solidFill>
              <a:prstDash val="solid"/>
              <a:miter lim="400000"/>
            </a:ln>
          </a:right>
          <a:top>
            <a:ln w="12700" cap="flat">
              <a:solidFill>
                <a:srgbClr val="808080"/>
              </a:solidFill>
              <a:prstDash val="solid"/>
              <a:miter lim="400000"/>
            </a:ln>
          </a:top>
          <a:bottom>
            <a:ln w="12700" cap="flat">
              <a:solidFill>
                <a:srgbClr val="808080"/>
              </a:solidFill>
              <a:prstDash val="solid"/>
              <a:miter lim="400000"/>
            </a:ln>
          </a:bottom>
          <a:insideH>
            <a:ln w="12700" cap="flat">
              <a:solidFill>
                <a:srgbClr val="808080"/>
              </a:solidFill>
              <a:prstDash val="solid"/>
              <a:miter lim="400000"/>
            </a:ln>
          </a:insideH>
          <a:insideV>
            <a:ln w="12700" cap="flat">
              <a:solidFill>
                <a:srgbClr val="808080"/>
              </a:solidFill>
              <a:prstDash val="solid"/>
              <a:miter lim="400000"/>
            </a:ln>
          </a:insideV>
        </a:tcBdr>
        <a:fill>
          <a:solidFill>
            <a:srgbClr val="88FA4F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38100" cap="flat">
              <a:solidFill>
                <a:schemeClr val="accent3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4D4D4D"/>
              </a:solidFill>
              <a:prstDash val="solid"/>
              <a:miter lim="400000"/>
            </a:ln>
          </a:left>
          <a:right>
            <a:ln w="12700" cap="flat">
              <a:solidFill>
                <a:srgbClr val="4D4D4D"/>
              </a:solidFill>
              <a:prstDash val="solid"/>
              <a:miter lim="400000"/>
            </a:ln>
          </a:right>
          <a:top>
            <a:ln w="12700" cap="flat">
              <a:solidFill>
                <a:srgbClr val="4D4D4D"/>
              </a:solidFill>
              <a:prstDash val="solid"/>
              <a:miter lim="400000"/>
            </a:ln>
          </a:top>
          <a:bottom>
            <a:ln w="12700" cap="flat">
              <a:solidFill>
                <a:srgbClr val="4D4D4D"/>
              </a:solidFill>
              <a:prstDash val="solid"/>
              <a:miter lim="400000"/>
            </a:ln>
          </a:bottom>
          <a:insideH>
            <a:ln w="12700" cap="flat">
              <a:solidFill>
                <a:srgbClr val="4D4D4D"/>
              </a:solidFill>
              <a:prstDash val="solid"/>
              <a:miter lim="400000"/>
            </a:ln>
          </a:insideH>
          <a:insideV>
            <a:ln w="12700" cap="flat">
              <a:solidFill>
                <a:srgbClr val="4D4D4D"/>
              </a:solidFill>
              <a:prstDash val="solid"/>
              <a:miter lim="400000"/>
            </a:ln>
          </a:insideV>
        </a:tcBdr>
        <a:fill>
          <a:solidFill>
            <a:srgbClr val="60D937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wholeTbl>
    <a:band2H>
      <a:tcTxStyle b="def" i="def"/>
      <a:tcStyle>
        <a:tcBdr/>
        <a:fill>
          <a:solidFill>
            <a:schemeClr val="accent4">
              <a:hueOff val="348544"/>
              <a:lumOff val="7139"/>
            </a:schemeClr>
          </a:solidFill>
        </a:fill>
      </a:tcStyle>
    </a:band2H>
    <a:firstCol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8BB00"/>
          </a:solidFill>
        </a:fill>
      </a:tcStyle>
    </a:firstCol>
    <a:la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38100" cap="flat">
              <a:solidFill>
                <a:srgbClr val="F8BA00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AF7E9"/>
          </a:solidFill>
        </a:fill>
      </a:tcStyle>
    </a:lastRow>
    <a:firstRow>
      <a:tcTxStyle b="off" i="off">
        <a:font>
          <a:latin typeface="Helvetica Neue Medium"/>
          <a:ea typeface="Helvetica Neue Medium"/>
          <a:cs typeface="Helvetica Neue Medium"/>
        </a:font>
        <a:srgbClr val="000000"/>
      </a:tcTxStyle>
      <a:tcStyle>
        <a:tcBdr>
          <a:left>
            <a:ln w="12700" cap="flat">
              <a:solidFill>
                <a:srgbClr val="5B5A5A"/>
              </a:solidFill>
              <a:prstDash val="solid"/>
              <a:miter lim="400000"/>
            </a:ln>
          </a:left>
          <a:right>
            <a:ln w="12700" cap="flat">
              <a:solidFill>
                <a:srgbClr val="5B5A5A"/>
              </a:solidFill>
              <a:prstDash val="solid"/>
              <a:miter lim="400000"/>
            </a:ln>
          </a:right>
          <a:top>
            <a:ln w="12700" cap="flat">
              <a:solidFill>
                <a:srgbClr val="5B5A5A"/>
              </a:solidFill>
              <a:prstDash val="solid"/>
              <a:miter lim="400000"/>
            </a:ln>
          </a:top>
          <a:bottom>
            <a:ln w="12700" cap="flat">
              <a:solidFill>
                <a:srgbClr val="5B5A5A"/>
              </a:solidFill>
              <a:prstDash val="solid"/>
              <a:miter lim="400000"/>
            </a:ln>
          </a:bottom>
          <a:insideH>
            <a:ln w="12700" cap="flat">
              <a:solidFill>
                <a:srgbClr val="5B5A5A"/>
              </a:solidFill>
              <a:prstDash val="solid"/>
              <a:miter lim="400000"/>
            </a:ln>
          </a:insideH>
          <a:insideV>
            <a:ln w="12700" cap="flat">
              <a:solidFill>
                <a:srgbClr val="5B5A5A"/>
              </a:solidFill>
              <a:prstDash val="solid"/>
              <a:miter lim="400000"/>
            </a:ln>
          </a:insideV>
        </a:tcBdr>
        <a:fill>
          <a:solidFill>
            <a:srgbClr val="FF940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464646"/>
              </a:solidFill>
              <a:prstDash val="solid"/>
              <a:miter lim="400000"/>
            </a:ln>
          </a:left>
          <a:right>
            <a:ln w="12700" cap="flat">
              <a:solidFill>
                <a:srgbClr val="464646"/>
              </a:solidFill>
              <a:prstDash val="solid"/>
              <a:miter lim="400000"/>
            </a:ln>
          </a:right>
          <a:top>
            <a:ln w="12700" cap="flat">
              <a:solidFill>
                <a:srgbClr val="464646"/>
              </a:solidFill>
              <a:prstDash val="solid"/>
              <a:miter lim="400000"/>
            </a:ln>
          </a:top>
          <a:bottom>
            <a:ln w="12700" cap="flat">
              <a:solidFill>
                <a:srgbClr val="464646"/>
              </a:solidFill>
              <a:prstDash val="solid"/>
              <a:miter lim="400000"/>
            </a:ln>
          </a:bottom>
          <a:insideH>
            <a:ln w="12700" cap="flat">
              <a:solidFill>
                <a:srgbClr val="464646"/>
              </a:solidFill>
              <a:prstDash val="solid"/>
              <a:miter lim="400000"/>
            </a:ln>
          </a:insideH>
          <a:insideV>
            <a:ln w="12700" cap="flat">
              <a:solidFill>
                <a:srgbClr val="46464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D4D5D5"/>
          </a:solidFill>
        </a:fill>
      </a:tcStyle>
    </a:band2H>
    <a:firstCol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C3C3C3"/>
              </a:solidFill>
              <a:prstDash val="solid"/>
              <a:miter lim="400000"/>
            </a:ln>
          </a:top>
          <a:bottom>
            <a:ln w="12700" cap="flat">
              <a:solidFill>
                <a:srgbClr val="C3C3C3"/>
              </a:solidFill>
              <a:prstDash val="solid"/>
              <a:miter lim="400000"/>
            </a:ln>
          </a:bottom>
          <a:insideH>
            <a:ln w="12700" cap="flat">
              <a:solidFill>
                <a:srgbClr val="C3C3C3"/>
              </a:solidFill>
              <a:prstDash val="solid"/>
              <a:miter lim="400000"/>
            </a:ln>
          </a:insideH>
          <a:insideV>
            <a:ln w="12700" cap="flat">
              <a:solidFill>
                <a:srgbClr val="C3C3C3"/>
              </a:solidFill>
              <a:prstDash val="solid"/>
              <a:miter lim="400000"/>
            </a:ln>
          </a:insideV>
        </a:tcBdr>
        <a:fill>
          <a:solidFill>
            <a:srgbClr val="CB2A7B"/>
          </a:solidFill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E5E5E"/>
              </a:solidFill>
              <a:prstDash val="solid"/>
              <a:miter lim="400000"/>
            </a:ln>
          </a:left>
          <a:right>
            <a:ln w="12700" cap="flat">
              <a:solidFill>
                <a:srgbClr val="5E5E5E"/>
              </a:solidFill>
              <a:prstDash val="solid"/>
              <a:miter lim="400000"/>
            </a:ln>
          </a:right>
          <a:top>
            <a:ln w="38100" cap="flat">
              <a:solidFill>
                <a:srgbClr val="CB297B"/>
              </a:solidFill>
              <a:prstDash val="solid"/>
              <a:miter lim="400000"/>
            </a:ln>
          </a:top>
          <a:bottom>
            <a:ln w="12700" cap="flat">
              <a:solidFill>
                <a:srgbClr val="5E5E5E"/>
              </a:solidFill>
              <a:prstDash val="solid"/>
              <a:miter lim="400000"/>
            </a:ln>
          </a:bottom>
          <a:insideH>
            <a:ln w="12700" cap="flat">
              <a:solidFill>
                <a:srgbClr val="5E5E5E"/>
              </a:solidFill>
              <a:prstDash val="solid"/>
              <a:miter lim="400000"/>
            </a:ln>
          </a:insideH>
          <a:insideV>
            <a:ln w="12700" cap="flat">
              <a:solidFill>
                <a:srgbClr val="5E5E5E"/>
              </a:solidFill>
              <a:prstDash val="solid"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inor">
          <a:srgbClr val="FFFFFF"/>
        </a:fontRef>
        <a:srgbClr val="FFFFFF"/>
      </a:tcTxStyle>
      <a:tcStyle>
        <a:tcBdr>
          <a:left>
            <a:ln w="12700" cap="flat">
              <a:solidFill>
                <a:srgbClr val="A6AAA9"/>
              </a:solidFill>
              <a:prstDash val="solid"/>
              <a:miter lim="400000"/>
            </a:ln>
          </a:left>
          <a:right>
            <a:ln w="12700" cap="flat">
              <a:solidFill>
                <a:srgbClr val="A6AAA9"/>
              </a:solidFill>
              <a:prstDash val="solid"/>
              <a:miter lim="400000"/>
            </a:ln>
          </a:right>
          <a:top>
            <a:ln w="12700" cap="flat">
              <a:solidFill>
                <a:srgbClr val="5E5E5E"/>
              </a:solidFill>
              <a:prstDash val="solid"/>
              <a:miter lim="400000"/>
            </a:ln>
          </a:top>
          <a:bottom>
            <a:ln w="12700" cap="flat">
              <a:solidFill>
                <a:srgbClr val="A6AAA9"/>
              </a:solidFill>
              <a:prstDash val="solid"/>
              <a:miter lim="400000"/>
            </a:ln>
          </a:bottom>
          <a:insideH>
            <a:ln w="12700" cap="flat">
              <a:solidFill>
                <a:srgbClr val="A6AAA9"/>
              </a:solidFill>
              <a:prstDash val="solid"/>
              <a:miter lim="400000"/>
            </a:ln>
          </a:insideH>
          <a:insideV>
            <a:ln w="12700" cap="flat">
              <a:solidFill>
                <a:srgbClr val="A6AAA9"/>
              </a:solidFill>
              <a:prstDash val="solid"/>
              <a:miter lim="400000"/>
            </a:ln>
          </a:insideV>
        </a:tcBdr>
        <a:fill>
          <a:solidFill>
            <a:srgbClr val="991A5F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 b="def" i="def"/>
      <a:tcStyle>
        <a:tcBdr/>
        <a:fill>
          <a:solidFill>
            <a:srgbClr val="EDEEEE"/>
          </a:solidFill>
        </a:fill>
      </a:tcStyle>
    </a:band2H>
    <a:firstCol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6C6C6C"/>
              </a:solidFill>
              <a:prstDash val="solid"/>
              <a:miter lim="400000"/>
            </a:ln>
          </a:left>
          <a:right>
            <a:ln w="254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6C6C6C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6C6C6C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D6DCE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Relationship Id="rId16" Type="http://schemas.openxmlformats.org/officeDocument/2006/relationships/slide" Target="slides/slide9.xml"/><Relationship Id="rId17" Type="http://schemas.openxmlformats.org/officeDocument/2006/relationships/slide" Target="slides/slide10.xml"/><Relationship Id="rId18" Type="http://schemas.openxmlformats.org/officeDocument/2006/relationships/slide" Target="slides/slide11.xml"/><Relationship Id="rId19" Type="http://schemas.openxmlformats.org/officeDocument/2006/relationships/slide" Target="slides/slide12.xml"/><Relationship Id="rId20" Type="http://schemas.openxmlformats.org/officeDocument/2006/relationships/slide" Target="slides/slide13.xml"/><Relationship Id="rId21" Type="http://schemas.openxmlformats.org/officeDocument/2006/relationships/slide" Target="slides/slide14.xml"/><Relationship Id="rId22" Type="http://schemas.openxmlformats.org/officeDocument/2006/relationships/slide" Target="slides/slide15.xml"/><Relationship Id="rId23" Type="http://schemas.openxmlformats.org/officeDocument/2006/relationships/slide" Target="slides/slide16.xml"/><Relationship Id="rId24" Type="http://schemas.openxmlformats.org/officeDocument/2006/relationships/slide" Target="slides/slide17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Shape 14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49" name="Shape 14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itle" showMasterSp="1" showMasterPhAnim="1">
  <p:cSld name="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kapare och datum"/>
          <p:cNvSpPr txBox="1"/>
          <p:nvPr>
            <p:ph type="body" sz="quarter" idx="21" hasCustomPrompt="1"/>
          </p:nvPr>
        </p:nvSpPr>
        <p:spPr>
          <a:xfrm>
            <a:off x="1201340" y="11859862"/>
            <a:ext cx="21971003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Skapare och datum</a:t>
            </a:r>
          </a:p>
        </p:txBody>
      </p:sp>
      <p:sp>
        <p:nvSpPr>
          <p:cNvPr id="12" name="Presentationstitel"/>
          <p:cNvSpPr txBox="1"/>
          <p:nvPr>
            <p:ph type="title" hasCustomPrompt="1"/>
          </p:nvPr>
        </p:nvSpPr>
        <p:spPr>
          <a:xfrm>
            <a:off x="1206496" y="2574991"/>
            <a:ext cx="21971004" cy="4648201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Presentations­titel</a:t>
            </a:r>
          </a:p>
        </p:txBody>
      </p:sp>
      <p:sp>
        <p:nvSpPr>
          <p:cNvPr id="13" name="Brödtext nivå ett…"/>
          <p:cNvSpPr txBox="1"/>
          <p:nvPr>
            <p:ph type="body" sz="quarter" idx="1" hasCustomPrompt="1"/>
          </p:nvPr>
        </p:nvSpPr>
        <p:spPr>
          <a:xfrm>
            <a:off x="1201342" y="7223190"/>
            <a:ext cx="21971001" cy="1905001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Presentations­undertitel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4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Uttryc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Brödtext nivå ett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Uttryck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9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tort faktu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Brödtext nivå ett…"/>
          <p:cNvSpPr txBox="1"/>
          <p:nvPr>
            <p:ph type="body" idx="1" hasCustomPrompt="1"/>
          </p:nvPr>
        </p:nvSpPr>
        <p:spPr>
          <a:xfrm>
            <a:off x="1206500" y="1075927"/>
            <a:ext cx="21971000" cy="7241584"/>
          </a:xfrm>
          <a:prstGeom prst="rect">
            <a:avLst/>
          </a:prstGeom>
        </p:spPr>
        <p:txBody>
          <a:bodyPr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4572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9144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13716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182880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100 %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7" name="Faktainformation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Faktainformation</a:t>
            </a:r>
          </a:p>
        </p:txBody>
      </p:sp>
      <p:sp>
        <p:nvSpPr>
          <p:cNvPr id="108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" name="Tillskrivning"/>
          <p:cNvSpPr txBox="1"/>
          <p:nvPr>
            <p:ph type="body" sz="quarter" idx="21" hasCustomPrompt="1"/>
          </p:nvPr>
        </p:nvSpPr>
        <p:spPr>
          <a:xfrm>
            <a:off x="2430025" y="10675453"/>
            <a:ext cx="20200052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Tillskrivning</a:t>
            </a:r>
          </a:p>
        </p:txBody>
      </p:sp>
      <p:sp>
        <p:nvSpPr>
          <p:cNvPr id="116" name="Brödtext nivå ett…"/>
          <p:cNvSpPr txBox="1"/>
          <p:nvPr>
            <p:ph type="body" sz="half" idx="1" hasCustomPrompt="1"/>
          </p:nvPr>
        </p:nvSpPr>
        <p:spPr>
          <a:xfrm>
            <a:off x="1753923" y="4939860"/>
            <a:ext cx="20876154" cy="3836280"/>
          </a:xfrm>
          <a:prstGeom prst="rect">
            <a:avLst/>
          </a:prstGeom>
        </p:spPr>
        <p:txBody>
          <a:bodyPr/>
          <a:lstStyle>
            <a:lvl1pPr marL="638923" indent="-469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638923" indent="-12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638923" indent="4445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638923" indent="9017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638923" indent="1358900">
              <a:spcBef>
                <a:spcPts val="0"/>
              </a:spcBef>
              <a:buSzTx/>
              <a:buNone/>
              <a:defRPr spc="-17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”Framträdande citat”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7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oto – 3 per si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Bild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5" name="Bild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6" name="Bild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27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Bild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135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666699290_02_crop_3159x1892.jpg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22" name="Presentationstitel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Presentations­titel</a:t>
            </a:r>
          </a:p>
        </p:txBody>
      </p:sp>
      <p:sp>
        <p:nvSpPr>
          <p:cNvPr id="23" name="Skapare och datum"/>
          <p:cNvSpPr txBox="1"/>
          <p:nvPr>
            <p:ph type="body" sz="quarter" idx="22" hasCustomPrompt="1"/>
          </p:nvPr>
        </p:nvSpPr>
        <p:spPr>
          <a:xfrm>
            <a:off x="1207690" y="1106137"/>
            <a:ext cx="21968621" cy="636979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</a:lstStyle>
          <a:p>
            <a:pPr/>
            <a:r>
              <a:t>Skapare och datum</a:t>
            </a:r>
          </a:p>
        </p:txBody>
      </p:sp>
      <p:sp>
        <p:nvSpPr>
          <p:cNvPr id="24" name="Brödtext nivå ett…"/>
          <p:cNvSpPr txBox="1"/>
          <p:nvPr>
            <p:ph type="body" sz="quarter" idx="1" hasCustomPrompt="1"/>
          </p:nvPr>
        </p:nvSpPr>
        <p:spPr>
          <a:xfrm>
            <a:off x="1206500" y="11609910"/>
            <a:ext cx="21971000" cy="1116952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Presentations­undertitel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5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och bild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910457886_1434x1669.jpg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33" name="Diabildstitel"/>
          <p:cNvSpPr txBox="1"/>
          <p:nvPr>
            <p:ph type="title" hasCustomPrompt="1"/>
          </p:nvPr>
        </p:nvSpPr>
        <p:spPr>
          <a:xfrm>
            <a:off x="1206500" y="1270000"/>
            <a:ext cx="9779000" cy="5882273"/>
          </a:xfrm>
          <a:prstGeom prst="rect">
            <a:avLst/>
          </a:prstGeom>
        </p:spPr>
        <p:txBody>
          <a:bodyPr anchor="b"/>
          <a:lstStyle/>
          <a:p>
            <a:pPr/>
            <a:r>
              <a:t>Diabilds­titel</a:t>
            </a:r>
          </a:p>
        </p:txBody>
      </p:sp>
      <p:sp>
        <p:nvSpPr>
          <p:cNvPr id="34" name="Brödtext nivå ett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4572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9144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13716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182880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Diabildsundertitel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Diabilds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 och 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Diabildstitel"/>
          <p:cNvSpPr txBox="1"/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Diabilds­titel</a:t>
            </a:r>
          </a:p>
        </p:txBody>
      </p:sp>
      <p:sp>
        <p:nvSpPr>
          <p:cNvPr id="43" name="Diabildsund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Diabildsundertitel</a:t>
            </a:r>
          </a:p>
        </p:txBody>
      </p:sp>
      <p:sp>
        <p:nvSpPr>
          <p:cNvPr id="44" name="Brödtext nivå ett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Diabildspunkttext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5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nkt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Brödtext nivå ett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 numCol="2" spcCol="1098550"/>
          <a:lstStyle/>
          <a:p>
            <a:pPr/>
            <a:r>
              <a:t>Diabildspunkttext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el, punkter och bi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Diabildsund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9779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Diabildsundertitel</a:t>
            </a:r>
          </a:p>
        </p:txBody>
      </p:sp>
      <p:sp>
        <p:nvSpPr>
          <p:cNvPr id="61" name="Brödtext nivå ett…"/>
          <p:cNvSpPr txBox="1"/>
          <p:nvPr>
            <p:ph type="body" sz="half" idx="1" hasCustomPrompt="1"/>
          </p:nvPr>
        </p:nvSpPr>
        <p:spPr>
          <a:xfrm>
            <a:off x="1206500" y="4248504"/>
            <a:ext cx="9779000" cy="8256630"/>
          </a:xfrm>
          <a:prstGeom prst="rect">
            <a:avLst/>
          </a:prstGeom>
        </p:spPr>
        <p:txBody>
          <a:bodyPr/>
          <a:lstStyle/>
          <a:p>
            <a:pPr/>
            <a:r>
              <a:t>Diabildspunkttext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2" name="660384004_1290x1720.jpg"/>
          <p:cNvSpPr/>
          <p:nvPr>
            <p:ph type="pic" idx="22"/>
          </p:nvPr>
        </p:nvSpPr>
        <p:spPr>
          <a:xfrm>
            <a:off x="12192000" y="-407266"/>
            <a:ext cx="10916874" cy="14555832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pPr/>
          </a:p>
        </p:txBody>
      </p:sp>
      <p:sp>
        <p:nvSpPr>
          <p:cNvPr id="63" name="Diabildstitel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Diabilds­titel</a:t>
            </a:r>
          </a:p>
        </p:txBody>
      </p:sp>
      <p:sp>
        <p:nvSpPr>
          <p:cNvPr id="64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vsnit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Avsnittstitel"/>
          <p:cNvSpPr txBox="1"/>
          <p:nvPr>
            <p:ph type="title" hasCustomPrompt="1"/>
          </p:nvPr>
        </p:nvSpPr>
        <p:spPr>
          <a:xfrm>
            <a:off x="1206496" y="4533900"/>
            <a:ext cx="21971004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Avsnittstitel</a:t>
            </a:r>
          </a:p>
        </p:txBody>
      </p:sp>
      <p:sp>
        <p:nvSpPr>
          <p:cNvPr id="72" name="Diabildsnummer"/>
          <p:cNvSpPr txBox="1"/>
          <p:nvPr>
            <p:ph type="sldNum" sz="quarter" idx="2"/>
          </p:nvPr>
        </p:nvSpPr>
        <p:spPr>
          <a:xfrm>
            <a:off x="12001499" y="13085233"/>
            <a:ext cx="368505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Endast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Diabildstitel"/>
          <p:cNvSpPr txBox="1"/>
          <p:nvPr>
            <p:ph type="title" hasCustomPrompt="1"/>
          </p:nvPr>
        </p:nvSpPr>
        <p:spPr>
          <a:xfrm>
            <a:off x="1206500" y="1079500"/>
            <a:ext cx="21971000" cy="1434949"/>
          </a:xfrm>
          <a:prstGeom prst="rect">
            <a:avLst/>
          </a:prstGeom>
        </p:spPr>
        <p:txBody>
          <a:bodyPr/>
          <a:lstStyle/>
          <a:p>
            <a:pPr/>
            <a:r>
              <a:t>Diabilds­titel</a:t>
            </a:r>
          </a:p>
        </p:txBody>
      </p:sp>
      <p:sp>
        <p:nvSpPr>
          <p:cNvPr id="80" name="Diabildsund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Diabildsundertitel</a:t>
            </a:r>
          </a:p>
        </p:txBody>
      </p:sp>
      <p:sp>
        <p:nvSpPr>
          <p:cNvPr id="81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agord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Dagordning, titel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Dagordning, titel</a:t>
            </a:r>
          </a:p>
        </p:txBody>
      </p:sp>
      <p:sp>
        <p:nvSpPr>
          <p:cNvPr id="89" name="Dagordning, undertitel"/>
          <p:cNvSpPr txBox="1"/>
          <p:nvPr>
            <p:ph type="body" sz="quarter" idx="21" hasCustomPrompt="1"/>
          </p:nvPr>
        </p:nvSpPr>
        <p:spPr>
          <a:xfrm>
            <a:off x="1206500" y="2372962"/>
            <a:ext cx="21971000" cy="934780"/>
          </a:xfrm>
          <a:prstGeom prst="rect">
            <a:avLst/>
          </a:prstGeom>
        </p:spPr>
        <p:txBody>
          <a:bodyPr lIns="45719" tIns="45719" rIns="45719" bIns="45719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Dagordning, undertitel</a:t>
            </a:r>
          </a:p>
        </p:txBody>
      </p:sp>
      <p:sp>
        <p:nvSpPr>
          <p:cNvPr id="90" name="Brödtext nivå ett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1pPr>
            <a:lvl2pPr marL="0" indent="4572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2pPr>
            <a:lvl3pPr marL="0" indent="9144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3pPr>
            <a:lvl4pPr marL="0" indent="13716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4pPr>
            <a:lvl5pPr marL="0" indent="182880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55" sz="5500"/>
            </a:lvl5pPr>
          </a:lstStyle>
          <a:p>
            <a:pPr/>
            <a:r>
              <a:t>Ämnen på dagordningen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91" name="Diabildsnummer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bildstitel"/>
          <p:cNvSpPr txBox="1"/>
          <p:nvPr>
            <p:ph type="title" hasCustomPrompt="1"/>
          </p:nvPr>
        </p:nvSpPr>
        <p:spPr>
          <a:xfrm>
            <a:off x="1206500" y="1079500"/>
            <a:ext cx="21971000" cy="143316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Diabilds­titel</a:t>
            </a:r>
          </a:p>
        </p:txBody>
      </p:sp>
      <p:sp>
        <p:nvSpPr>
          <p:cNvPr id="3" name="Brödtext nivå ett…"/>
          <p:cNvSpPr txBox="1"/>
          <p:nvPr>
            <p:ph type="body" idx="1" hasCustomPrompt="1"/>
          </p:nvPr>
        </p:nvSpPr>
        <p:spPr>
          <a:xfrm>
            <a:off x="1206500" y="4248504"/>
            <a:ext cx="21971000" cy="825601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Diabildspunkttext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" name="Diabildsnummer"/>
          <p:cNvSpPr txBox="1"/>
          <p:nvPr>
            <p:ph type="sldNum" sz="quarter" idx="2"/>
          </p:nvPr>
        </p:nvSpPr>
        <p:spPr>
          <a:xfrm>
            <a:off x="12001499" y="13080999"/>
            <a:ext cx="368505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defTabSz="584200">
              <a:defRPr sz="1800">
                <a:solidFill>
                  <a:srgbClr val="000000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</p:sldLayoutIdLst>
  <p:transition xmlns:p14="http://schemas.microsoft.com/office/powerpoint/2010/main" spd="med" advClick="1"/>
  <p:txStyles>
    <p:titleStyle>
      <a:lvl1pPr marL="0" marR="0" indent="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l" defTabSz="2438338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titleStyle>
    <p:bodyStyle>
      <a:lvl1pPr marL="609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1pPr>
      <a:lvl2pPr marL="1219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2pPr>
      <a:lvl3pPr marL="1828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3pPr>
      <a:lvl4pPr marL="2438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4pPr>
      <a:lvl5pPr marL="30480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5pPr>
      <a:lvl6pPr marL="36576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6pPr>
      <a:lvl7pPr marL="42672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7pPr>
      <a:lvl8pPr marL="48768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8pPr>
      <a:lvl9pPr marL="5486400" marR="0" indent="-609600" algn="l" defTabSz="2438338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n-lt"/>
          <a:ea typeface="+mn-ea"/>
          <a:cs typeface="+mn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2286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2743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3200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3657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10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6.png"/></Relationships>

</file>

<file path=ppt/slides/_rels/slide1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7.png"/></Relationships>

</file>

<file path=ppt/slides/_rels/slide1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8.png"/></Relationships>

</file>

<file path=ppt/slides/_rels/slide1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0.png"/></Relationships>

</file>

<file path=ppt/slides/_rels/slide1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1.png"/></Relationships>

</file>

<file path=ppt/slides/_rels/slide1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9.png"/></Relationships>

</file>

<file path=ppt/slides/_rels/slide1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2.png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2.png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3.png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4.png"/></Relationships>

</file>

<file path=ppt/slides/_rels/slide9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5.png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2020-10-13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2020-10-13</a:t>
            </a:r>
          </a:p>
        </p:txBody>
      </p:sp>
      <p:sp>
        <p:nvSpPr>
          <p:cNvPr id="152" name="eduID tests"/>
          <p:cNvSpPr txBox="1"/>
          <p:nvPr>
            <p:ph type="ctr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eduID tests</a:t>
            </a:r>
          </a:p>
        </p:txBody>
      </p:sp>
      <p:sp>
        <p:nvSpPr>
          <p:cNvPr id="153" name="- short description of current tests"/>
          <p:cNvSpPr txBox="1"/>
          <p:nvPr>
            <p:ph type="subTitle" sz="quarter" idx="1"/>
          </p:nvPr>
        </p:nvSpPr>
        <p:spPr>
          <a:xfrm>
            <a:off x="1049180" y="7196865"/>
            <a:ext cx="21971001" cy="1905001"/>
          </a:xfrm>
          <a:prstGeom prst="rect">
            <a:avLst/>
          </a:prstGeom>
        </p:spPr>
        <p:txBody>
          <a:bodyPr/>
          <a:lstStyle/>
          <a:p>
            <a:pPr/>
            <a:r>
              <a:t>- short description of current tests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202" name="- Confirm huma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Confirm human</a:t>
            </a:r>
          </a:p>
        </p:txBody>
      </p:sp>
      <p:sp>
        <p:nvSpPr>
          <p:cNvPr id="203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Pressing ”Send”</a:t>
            </a:r>
          </a:p>
        </p:txBody>
      </p:sp>
      <p:grpSp>
        <p:nvGrpSpPr>
          <p:cNvPr id="206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204" name="TC_38-confirmHuman1.png" descr="TC_38-confirmHuman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05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209" name="- Confirm the new accou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Confirm the new account</a:t>
            </a:r>
          </a:p>
        </p:txBody>
      </p:sp>
      <p:sp>
        <p:nvSpPr>
          <p:cNvPr id="210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Verify that ”email successfully saved”</a:t>
            </a:r>
          </a:p>
          <a:p>
            <a:pPr/>
            <a:r>
              <a:t>Using magic to finalize registration</a:t>
            </a:r>
          </a:p>
        </p:txBody>
      </p:sp>
      <p:grpSp>
        <p:nvGrpSpPr>
          <p:cNvPr id="213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211" name="TC_38-confirmHuman2.png" descr="TC_38-confirmHuman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2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216" name="- Confirmed new accou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Confirmed new account</a:t>
            </a:r>
          </a:p>
        </p:txBody>
      </p:sp>
      <p:sp>
        <p:nvSpPr>
          <p:cNvPr id="217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Saving user credentials</a:t>
            </a:r>
          </a:p>
          <a:p>
            <a:pPr/>
            <a:r>
              <a:t>Pressing ”Done”</a:t>
            </a:r>
          </a:p>
        </p:txBody>
      </p:sp>
      <p:grpSp>
        <p:nvGrpSpPr>
          <p:cNvPr id="220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218" name="TC_38-confirmedNewAccount.png" descr="TC_38-confirmedNewAccount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19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223" name="- Log in with new accou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Log in with new account</a:t>
            </a:r>
          </a:p>
        </p:txBody>
      </p:sp>
      <p:sp>
        <p:nvSpPr>
          <p:cNvPr id="224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Enter username/password</a:t>
            </a:r>
          </a:p>
          <a:p>
            <a:pPr/>
            <a:r>
              <a:t>Pressing ”Login”</a:t>
            </a:r>
          </a:p>
        </p:txBody>
      </p:sp>
      <p:grpSp>
        <p:nvGrpSpPr>
          <p:cNvPr id="227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225" name="TC_38-login1.png" descr="TC_38-login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26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230" name="- Dashboar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Dashboard</a:t>
            </a:r>
          </a:p>
        </p:txBody>
      </p:sp>
      <p:sp>
        <p:nvSpPr>
          <p:cNvPr id="231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Verify Name, Number, Email etc</a:t>
            </a:r>
          </a:p>
          <a:p>
            <a:pPr/>
            <a:r>
              <a:t>Pressing ”Settings”</a:t>
            </a:r>
          </a:p>
        </p:txBody>
      </p:sp>
      <p:grpSp>
        <p:nvGrpSpPr>
          <p:cNvPr id="234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232" name="TC_38-dashboard.png" descr="TC_38-dashboard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33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237" name="- At settings page, press delete accou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At settings page, press delete account</a:t>
            </a:r>
          </a:p>
        </p:txBody>
      </p:sp>
      <p:sp>
        <p:nvSpPr>
          <p:cNvPr id="238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Confirming ”Delete account”</a:t>
            </a:r>
          </a:p>
        </p:txBody>
      </p:sp>
      <p:grpSp>
        <p:nvGrpSpPr>
          <p:cNvPr id="241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239" name="TC_38-delete.png" descr="TC_38-delet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0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244" name="- Log in one last time, to finalize the delete accou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Log in one last time, to finalize the delete account</a:t>
            </a:r>
          </a:p>
        </p:txBody>
      </p:sp>
      <p:sp>
        <p:nvSpPr>
          <p:cNvPr id="245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Pressing ”Log in”</a:t>
            </a:r>
          </a:p>
        </p:txBody>
      </p:sp>
      <p:grpSp>
        <p:nvGrpSpPr>
          <p:cNvPr id="248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246" name="TC_38-login1.png" descr="TC_38-login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47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251" name="- User account is deleted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User account is deleted</a:t>
            </a:r>
          </a:p>
        </p:txBody>
      </p:sp>
      <p:sp>
        <p:nvSpPr>
          <p:cNvPr id="252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Verify that user is not accepted</a:t>
            </a:r>
          </a:p>
        </p:txBody>
      </p:sp>
      <p:grpSp>
        <p:nvGrpSpPr>
          <p:cNvPr id="255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253" name="TC_38-login-when-deleted2.png" descr="TC_38-login-when-deleted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54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Test case desig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design?</a:t>
            </a:r>
          </a:p>
        </p:txBody>
      </p:sp>
      <p:sp>
        <p:nvSpPr>
          <p:cNvPr id="156" name="- One class for each webp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One class for each webpage</a:t>
            </a:r>
          </a:p>
        </p:txBody>
      </p:sp>
      <p:sp>
        <p:nvSpPr>
          <p:cNvPr id="157" name="In general, one class for each  web pag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In general, one class for each </a:t>
            </a:r>
            <a:br/>
            <a:r>
              <a:t>web page</a:t>
            </a:r>
          </a:p>
          <a:p>
            <a:pPr/>
            <a:r>
              <a:t>Generic classes for support like</a:t>
            </a:r>
            <a:br/>
            <a:r>
              <a:t>initiate web bowser, screen shots</a:t>
            </a:r>
            <a:br/>
            <a:r>
              <a:t>when failing tests etc</a:t>
            </a:r>
          </a:p>
          <a:p>
            <a:pPr/>
            <a:r>
              <a:t>In general, all pages are verified in </a:t>
            </a:r>
            <a:br/>
            <a:r>
              <a:t>both English and Swedish</a:t>
            </a:r>
          </a:p>
        </p:txBody>
      </p:sp>
      <p:grpSp>
        <p:nvGrpSpPr>
          <p:cNvPr id="160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158" name="Skärmavbild 2020-10-13 kl. 09.12.31.png" descr="Skärmavbild 2020-10-13 kl. 09.12.3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17926" r="0" b="17926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59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Test case design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design?</a:t>
            </a:r>
          </a:p>
        </p:txBody>
      </p:sp>
      <p:sp>
        <p:nvSpPr>
          <p:cNvPr id="163" name="- Test case example - Test case 38 - Register new accou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Test case example - Test case 38 - Register new account</a:t>
            </a:r>
          </a:p>
        </p:txBody>
      </p:sp>
      <p:sp>
        <p:nvSpPr>
          <p:cNvPr id="164" name="Selenium and testNG is us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Selenium and testNG is used</a:t>
            </a:r>
          </a:p>
          <a:p>
            <a:pPr/>
            <a:r>
              <a:t>Each test case calls the predefined </a:t>
            </a:r>
            <a:br/>
            <a:r>
              <a:t>classes/webbpages with required</a:t>
            </a:r>
            <a:br/>
            <a:r>
              <a:t>parameters.</a:t>
            </a:r>
          </a:p>
        </p:txBody>
      </p:sp>
      <p:grpSp>
        <p:nvGrpSpPr>
          <p:cNvPr id="167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165" name="Skärmavbild 2020-10-13 kl. 09.13.29.png" descr="Skärmavbild 2020-10-13 kl. 09.13.29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797" r="0" b="3797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66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Current test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test cases</a:t>
            </a:r>
          </a:p>
        </p:txBody>
      </p:sp>
      <p:sp>
        <p:nvSpPr>
          <p:cNvPr id="170" name="- with a brief descrip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with a brief description</a:t>
            </a:r>
          </a:p>
        </p:txBody>
      </p:sp>
      <p:sp>
        <p:nvSpPr>
          <p:cNvPr id="171" name="TC 1 - Log in and check account data and labels…"/>
          <p:cNvSpPr txBox="1"/>
          <p:nvPr>
            <p:ph type="body" idx="1"/>
          </p:nvPr>
        </p:nvSpPr>
        <p:spPr>
          <a:xfrm>
            <a:off x="1206499" y="3468673"/>
            <a:ext cx="21971001" cy="9815674"/>
          </a:xfrm>
          <a:prstGeom prst="rect">
            <a:avLst/>
          </a:prstGeom>
        </p:spPr>
        <p:txBody>
          <a:bodyPr/>
          <a:lstStyle/>
          <a:p>
            <a:pPr marL="243840" indent="-243840" defTabSz="975335">
              <a:spcBef>
                <a:spcPts val="1800"/>
              </a:spcBef>
              <a:defRPr sz="1920"/>
            </a:pPr>
            <a:r>
              <a:t>TC 1 - Log in and check account data and labels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2 - Change givenName, surName and displayName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3 - Check that dashboard names changed according to TC_2 and restore names to default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4 - Change language to English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5 - Check that dashboard language is english and restore language to default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6 - Try to remove the primary email address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7 - Add an additional email address and confirm it by code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8 - Remove the additional email address added in TC 7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9 - Try to add the default email address as extra email address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12 - Add additional email address, try to confirm with incorrect code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13 - Remove the additional email address added in TC_12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14 - Try to add additional email address thats invalid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15 - Add an extra email address and confirm it by clicking on link in email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16 - Remove the extra email address added in TC 15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17 - Initiate password change but abort at pop-up window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18 - Initiate password change but abort instead of save new password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19 - Change password, use recommended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20 - Change password, use custom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21 - Initiate password change but enter incorrect current password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22 - Initiate password change but choose a too week password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Current test cases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Current test cases</a:t>
            </a:r>
          </a:p>
        </p:txBody>
      </p:sp>
      <p:sp>
        <p:nvSpPr>
          <p:cNvPr id="174" name="- with a brief description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with a brief description</a:t>
            </a:r>
          </a:p>
        </p:txBody>
      </p:sp>
      <p:sp>
        <p:nvSpPr>
          <p:cNvPr id="175" name="TC 23 - Reset password with extra security (mobile OTP) and set a new custom password, use default pw…"/>
          <p:cNvSpPr txBox="1"/>
          <p:nvPr>
            <p:ph type="body" idx="1"/>
          </p:nvPr>
        </p:nvSpPr>
        <p:spPr>
          <a:xfrm>
            <a:off x="1206500" y="2911437"/>
            <a:ext cx="21971000" cy="10760894"/>
          </a:xfrm>
          <a:prstGeom prst="rect">
            <a:avLst/>
          </a:prstGeom>
        </p:spPr>
        <p:txBody>
          <a:bodyPr/>
          <a:lstStyle/>
          <a:p>
            <a:pPr marL="243840" indent="-243840" defTabSz="975335">
              <a:spcBef>
                <a:spcPts val="1800"/>
              </a:spcBef>
              <a:defRPr sz="1920"/>
            </a:pP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23 - Reset password with extra security (mobile OTP) and set a new custom password, use default pw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24 - Reset password with extra security (mobile OTP) and set new recommended password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25 - Reset password with extra security (mobile OTP). Set a new custom password, use default pw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26 - Try to log in with incorrect password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27 - Reset password with extra security (mobile OTP), resend mobile OTP once. Set a new custom password, use default pw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28 - Try to reset password with incorrect magic code, ends with a 404-page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29 - Reset password without extra security (mobile OTP). Abort confirmation of the phone number from dashboard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30 - After reset password without extra security (mobile OTP). Enter incorrect code for confirmation of the phone number from dashboard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31 - After reset password without extra security (mobile OTP). Confirm the phone number from dashboard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32 - Initiate account termination but abort in confirm pop-up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33 - Delete the account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34 - Restore the account by reset password with extra security (mobile OTP) and set a new custom password, use default pw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35 - Initiate Register of new account, abort at terms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36 - Initiate Register of new account, abort at captcha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37 - Initiate Register of new account, use incorrect magic code - results in failure at confirm human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38 - Register a new account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39 - Try to register new account with already existing user name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40 - Register new account, add and confirm phone number. Confirm identity by phone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41 - Register new account, add and confirm phone number. Confirm identity by mail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98 - Confirm phone number on default account, to restore it from previous tests</a:t>
            </a:r>
          </a:p>
          <a:p>
            <a:pPr marL="243840" indent="-243840" defTabSz="975335">
              <a:spcBef>
                <a:spcPts val="1800"/>
              </a:spcBef>
              <a:defRPr sz="1920"/>
            </a:pPr>
            <a:r>
              <a:t>TC 99 - Check the Help pages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What is actually tested?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What is actually tested?</a:t>
            </a:r>
          </a:p>
        </p:txBody>
      </p:sp>
      <p:sp>
        <p:nvSpPr>
          <p:cNvPr id="178" name="- lets follow test case 38 - Register a new account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lets follow test case 38 - Register a new account</a:t>
            </a:r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181" name="- Start pag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Start page</a:t>
            </a:r>
          </a:p>
        </p:txBody>
      </p:sp>
      <p:sp>
        <p:nvSpPr>
          <p:cNvPr id="182" name="All tests start here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All tests start here</a:t>
            </a:r>
          </a:p>
          <a:p>
            <a:pPr/>
            <a:r>
              <a:t>Page title, labels and texts are verified</a:t>
            </a:r>
          </a:p>
          <a:p>
            <a:pPr/>
            <a:r>
              <a:t>Pressing ”Create account”</a:t>
            </a:r>
          </a:p>
        </p:txBody>
      </p:sp>
      <p:grpSp>
        <p:nvGrpSpPr>
          <p:cNvPr id="185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183" name="TC_38-startPage.png" descr="TC_38-startPage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84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188" name="- Enter email addres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Enter email address</a:t>
            </a:r>
          </a:p>
        </p:txBody>
      </p:sp>
      <p:sp>
        <p:nvSpPr>
          <p:cNvPr id="189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Generate an email address, all</a:t>
            </a:r>
            <a:br/>
            <a:r>
              <a:t>ending with @dev.eduid.sunet.se</a:t>
            </a:r>
          </a:p>
          <a:p>
            <a:pPr/>
            <a:r>
              <a:t>Pressing ”Create account”</a:t>
            </a:r>
          </a:p>
        </p:txBody>
      </p:sp>
      <p:grpSp>
        <p:nvGrpSpPr>
          <p:cNvPr id="192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190" name="TC_38-register1.png" descr="TC_38-register1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1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Test case 38 - Register a new account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Test case 38 - Register a new account</a:t>
            </a:r>
          </a:p>
        </p:txBody>
      </p:sp>
      <p:sp>
        <p:nvSpPr>
          <p:cNvPr id="195" name="- Confirm terms of conditions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- Confirm terms of conditions</a:t>
            </a:r>
          </a:p>
        </p:txBody>
      </p:sp>
      <p:sp>
        <p:nvSpPr>
          <p:cNvPr id="196" name="Labels and texts are verified…"/>
          <p:cNvSpPr txBox="1"/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Labels and texts are verified</a:t>
            </a:r>
          </a:p>
          <a:p>
            <a:pPr/>
            <a:r>
              <a:t>Pressing ”Confirm”</a:t>
            </a:r>
          </a:p>
        </p:txBody>
      </p:sp>
      <p:grpSp>
        <p:nvGrpSpPr>
          <p:cNvPr id="199" name="Bildgalleri"/>
          <p:cNvGrpSpPr/>
          <p:nvPr/>
        </p:nvGrpSpPr>
        <p:grpSpPr>
          <a:xfrm>
            <a:off x="12192000" y="4249511"/>
            <a:ext cx="10985500" cy="8332211"/>
            <a:chOff x="0" y="0"/>
            <a:chExt cx="10985500" cy="8332210"/>
          </a:xfrm>
        </p:grpSpPr>
        <p:pic>
          <p:nvPicPr>
            <p:cNvPr id="197" name="TC_38-register2.png" descr="TC_38-register2.png"/>
            <p:cNvPicPr>
              <a:picLocks noChangeAspect="1"/>
            </p:cNvPicPr>
            <p:nvPr/>
          </p:nvPicPr>
          <p:blipFill>
            <a:blip r:embed="rId2">
              <a:extLst/>
            </a:blip>
            <a:srcRect l="0" t="3005" r="0" b="3005"/>
            <a:stretch>
              <a:fillRect/>
            </a:stretch>
          </p:blipFill>
          <p:spPr>
            <a:xfrm>
              <a:off x="0" y="0"/>
              <a:ext cx="10985500" cy="7743846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98" name="Bildtext"/>
            <p:cNvSpPr/>
            <p:nvPr/>
          </p:nvSpPr>
          <p:spPr>
            <a:xfrm>
              <a:off x="0" y="7820045"/>
              <a:ext cx="10985500" cy="512166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val="1"/>
              </a:ext>
            </a:extLst>
          </p:spPr>
          <p:txBody>
            <a:bodyPr wrap="square" lIns="76200" tIns="76200" rIns="76200" bIns="76200" numCol="1" anchor="t">
              <a:noAutofit/>
            </a:bodyPr>
            <a:lstStyle/>
            <a:p>
              <a:pPr/>
              <a:r>
                <a:t>Bildtext</a:t>
              </a:r>
            </a:p>
          </p:txBody>
        </p:sp>
      </p:grpSp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5E5E5E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5E5E5E"/>
      </a:dk2>
      <a:lt2>
        <a:srgbClr val="D5D5D5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 Neue"/>
        <a:ea typeface="Helvetica Neue"/>
        <a:cs typeface="Helvetica Neue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0000"/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3200" u="none" kumimoji="0" normalizeH="0">
            <a:ln>
              <a:noFill/>
            </a:ln>
            <a:solidFill>
              <a:srgbClr val="FFFFFF"/>
            </a:solidFill>
            <a:effectLst/>
            <a:uFillTx/>
            <a:latin typeface="Helvetica Neue Medium"/>
            <a:ea typeface="Helvetica Neue Medium"/>
            <a:cs typeface="Helvetica Neue Medium"/>
            <a:sym typeface="Helvetica Neue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ctr" defTabSz="2438338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2400" u="none" kumimoji="0" normalizeH="0">
            <a:ln>
              <a:noFill/>
            </a:ln>
            <a:solidFill>
              <a:srgbClr val="5E5E5E"/>
            </a:solidFill>
            <a:effectLst/>
            <a:uFillTx/>
            <a:latin typeface="+mn-lt"/>
            <a:ea typeface="+mn-ea"/>
            <a:cs typeface="+mn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