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63" r:id="rId7"/>
    <p:sldId id="264" r:id="rId8"/>
    <p:sldId id="265" r:id="rId9"/>
    <p:sldId id="266" r:id="rId10"/>
    <p:sldId id="267" r:id="rId11"/>
    <p:sldId id="259"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4E66B-8556-42BA-ABA7-71E21E387F02}" v="26" dt="2021-06-05T09:19:06.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t found 404" userId="975d476c7f984e95" providerId="LiveId" clId="{2DE4E66B-8556-42BA-ABA7-71E21E387F02}"/>
    <pc:docChg chg="undo custSel addSld delSld modSld sldOrd">
      <pc:chgData name="not found 404" userId="975d476c7f984e95" providerId="LiveId" clId="{2DE4E66B-8556-42BA-ABA7-71E21E387F02}" dt="2021-06-05T18:30:26.627" v="3860" actId="1076"/>
      <pc:docMkLst>
        <pc:docMk/>
      </pc:docMkLst>
      <pc:sldChg chg="modSp mod">
        <pc:chgData name="not found 404" userId="975d476c7f984e95" providerId="LiveId" clId="{2DE4E66B-8556-42BA-ABA7-71E21E387F02}" dt="2021-06-05T08:42:22.937" v="2133" actId="400"/>
        <pc:sldMkLst>
          <pc:docMk/>
          <pc:sldMk cId="1080780313" sldId="256"/>
        </pc:sldMkLst>
        <pc:spChg chg="mod">
          <ac:chgData name="not found 404" userId="975d476c7f984e95" providerId="LiveId" clId="{2DE4E66B-8556-42BA-ABA7-71E21E387F02}" dt="2021-06-05T08:42:22.937" v="2133" actId="400"/>
          <ac:spMkLst>
            <pc:docMk/>
            <pc:sldMk cId="1080780313" sldId="256"/>
            <ac:spMk id="3" creationId="{2C8C6DC3-428F-4B11-838F-60EADC2A431E}"/>
          </ac:spMkLst>
        </pc:spChg>
      </pc:sldChg>
      <pc:sldChg chg="modSp mod">
        <pc:chgData name="not found 404" userId="975d476c7f984e95" providerId="LiveId" clId="{2DE4E66B-8556-42BA-ABA7-71E21E387F02}" dt="2021-06-05T18:10:30.439" v="3698" actId="20577"/>
        <pc:sldMkLst>
          <pc:docMk/>
          <pc:sldMk cId="2425037582" sldId="257"/>
        </pc:sldMkLst>
        <pc:spChg chg="mod">
          <ac:chgData name="not found 404" userId="975d476c7f984e95" providerId="LiveId" clId="{2DE4E66B-8556-42BA-ABA7-71E21E387F02}" dt="2021-06-05T18:10:30.439" v="3698" actId="20577"/>
          <ac:spMkLst>
            <pc:docMk/>
            <pc:sldMk cId="2425037582" sldId="257"/>
            <ac:spMk id="3" creationId="{B0A6941D-1CFA-49F2-A283-7DF8A645EE52}"/>
          </ac:spMkLst>
        </pc:spChg>
      </pc:sldChg>
      <pc:sldChg chg="modSp mod ord">
        <pc:chgData name="not found 404" userId="975d476c7f984e95" providerId="LiveId" clId="{2DE4E66B-8556-42BA-ABA7-71E21E387F02}" dt="2021-06-05T18:29:57.224" v="3858"/>
        <pc:sldMkLst>
          <pc:docMk/>
          <pc:sldMk cId="3466050724" sldId="258"/>
        </pc:sldMkLst>
        <pc:spChg chg="mod">
          <ac:chgData name="not found 404" userId="975d476c7f984e95" providerId="LiveId" clId="{2DE4E66B-8556-42BA-ABA7-71E21E387F02}" dt="2021-06-05T09:54:58.225" v="3685" actId="1076"/>
          <ac:spMkLst>
            <pc:docMk/>
            <pc:sldMk cId="3466050724" sldId="258"/>
            <ac:spMk id="3" creationId="{C16BB393-E6A2-4FE2-B3F4-C6123B23AFD4}"/>
          </ac:spMkLst>
        </pc:spChg>
      </pc:sldChg>
      <pc:sldChg chg="modSp mod">
        <pc:chgData name="not found 404" userId="975d476c7f984e95" providerId="LiveId" clId="{2DE4E66B-8556-42BA-ABA7-71E21E387F02}" dt="2021-06-05T07:19:02.945" v="319" actId="20577"/>
        <pc:sldMkLst>
          <pc:docMk/>
          <pc:sldMk cId="3656118346" sldId="259"/>
        </pc:sldMkLst>
        <pc:spChg chg="mod">
          <ac:chgData name="not found 404" userId="975d476c7f984e95" providerId="LiveId" clId="{2DE4E66B-8556-42BA-ABA7-71E21E387F02}" dt="2021-06-05T07:19:02.945" v="319" actId="20577"/>
          <ac:spMkLst>
            <pc:docMk/>
            <pc:sldMk cId="3656118346" sldId="259"/>
            <ac:spMk id="3" creationId="{E73F246D-F818-490C-94E7-41145BE920BF}"/>
          </ac:spMkLst>
        </pc:spChg>
      </pc:sldChg>
      <pc:sldChg chg="modSp new mod">
        <pc:chgData name="not found 404" userId="975d476c7f984e95" providerId="LiveId" clId="{2DE4E66B-8556-42BA-ABA7-71E21E387F02}" dt="2021-06-05T09:54:42.289" v="3682" actId="1076"/>
        <pc:sldMkLst>
          <pc:docMk/>
          <pc:sldMk cId="3078670188" sldId="260"/>
        </pc:sldMkLst>
        <pc:spChg chg="mod">
          <ac:chgData name="not found 404" userId="975d476c7f984e95" providerId="LiveId" clId="{2DE4E66B-8556-42BA-ABA7-71E21E387F02}" dt="2021-05-23T12:15:44.501" v="54" actId="20577"/>
          <ac:spMkLst>
            <pc:docMk/>
            <pc:sldMk cId="3078670188" sldId="260"/>
            <ac:spMk id="2" creationId="{6ECE4D77-DB88-47B6-A27B-5C56D195AFC1}"/>
          </ac:spMkLst>
        </pc:spChg>
        <pc:spChg chg="mod">
          <ac:chgData name="not found 404" userId="975d476c7f984e95" providerId="LiveId" clId="{2DE4E66B-8556-42BA-ABA7-71E21E387F02}" dt="2021-06-05T09:54:42.289" v="3682" actId="1076"/>
          <ac:spMkLst>
            <pc:docMk/>
            <pc:sldMk cId="3078670188" sldId="260"/>
            <ac:spMk id="3" creationId="{E8D0EC3D-6FC3-4A85-8A96-8A380D40E59D}"/>
          </ac:spMkLst>
        </pc:spChg>
      </pc:sldChg>
      <pc:sldChg chg="modSp add mod">
        <pc:chgData name="not found 404" userId="975d476c7f984e95" providerId="LiveId" clId="{2DE4E66B-8556-42BA-ABA7-71E21E387F02}" dt="2021-06-05T18:18:45.730" v="3847" actId="27636"/>
        <pc:sldMkLst>
          <pc:docMk/>
          <pc:sldMk cId="803895476" sldId="261"/>
        </pc:sldMkLst>
        <pc:spChg chg="mod">
          <ac:chgData name="not found 404" userId="975d476c7f984e95" providerId="LiveId" clId="{2DE4E66B-8556-42BA-ABA7-71E21E387F02}" dt="2021-06-05T07:23:16.006" v="528" actId="20577"/>
          <ac:spMkLst>
            <pc:docMk/>
            <pc:sldMk cId="803895476" sldId="261"/>
            <ac:spMk id="2" creationId="{4AEF7571-F30E-47FC-BC0C-05F5223197EF}"/>
          </ac:spMkLst>
        </pc:spChg>
        <pc:spChg chg="mod">
          <ac:chgData name="not found 404" userId="975d476c7f984e95" providerId="LiveId" clId="{2DE4E66B-8556-42BA-ABA7-71E21E387F02}" dt="2021-06-05T18:18:45.730" v="3847" actId="27636"/>
          <ac:spMkLst>
            <pc:docMk/>
            <pc:sldMk cId="803895476" sldId="261"/>
            <ac:spMk id="3" creationId="{B0A6941D-1CFA-49F2-A283-7DF8A645EE52}"/>
          </ac:spMkLst>
        </pc:spChg>
      </pc:sldChg>
      <pc:sldChg chg="addSp delSp modSp add mod setBg setClrOvrMap">
        <pc:chgData name="not found 404" userId="975d476c7f984e95" providerId="LiveId" clId="{2DE4E66B-8556-42BA-ABA7-71E21E387F02}" dt="2021-06-05T18:30:26.627" v="3860" actId="1076"/>
        <pc:sldMkLst>
          <pc:docMk/>
          <pc:sldMk cId="2840028244" sldId="262"/>
        </pc:sldMkLst>
        <pc:spChg chg="mod">
          <ac:chgData name="not found 404" userId="975d476c7f984e95" providerId="LiveId" clId="{2DE4E66B-8556-42BA-ABA7-71E21E387F02}" dt="2021-06-05T07:39:15.134" v="1192" actId="26606"/>
          <ac:spMkLst>
            <pc:docMk/>
            <pc:sldMk cId="2840028244" sldId="262"/>
            <ac:spMk id="2" creationId="{251D7E02-0E6E-4FC2-81DC-2EBA0E19717C}"/>
          </ac:spMkLst>
        </pc:spChg>
        <pc:spChg chg="mod">
          <ac:chgData name="not found 404" userId="975d476c7f984e95" providerId="LiveId" clId="{2DE4E66B-8556-42BA-ABA7-71E21E387F02}" dt="2021-06-05T09:17:40.005" v="2566" actId="20577"/>
          <ac:spMkLst>
            <pc:docMk/>
            <pc:sldMk cId="2840028244" sldId="262"/>
            <ac:spMk id="3" creationId="{C16BB393-E6A2-4FE2-B3F4-C6123B23AFD4}"/>
          </ac:spMkLst>
        </pc:spChg>
        <pc:spChg chg="add del">
          <ac:chgData name="not found 404" userId="975d476c7f984e95" providerId="LiveId" clId="{2DE4E66B-8556-42BA-ABA7-71E21E387F02}" dt="2021-06-05T07:39:15.134" v="1192" actId="26606"/>
          <ac:spMkLst>
            <pc:docMk/>
            <pc:sldMk cId="2840028244" sldId="262"/>
            <ac:spMk id="14" creationId="{4AC0CD9D-7610-4620-93B4-798CCD9AB581}"/>
          </ac:spMkLst>
        </pc:spChg>
        <pc:spChg chg="add mod">
          <ac:chgData name="not found 404" userId="975d476c7f984e95" providerId="LiveId" clId="{2DE4E66B-8556-42BA-ABA7-71E21E387F02}" dt="2021-06-05T18:15:01.053" v="3719" actId="20577"/>
          <ac:spMkLst>
            <pc:docMk/>
            <pc:sldMk cId="2840028244" sldId="262"/>
            <ac:spMk id="17" creationId="{12BE8E50-F994-4B59-A21B-6331CCA7777D}"/>
          </ac:spMkLst>
        </pc:spChg>
        <pc:spChg chg="add del">
          <ac:chgData name="not found 404" userId="975d476c7f984e95" providerId="LiveId" clId="{2DE4E66B-8556-42BA-ABA7-71E21E387F02}" dt="2021-06-05T07:39:15.134" v="1192" actId="26606"/>
          <ac:spMkLst>
            <pc:docMk/>
            <pc:sldMk cId="2840028244" sldId="262"/>
            <ac:spMk id="20" creationId="{DE4D62F9-188E-4530-84C2-24BDEE4BEB82}"/>
          </ac:spMkLst>
        </pc:spChg>
        <pc:spChg chg="add del">
          <ac:chgData name="not found 404" userId="975d476c7f984e95" providerId="LiveId" clId="{2DE4E66B-8556-42BA-ABA7-71E21E387F02}" dt="2021-06-05T07:39:15.134" v="1192" actId="26606"/>
          <ac:spMkLst>
            <pc:docMk/>
            <pc:sldMk cId="2840028244" sldId="262"/>
            <ac:spMk id="22" creationId="{D67CA421-FA2B-47ED-A101-F8BBEBB2976B}"/>
          </ac:spMkLst>
        </pc:spChg>
        <pc:spChg chg="add del">
          <ac:chgData name="not found 404" userId="975d476c7f984e95" providerId="LiveId" clId="{2DE4E66B-8556-42BA-ABA7-71E21E387F02}" dt="2021-06-05T07:39:15.134" v="1192" actId="26606"/>
          <ac:spMkLst>
            <pc:docMk/>
            <pc:sldMk cId="2840028244" sldId="262"/>
            <ac:spMk id="24" creationId="{12425D82-CD5E-45A4-9542-70951E59F2D1}"/>
          </ac:spMkLst>
        </pc:spChg>
        <pc:spChg chg="add del">
          <ac:chgData name="not found 404" userId="975d476c7f984e95" providerId="LiveId" clId="{2DE4E66B-8556-42BA-ABA7-71E21E387F02}" dt="2021-06-05T07:39:15.134" v="1192" actId="26606"/>
          <ac:spMkLst>
            <pc:docMk/>
            <pc:sldMk cId="2840028244" sldId="262"/>
            <ac:spMk id="26" creationId="{221DB897-A621-4D5F-AC81-91199AC4370E}"/>
          </ac:spMkLst>
        </pc:spChg>
        <pc:picChg chg="add mod">
          <ac:chgData name="not found 404" userId="975d476c7f984e95" providerId="LiveId" clId="{2DE4E66B-8556-42BA-ABA7-71E21E387F02}" dt="2021-06-05T18:30:26.627" v="3860" actId="1076"/>
          <ac:picMkLst>
            <pc:docMk/>
            <pc:sldMk cId="2840028244" sldId="262"/>
            <ac:picMk id="5" creationId="{9E628C8A-A115-4B33-B3C3-8E847F85163A}"/>
          </ac:picMkLst>
        </pc:picChg>
        <pc:picChg chg="add del">
          <ac:chgData name="not found 404" userId="975d476c7f984e95" providerId="LiveId" clId="{2DE4E66B-8556-42BA-ABA7-71E21E387F02}" dt="2021-06-05T07:39:15.134" v="1192" actId="26606"/>
          <ac:picMkLst>
            <pc:docMk/>
            <pc:sldMk cId="2840028244" sldId="262"/>
            <ac:picMk id="10" creationId="{41B68C77-138E-4BF7-A276-BD0C78A4219F}"/>
          </ac:picMkLst>
        </pc:picChg>
        <pc:picChg chg="add del">
          <ac:chgData name="not found 404" userId="975d476c7f984e95" providerId="LiveId" clId="{2DE4E66B-8556-42BA-ABA7-71E21E387F02}" dt="2021-06-05T07:39:15.134" v="1192" actId="26606"/>
          <ac:picMkLst>
            <pc:docMk/>
            <pc:sldMk cId="2840028244" sldId="262"/>
            <ac:picMk id="12" creationId="{7C268552-D473-46ED-B1B8-422042C4DEF1}"/>
          </ac:picMkLst>
        </pc:picChg>
        <pc:picChg chg="add del">
          <ac:chgData name="not found 404" userId="975d476c7f984e95" providerId="LiveId" clId="{2DE4E66B-8556-42BA-ABA7-71E21E387F02}" dt="2021-06-05T07:39:15.134" v="1192" actId="26606"/>
          <ac:picMkLst>
            <pc:docMk/>
            <pc:sldMk cId="2840028244" sldId="262"/>
            <ac:picMk id="16" creationId="{B9238B3E-24AA-439A-B527-6C5DF6D72145}"/>
          </ac:picMkLst>
        </pc:picChg>
        <pc:picChg chg="add del">
          <ac:chgData name="not found 404" userId="975d476c7f984e95" providerId="LiveId" clId="{2DE4E66B-8556-42BA-ABA7-71E21E387F02}" dt="2021-06-05T07:39:15.134" v="1192" actId="26606"/>
          <ac:picMkLst>
            <pc:docMk/>
            <pc:sldMk cId="2840028244" sldId="262"/>
            <ac:picMk id="18" creationId="{69F01145-BEA3-4CBF-AA21-10077B948CA8}"/>
          </ac:picMkLst>
        </pc:picChg>
      </pc:sldChg>
      <pc:sldChg chg="addSp delSp modSp new mod">
        <pc:chgData name="not found 404" userId="975d476c7f984e95" providerId="LiveId" clId="{2DE4E66B-8556-42BA-ABA7-71E21E387F02}" dt="2021-06-05T18:30:20.907" v="3859" actId="1076"/>
        <pc:sldMkLst>
          <pc:docMk/>
          <pc:sldMk cId="1484221621" sldId="263"/>
        </pc:sldMkLst>
        <pc:spChg chg="mod">
          <ac:chgData name="not found 404" userId="975d476c7f984e95" providerId="LiveId" clId="{2DE4E66B-8556-42BA-ABA7-71E21E387F02}" dt="2021-06-05T07:40:27.887" v="1223" actId="20577"/>
          <ac:spMkLst>
            <pc:docMk/>
            <pc:sldMk cId="1484221621" sldId="263"/>
            <ac:spMk id="2" creationId="{655B4D5F-5391-414F-819F-ABCD4A7B9C5E}"/>
          </ac:spMkLst>
        </pc:spChg>
        <pc:spChg chg="del">
          <ac:chgData name="not found 404" userId="975d476c7f984e95" providerId="LiveId" clId="{2DE4E66B-8556-42BA-ABA7-71E21E387F02}" dt="2021-06-05T07:40:51.326" v="1224"/>
          <ac:spMkLst>
            <pc:docMk/>
            <pc:sldMk cId="1484221621" sldId="263"/>
            <ac:spMk id="3" creationId="{276266FE-980B-42B4-AF60-240AAF64092F}"/>
          </ac:spMkLst>
        </pc:spChg>
        <pc:spChg chg="add del mod">
          <ac:chgData name="not found 404" userId="975d476c7f984e95" providerId="LiveId" clId="{2DE4E66B-8556-42BA-ABA7-71E21E387F02}" dt="2021-06-05T07:41:11.598" v="1230" actId="22"/>
          <ac:spMkLst>
            <pc:docMk/>
            <pc:sldMk cId="1484221621" sldId="263"/>
            <ac:spMk id="7" creationId="{CEABA10C-4ABC-4D5C-A192-147DAC7459D1}"/>
          </ac:spMkLst>
        </pc:spChg>
        <pc:spChg chg="add mod">
          <ac:chgData name="not found 404" userId="975d476c7f984e95" providerId="LiveId" clId="{2DE4E66B-8556-42BA-ABA7-71E21E387F02}" dt="2021-06-05T18:19:49.355" v="3856" actId="20577"/>
          <ac:spMkLst>
            <pc:docMk/>
            <pc:sldMk cId="1484221621" sldId="263"/>
            <ac:spMk id="9" creationId="{3FB2D12E-B86C-46BF-AF07-65019507F432}"/>
          </ac:spMkLst>
        </pc:spChg>
        <pc:picChg chg="add del mod">
          <ac:chgData name="not found 404" userId="975d476c7f984e95" providerId="LiveId" clId="{2DE4E66B-8556-42BA-ABA7-71E21E387F02}" dt="2021-06-05T07:41:22.114" v="1232" actId="21"/>
          <ac:picMkLst>
            <pc:docMk/>
            <pc:sldMk cId="1484221621" sldId="263"/>
            <ac:picMk id="5" creationId="{781068AC-D14A-4F7E-8562-D59ECF4DEF7F}"/>
          </ac:picMkLst>
        </pc:picChg>
        <pc:picChg chg="add mod">
          <ac:chgData name="not found 404" userId="975d476c7f984e95" providerId="LiveId" clId="{2DE4E66B-8556-42BA-ABA7-71E21E387F02}" dt="2021-06-05T18:30:20.907" v="3859" actId="1076"/>
          <ac:picMkLst>
            <pc:docMk/>
            <pc:sldMk cId="1484221621" sldId="263"/>
            <ac:picMk id="10" creationId="{D1686359-5096-4A83-B0BF-370621E902F5}"/>
          </ac:picMkLst>
        </pc:picChg>
      </pc:sldChg>
      <pc:sldChg chg="new del">
        <pc:chgData name="not found 404" userId="975d476c7f984e95" providerId="LiveId" clId="{2DE4E66B-8556-42BA-ABA7-71E21E387F02}" dt="2021-06-05T07:36:03.709" v="1009" actId="680"/>
        <pc:sldMkLst>
          <pc:docMk/>
          <pc:sldMk cId="4105988865" sldId="263"/>
        </pc:sldMkLst>
      </pc:sldChg>
      <pc:sldChg chg="addSp delSp modSp new mod">
        <pc:chgData name="not found 404" userId="975d476c7f984e95" providerId="LiveId" clId="{2DE4E66B-8556-42BA-ABA7-71E21E387F02}" dt="2021-06-05T08:20:01.007" v="2123" actId="14100"/>
        <pc:sldMkLst>
          <pc:docMk/>
          <pc:sldMk cId="1904868150" sldId="264"/>
        </pc:sldMkLst>
        <pc:spChg chg="mod">
          <ac:chgData name="not found 404" userId="975d476c7f984e95" providerId="LiveId" clId="{2DE4E66B-8556-42BA-ABA7-71E21E387F02}" dt="2021-06-05T07:48:11.753" v="1702"/>
          <ac:spMkLst>
            <pc:docMk/>
            <pc:sldMk cId="1904868150" sldId="264"/>
            <ac:spMk id="2" creationId="{8CD18827-4DAD-47C7-8DDC-405C71DA2970}"/>
          </ac:spMkLst>
        </pc:spChg>
        <pc:spChg chg="add del mod">
          <ac:chgData name="not found 404" userId="975d476c7f984e95" providerId="LiveId" clId="{2DE4E66B-8556-42BA-ABA7-71E21E387F02}" dt="2021-06-05T08:20:01.007" v="2123" actId="14100"/>
          <ac:spMkLst>
            <pc:docMk/>
            <pc:sldMk cId="1904868150" sldId="264"/>
            <ac:spMk id="3" creationId="{022016A9-EE0E-4DCF-BB58-DB3C0599E542}"/>
          </ac:spMkLst>
        </pc:spChg>
        <pc:spChg chg="add del">
          <ac:chgData name="not found 404" userId="975d476c7f984e95" providerId="LiveId" clId="{2DE4E66B-8556-42BA-ABA7-71E21E387F02}" dt="2021-06-05T08:11:48.558" v="1715" actId="22"/>
          <ac:spMkLst>
            <pc:docMk/>
            <pc:sldMk cId="1904868150" sldId="264"/>
            <ac:spMk id="7" creationId="{1C73CE6C-EB75-4D9C-8E8C-FCA6B7DFDA82}"/>
          </ac:spMkLst>
        </pc:spChg>
        <pc:picChg chg="add del mod">
          <ac:chgData name="not found 404" userId="975d476c7f984e95" providerId="LiveId" clId="{2DE4E66B-8556-42BA-ABA7-71E21E387F02}" dt="2021-06-05T08:11:44.956" v="1712"/>
          <ac:picMkLst>
            <pc:docMk/>
            <pc:sldMk cId="1904868150" sldId="264"/>
            <ac:picMk id="5" creationId="{28F63C59-5B88-4010-8FBF-967E807BA165}"/>
          </ac:picMkLst>
        </pc:picChg>
        <pc:picChg chg="add del mod">
          <ac:chgData name="not found 404" userId="975d476c7f984e95" providerId="LiveId" clId="{2DE4E66B-8556-42BA-ABA7-71E21E387F02}" dt="2021-06-05T08:11:53.978" v="1717"/>
          <ac:picMkLst>
            <pc:docMk/>
            <pc:sldMk cId="1904868150" sldId="264"/>
            <ac:picMk id="9" creationId="{A5AD5CA8-68C5-4024-8352-CB1EEE9EF285}"/>
          </ac:picMkLst>
        </pc:picChg>
        <pc:picChg chg="add del mod">
          <ac:chgData name="not found 404" userId="975d476c7f984e95" providerId="LiveId" clId="{2DE4E66B-8556-42BA-ABA7-71E21E387F02}" dt="2021-06-05T08:12:02.845" v="1719"/>
          <ac:picMkLst>
            <pc:docMk/>
            <pc:sldMk cId="1904868150" sldId="264"/>
            <ac:picMk id="11" creationId="{43823C15-C51A-4341-818E-955C822DA48E}"/>
          </ac:picMkLst>
        </pc:picChg>
        <pc:picChg chg="add mod">
          <ac:chgData name="not found 404" userId="975d476c7f984e95" providerId="LiveId" clId="{2DE4E66B-8556-42BA-ABA7-71E21E387F02}" dt="2021-06-05T08:12:08.849" v="1724" actId="1076"/>
          <ac:picMkLst>
            <pc:docMk/>
            <pc:sldMk cId="1904868150" sldId="264"/>
            <ac:picMk id="13" creationId="{CFEB997E-5A37-4853-84AE-BA28A0253150}"/>
          </ac:picMkLst>
        </pc:picChg>
      </pc:sldChg>
      <pc:sldChg chg="addSp delSp modSp new mod">
        <pc:chgData name="not found 404" userId="975d476c7f984e95" providerId="LiveId" clId="{2DE4E66B-8556-42BA-ABA7-71E21E387F02}" dt="2021-06-05T17:59:22.237" v="3696" actId="20577"/>
        <pc:sldMkLst>
          <pc:docMk/>
          <pc:sldMk cId="3125746634" sldId="265"/>
        </pc:sldMkLst>
        <pc:spChg chg="mod">
          <ac:chgData name="not found 404" userId="975d476c7f984e95" providerId="LiveId" clId="{2DE4E66B-8556-42BA-ABA7-71E21E387F02}" dt="2021-06-05T08:59:02.480" v="2179"/>
          <ac:spMkLst>
            <pc:docMk/>
            <pc:sldMk cId="3125746634" sldId="265"/>
            <ac:spMk id="2" creationId="{670B37D4-6E8D-47A6-9C85-C8A29C4B450E}"/>
          </ac:spMkLst>
        </pc:spChg>
        <pc:spChg chg="add del mod">
          <ac:chgData name="not found 404" userId="975d476c7f984e95" providerId="LiveId" clId="{2DE4E66B-8556-42BA-ABA7-71E21E387F02}" dt="2021-06-05T17:59:22.237" v="3696" actId="20577"/>
          <ac:spMkLst>
            <pc:docMk/>
            <pc:sldMk cId="3125746634" sldId="265"/>
            <ac:spMk id="3" creationId="{690D3DE5-7A13-4912-A053-1569161DF831}"/>
          </ac:spMkLst>
        </pc:spChg>
        <pc:picChg chg="add del mod">
          <ac:chgData name="not found 404" userId="975d476c7f984e95" providerId="LiveId" clId="{2DE4E66B-8556-42BA-ABA7-71E21E387F02}" dt="2021-06-05T08:21:30.083" v="2129" actId="478"/>
          <ac:picMkLst>
            <pc:docMk/>
            <pc:sldMk cId="3125746634" sldId="265"/>
            <ac:picMk id="5" creationId="{1C45999E-3AAE-4739-912D-2AD0C5C5B123}"/>
          </ac:picMkLst>
        </pc:picChg>
        <pc:picChg chg="add del mod">
          <ac:chgData name="not found 404" userId="975d476c7f984e95" providerId="LiveId" clId="{2DE4E66B-8556-42BA-ABA7-71E21E387F02}" dt="2021-06-05T08:43:03.546" v="2134" actId="478"/>
          <ac:picMkLst>
            <pc:docMk/>
            <pc:sldMk cId="3125746634" sldId="265"/>
            <ac:picMk id="7" creationId="{3B24A9AB-EC9A-442E-B91A-DCEA4FA0D072}"/>
          </ac:picMkLst>
        </pc:picChg>
        <pc:picChg chg="add del mod">
          <ac:chgData name="not found 404" userId="975d476c7f984e95" providerId="LiveId" clId="{2DE4E66B-8556-42BA-ABA7-71E21E387F02}" dt="2021-06-05T09:00:47.028" v="2184"/>
          <ac:picMkLst>
            <pc:docMk/>
            <pc:sldMk cId="3125746634" sldId="265"/>
            <ac:picMk id="9" creationId="{442C84FB-0512-4336-91F0-966BDE1C15BA}"/>
          </ac:picMkLst>
        </pc:picChg>
        <pc:picChg chg="add mod">
          <ac:chgData name="not found 404" userId="975d476c7f984e95" providerId="LiveId" clId="{2DE4E66B-8556-42BA-ABA7-71E21E387F02}" dt="2021-06-05T09:00:54.925" v="2189" actId="1076"/>
          <ac:picMkLst>
            <pc:docMk/>
            <pc:sldMk cId="3125746634" sldId="265"/>
            <ac:picMk id="11" creationId="{96C4807B-4174-4C94-9FAA-86039B7DD2D3}"/>
          </ac:picMkLst>
        </pc:picChg>
      </pc:sldChg>
      <pc:sldChg chg="addSp modSp new mod">
        <pc:chgData name="not found 404" userId="975d476c7f984e95" providerId="LiveId" clId="{2DE4E66B-8556-42BA-ABA7-71E21E387F02}" dt="2021-06-05T17:59:00.543" v="3687" actId="20577"/>
        <pc:sldMkLst>
          <pc:docMk/>
          <pc:sldMk cId="2597699256" sldId="266"/>
        </pc:sldMkLst>
        <pc:spChg chg="mod">
          <ac:chgData name="not found 404" userId="975d476c7f984e95" providerId="LiveId" clId="{2DE4E66B-8556-42BA-ABA7-71E21E387F02}" dt="2021-06-05T09:18:46.099" v="2568"/>
          <ac:spMkLst>
            <pc:docMk/>
            <pc:sldMk cId="2597699256" sldId="266"/>
            <ac:spMk id="2" creationId="{E4633B13-2411-4CB7-B09A-4709661E326A}"/>
          </ac:spMkLst>
        </pc:spChg>
        <pc:spChg chg="mod">
          <ac:chgData name="not found 404" userId="975d476c7f984e95" providerId="LiveId" clId="{2DE4E66B-8556-42BA-ABA7-71E21E387F02}" dt="2021-06-05T17:59:00.543" v="3687" actId="20577"/>
          <ac:spMkLst>
            <pc:docMk/>
            <pc:sldMk cId="2597699256" sldId="266"/>
            <ac:spMk id="3" creationId="{7C5F86CA-AA74-493E-A65E-64FBCDBE26AC}"/>
          </ac:spMkLst>
        </pc:spChg>
        <pc:spChg chg="add mod">
          <ac:chgData name="not found 404" userId="975d476c7f984e95" providerId="LiveId" clId="{2DE4E66B-8556-42BA-ABA7-71E21E387F02}" dt="2021-06-05T09:30:59.685" v="2944" actId="2711"/>
          <ac:spMkLst>
            <pc:docMk/>
            <pc:sldMk cId="2597699256" sldId="266"/>
            <ac:spMk id="7" creationId="{1E39928E-41AD-4929-A3AD-54F3218B567E}"/>
          </ac:spMkLst>
        </pc:spChg>
        <pc:picChg chg="add mod">
          <ac:chgData name="not found 404" userId="975d476c7f984e95" providerId="LiveId" clId="{2DE4E66B-8556-42BA-ABA7-71E21E387F02}" dt="2021-06-05T09:28:43.235" v="2929" actId="1076"/>
          <ac:picMkLst>
            <pc:docMk/>
            <pc:sldMk cId="2597699256" sldId="266"/>
            <ac:picMk id="5" creationId="{B9D1D494-89F4-4303-8FAA-F359C1B2E580}"/>
          </ac:picMkLst>
        </pc:picChg>
      </pc:sldChg>
      <pc:sldChg chg="modSp new mod">
        <pc:chgData name="not found 404" userId="975d476c7f984e95" providerId="LiveId" clId="{2DE4E66B-8556-42BA-ABA7-71E21E387F02}" dt="2021-06-05T09:47:11.754" v="3475" actId="1076"/>
        <pc:sldMkLst>
          <pc:docMk/>
          <pc:sldMk cId="162749999" sldId="267"/>
        </pc:sldMkLst>
        <pc:spChg chg="mod">
          <ac:chgData name="not found 404" userId="975d476c7f984e95" providerId="LiveId" clId="{2DE4E66B-8556-42BA-ABA7-71E21E387F02}" dt="2021-06-05T09:47:11.754" v="3475" actId="1076"/>
          <ac:spMkLst>
            <pc:docMk/>
            <pc:sldMk cId="162749999" sldId="267"/>
            <ac:spMk id="2" creationId="{9A0C8DAD-6643-49BF-9579-C45ECF2E7082}"/>
          </ac:spMkLst>
        </pc:spChg>
        <pc:spChg chg="mod">
          <ac:chgData name="not found 404" userId="975d476c7f984e95" providerId="LiveId" clId="{2DE4E66B-8556-42BA-ABA7-71E21E387F02}" dt="2021-06-05T09:47:03.089" v="3474" actId="255"/>
          <ac:spMkLst>
            <pc:docMk/>
            <pc:sldMk cId="162749999" sldId="267"/>
            <ac:spMk id="3" creationId="{85D8B58D-76D5-400D-B200-F90B1930AB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TW" altLang="en-US"/>
              <a:t>按一下以編輯母片標題樣式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dirty="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TW" altLang="en-US"/>
              <a:t>按一下以編輯母片標題樣式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TW" altLang="en-US"/>
              <a:t>按一下以編輯母片標題樣式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TW" altLang="en-US"/>
              <a:t>按一下以編輯母片文字樣式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09A250-FF31-4206-8172-F9D3106AACB1}" type="datetimeFigureOut">
              <a:rPr lang="en-US" dirty="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TW" altLang="en-US"/>
              <a:t>按一下以編輯母片標題樣式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6/6/2021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nchorCtr="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796027F-7875-4030-9381-8BD8C4F21935}" type="datetimeFigureOut">
              <a:rPr lang="en-US" dirty="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6/6/2021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6/6/2021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Date Placeholder 4"/>
          <p:cNvSpPr>
            <a:spLocks noGrp="1"/>
          </p:cNvSpPr>
          <p:nvPr>
            <p:ph type="dt" sz="half" idx="10"/>
          </p:nvPr>
        </p:nvSpPr>
        <p:spPr/>
        <p:txBody>
          <a:bodyPr/>
          <a:lstStyle/>
          <a:p>
            <a:fld id="{4509A250-FF31-4206-8172-F9D3106AACB1}" type="datetimeFigureOut">
              <a:rPr lang="en-US" dirty="0"/>
              <a:t>6/6/2021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09A250-FF31-4206-8172-F9D3106AACB1}" type="datetimeFigureOut">
              <a:rPr lang="en-US" dirty="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6/6/2021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gov.tw/" TargetMode="External"/><Relationship Id="rId2" Type="http://schemas.openxmlformats.org/officeDocument/2006/relationships/hyperlink" Target="https://ptx.transportdata.tw/PTX/" TargetMode="External"/><Relationship Id="rId1" Type="http://schemas.openxmlformats.org/officeDocument/2006/relationships/slideLayout" Target="../slideLayouts/slideLayout2.xml"/><Relationship Id="rId4" Type="http://schemas.openxmlformats.org/officeDocument/2006/relationships/hyperlink" Target="https://www.thb.gov.t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5B0C5A-E567-4C4A-AE0E-9409365A7BAE}"/>
              </a:ext>
            </a:extLst>
          </p:cNvPr>
          <p:cNvSpPr>
            <a:spLocks noGrp="1"/>
          </p:cNvSpPr>
          <p:nvPr>
            <p:ph type="ctrTitle"/>
          </p:nvPr>
        </p:nvSpPr>
        <p:spPr>
          <a:xfrm>
            <a:off x="1154955" y="891988"/>
            <a:ext cx="8825658" cy="3329581"/>
          </a:xfrm>
        </p:spPr>
        <p:txBody>
          <a:bodyPr/>
          <a:lstStyle/>
          <a:p>
            <a:r>
              <a:rPr lang="zh-TW" altLang="en-US" dirty="0"/>
              <a:t>基隆夜間公車規劃</a:t>
            </a:r>
          </a:p>
        </p:txBody>
      </p:sp>
      <p:sp>
        <p:nvSpPr>
          <p:cNvPr id="3" name="副標題 2">
            <a:extLst>
              <a:ext uri="{FF2B5EF4-FFF2-40B4-BE49-F238E27FC236}">
                <a16:creationId xmlns:a16="http://schemas.microsoft.com/office/drawing/2014/main" id="{2C8C6DC3-428F-4B11-838F-60EADC2A431E}"/>
              </a:ext>
            </a:extLst>
          </p:cNvPr>
          <p:cNvSpPr>
            <a:spLocks noGrp="1"/>
          </p:cNvSpPr>
          <p:nvPr>
            <p:ph type="subTitle" idx="1"/>
          </p:nvPr>
        </p:nvSpPr>
        <p:spPr/>
        <p:txBody>
          <a:bodyPr/>
          <a:lstStyle/>
          <a:p>
            <a:r>
              <a:rPr lang="zh-TW" altLang="en-US" dirty="0"/>
              <a:t>陳以晢，黃泰揚，官鼎鈞，鍾旻紋</a:t>
            </a:r>
          </a:p>
        </p:txBody>
      </p:sp>
    </p:spTree>
    <p:extLst>
      <p:ext uri="{BB962C8B-B14F-4D97-AF65-F5344CB8AC3E}">
        <p14:creationId xmlns:p14="http://schemas.microsoft.com/office/powerpoint/2010/main" val="1080780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0C8DAD-6643-49BF-9579-C45ECF2E7082}"/>
              </a:ext>
            </a:extLst>
          </p:cNvPr>
          <p:cNvSpPr>
            <a:spLocks noGrp="1"/>
          </p:cNvSpPr>
          <p:nvPr>
            <p:ph type="title"/>
          </p:nvPr>
        </p:nvSpPr>
        <p:spPr>
          <a:xfrm>
            <a:off x="743741" y="455164"/>
            <a:ext cx="9404723" cy="1400530"/>
          </a:xfrm>
        </p:spPr>
        <p:txBody>
          <a:bodyPr/>
          <a:lstStyle/>
          <a:p>
            <a:r>
              <a:rPr lang="zh-TW" altLang="en-US" dirty="0"/>
              <a:t>總結</a:t>
            </a:r>
          </a:p>
        </p:txBody>
      </p:sp>
      <p:sp>
        <p:nvSpPr>
          <p:cNvPr id="3" name="內容版面配置區 2">
            <a:extLst>
              <a:ext uri="{FF2B5EF4-FFF2-40B4-BE49-F238E27FC236}">
                <a16:creationId xmlns:a16="http://schemas.microsoft.com/office/drawing/2014/main" id="{85D8B58D-76D5-400D-B200-F90B1930AB93}"/>
              </a:ext>
            </a:extLst>
          </p:cNvPr>
          <p:cNvSpPr>
            <a:spLocks noGrp="1"/>
          </p:cNvSpPr>
          <p:nvPr>
            <p:ph idx="1"/>
          </p:nvPr>
        </p:nvSpPr>
        <p:spPr>
          <a:xfrm>
            <a:off x="1103312" y="1757082"/>
            <a:ext cx="8946541" cy="4491317"/>
          </a:xfrm>
        </p:spPr>
        <p:txBody>
          <a:bodyPr>
            <a:normAutofit/>
          </a:bodyPr>
          <a:lstStyle/>
          <a:p>
            <a:r>
              <a:rPr lang="zh-TW" altLang="en-US" sz="2800" dirty="0"/>
              <a:t>從以上結論可以得出，基隆的夜間公車是可以推行的，而其中又以瑞芳、大武崙跟大埔是最適合設夜間公車的地點</a:t>
            </a:r>
            <a:r>
              <a:rPr lang="en-US" altLang="zh-TW" sz="2800" dirty="0"/>
              <a:t>(</a:t>
            </a:r>
            <a:r>
              <a:rPr lang="zh-TW" altLang="en-US" sz="2800" dirty="0"/>
              <a:t>這些地區的公同點是路面寬廣</a:t>
            </a:r>
            <a:r>
              <a:rPr lang="en-US" altLang="zh-TW" sz="2800" dirty="0"/>
              <a:t>+</a:t>
            </a:r>
            <a:r>
              <a:rPr lang="zh-TW" altLang="en-US" sz="2800" dirty="0"/>
              <a:t>車流量大</a:t>
            </a:r>
            <a:r>
              <a:rPr lang="en-US" altLang="zh-TW" sz="2800" dirty="0"/>
              <a:t>)</a:t>
            </a:r>
            <a:r>
              <a:rPr lang="zh-TW" altLang="en-US" sz="2800" dirty="0"/>
              <a:t>。不過考量到近期疫情嚴峻，且近年公車搭乘率逐漸下降，夜間公車的必要性還是有待商榷的。</a:t>
            </a:r>
          </a:p>
        </p:txBody>
      </p:sp>
    </p:spTree>
    <p:extLst>
      <p:ext uri="{BB962C8B-B14F-4D97-AF65-F5344CB8AC3E}">
        <p14:creationId xmlns:p14="http://schemas.microsoft.com/office/powerpoint/2010/main" val="162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E0D935-B271-4993-8E48-A6B5ADDED5AC}"/>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E73F246D-F818-490C-94E7-41145BE920BF}"/>
              </a:ext>
            </a:extLst>
          </p:cNvPr>
          <p:cNvSpPr>
            <a:spLocks noGrp="1"/>
          </p:cNvSpPr>
          <p:nvPr>
            <p:ph idx="1"/>
          </p:nvPr>
        </p:nvSpPr>
        <p:spPr/>
        <p:txBody>
          <a:bodyPr>
            <a:normAutofit/>
          </a:bodyPr>
          <a:lstStyle/>
          <a:p>
            <a:r>
              <a:rPr lang="en-US" altLang="zh-TW" sz="3000" dirty="0">
                <a:hlinkClick r:id="rId2"/>
              </a:rPr>
              <a:t>https://ptx.transportdata.tw/PTX/</a:t>
            </a:r>
            <a:endParaRPr lang="en-US" altLang="zh-TW" sz="3000" dirty="0"/>
          </a:p>
          <a:p>
            <a:r>
              <a:rPr lang="en-US" altLang="zh-TW" sz="3000" dirty="0">
                <a:hlinkClick r:id="rId3"/>
              </a:rPr>
              <a:t>https://data.gov.tw/</a:t>
            </a:r>
            <a:endParaRPr lang="en-US" altLang="zh-TW" sz="3000" dirty="0"/>
          </a:p>
          <a:p>
            <a:r>
              <a:rPr lang="en-US" altLang="zh-TW" sz="3000" dirty="0">
                <a:hlinkClick r:id="rId4"/>
              </a:rPr>
              <a:t>https://www.thb.gov.tw/</a:t>
            </a:r>
            <a:r>
              <a:rPr lang="zh-TW" altLang="en-US" sz="3000" dirty="0"/>
              <a:t> </a:t>
            </a:r>
            <a:endParaRPr lang="en-US" altLang="zh-TW" sz="3000" dirty="0"/>
          </a:p>
        </p:txBody>
      </p:sp>
    </p:spTree>
    <p:extLst>
      <p:ext uri="{BB962C8B-B14F-4D97-AF65-F5344CB8AC3E}">
        <p14:creationId xmlns:p14="http://schemas.microsoft.com/office/powerpoint/2010/main" val="3656118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CE4D77-DB88-47B6-A27B-5C56D195AFC1}"/>
              </a:ext>
            </a:extLst>
          </p:cNvPr>
          <p:cNvSpPr>
            <a:spLocks noGrp="1"/>
          </p:cNvSpPr>
          <p:nvPr>
            <p:ph type="title"/>
          </p:nvPr>
        </p:nvSpPr>
        <p:spPr/>
        <p:txBody>
          <a:bodyPr/>
          <a:lstStyle/>
          <a:p>
            <a:r>
              <a:rPr lang="zh-TW" altLang="en-US" dirty="0"/>
              <a:t>工作分配</a:t>
            </a:r>
          </a:p>
        </p:txBody>
      </p:sp>
      <p:sp>
        <p:nvSpPr>
          <p:cNvPr id="3" name="內容版面配置區 2">
            <a:extLst>
              <a:ext uri="{FF2B5EF4-FFF2-40B4-BE49-F238E27FC236}">
                <a16:creationId xmlns:a16="http://schemas.microsoft.com/office/drawing/2014/main" id="{E8D0EC3D-6FC3-4A85-8A96-8A380D40E59D}"/>
              </a:ext>
            </a:extLst>
          </p:cNvPr>
          <p:cNvSpPr>
            <a:spLocks noGrp="1"/>
          </p:cNvSpPr>
          <p:nvPr>
            <p:ph idx="1"/>
          </p:nvPr>
        </p:nvSpPr>
        <p:spPr>
          <a:xfrm>
            <a:off x="1104293" y="1853248"/>
            <a:ext cx="8946541" cy="4195481"/>
          </a:xfrm>
        </p:spPr>
        <p:txBody>
          <a:bodyPr>
            <a:normAutofit/>
          </a:bodyPr>
          <a:lstStyle/>
          <a:p>
            <a:r>
              <a:rPr lang="zh-TW" altLang="en-US" sz="2500" dirty="0"/>
              <a:t>找資料 </a:t>
            </a:r>
            <a:r>
              <a:rPr lang="en-US" altLang="zh-TW" sz="2500" dirty="0"/>
              <a:t>-</a:t>
            </a:r>
            <a:r>
              <a:rPr lang="zh-TW" altLang="en-US" sz="2500" dirty="0"/>
              <a:t> 都有</a:t>
            </a:r>
            <a:endParaRPr lang="en-US" altLang="zh-TW" sz="2500" dirty="0"/>
          </a:p>
          <a:p>
            <a:r>
              <a:rPr lang="en-US" altLang="zh-TW" sz="2500" dirty="0"/>
              <a:t>1.</a:t>
            </a:r>
            <a:r>
              <a:rPr lang="zh-TW" altLang="en-US" sz="2500" dirty="0"/>
              <a:t>安全性 </a:t>
            </a:r>
            <a:r>
              <a:rPr lang="en-US" altLang="zh-TW" sz="2500" dirty="0"/>
              <a:t>-</a:t>
            </a:r>
            <a:r>
              <a:rPr lang="zh-TW" altLang="en-US" sz="2500" dirty="0"/>
              <a:t> 官鼎鈞</a:t>
            </a:r>
            <a:endParaRPr lang="en-US" altLang="zh-TW" sz="2500" dirty="0"/>
          </a:p>
          <a:p>
            <a:r>
              <a:rPr lang="en-US" altLang="zh-TW" sz="2500" dirty="0"/>
              <a:t>2.</a:t>
            </a:r>
            <a:r>
              <a:rPr lang="zh-TW" altLang="en-US" sz="2500" dirty="0"/>
              <a:t>公車搭乘率 </a:t>
            </a:r>
            <a:r>
              <a:rPr lang="en-US" altLang="zh-TW" sz="2500" dirty="0"/>
              <a:t>-</a:t>
            </a:r>
            <a:r>
              <a:rPr lang="zh-TW" altLang="en-US" sz="2500" dirty="0"/>
              <a:t> 陳以晢</a:t>
            </a:r>
            <a:endParaRPr lang="en-US" altLang="zh-TW" sz="2500" dirty="0"/>
          </a:p>
          <a:p>
            <a:r>
              <a:rPr lang="en-US" altLang="zh-TW" sz="2500" dirty="0"/>
              <a:t>3.</a:t>
            </a:r>
            <a:r>
              <a:rPr lang="zh-TW" altLang="en-US" sz="2500" dirty="0"/>
              <a:t>車流量分析 </a:t>
            </a:r>
            <a:r>
              <a:rPr lang="en-US" altLang="zh-TW" sz="2500" dirty="0"/>
              <a:t>-</a:t>
            </a:r>
            <a:r>
              <a:rPr lang="zh-TW" altLang="en-US" sz="2500" dirty="0"/>
              <a:t> 黃泰揚</a:t>
            </a:r>
            <a:endParaRPr lang="en-US" altLang="zh-TW" sz="2500" dirty="0"/>
          </a:p>
          <a:p>
            <a:r>
              <a:rPr lang="en-US" altLang="zh-TW" sz="2500" dirty="0"/>
              <a:t>4.</a:t>
            </a:r>
            <a:r>
              <a:rPr lang="zh-TW" altLang="en-US" sz="2500" dirty="0"/>
              <a:t>基隆道路寬度統計 </a:t>
            </a:r>
            <a:r>
              <a:rPr lang="en-US" altLang="zh-TW" sz="2500" dirty="0"/>
              <a:t>-</a:t>
            </a:r>
            <a:r>
              <a:rPr lang="zh-TW" altLang="en-US" sz="2500" dirty="0"/>
              <a:t> 陳以晢</a:t>
            </a:r>
            <a:endParaRPr lang="en-US" altLang="zh-TW" sz="2500" dirty="0"/>
          </a:p>
          <a:p>
            <a:r>
              <a:rPr lang="en-US" altLang="zh-TW" sz="2500" dirty="0"/>
              <a:t>5.</a:t>
            </a:r>
            <a:r>
              <a:rPr lang="zh-TW" altLang="en-US" sz="2500" dirty="0"/>
              <a:t>離峰階段</a:t>
            </a:r>
            <a:r>
              <a:rPr lang="en-US" altLang="zh-TW" sz="2500" dirty="0"/>
              <a:t>PCU</a:t>
            </a:r>
            <a:r>
              <a:rPr lang="zh-TW" altLang="en-US" sz="2500" dirty="0"/>
              <a:t>分析 </a:t>
            </a:r>
            <a:r>
              <a:rPr lang="en-US" altLang="zh-TW" sz="2500" dirty="0"/>
              <a:t>-</a:t>
            </a:r>
            <a:r>
              <a:rPr lang="zh-TW" altLang="en-US" sz="2500" dirty="0"/>
              <a:t> 鍾旻紋</a:t>
            </a:r>
            <a:endParaRPr lang="en-US" altLang="zh-TW" sz="2500" dirty="0"/>
          </a:p>
          <a:p>
            <a:r>
              <a:rPr lang="zh-TW" altLang="en-US" sz="2500" dirty="0"/>
              <a:t>簡報還有一些有的沒的 </a:t>
            </a:r>
            <a:r>
              <a:rPr lang="en-US" altLang="zh-TW" sz="2500" dirty="0"/>
              <a:t>-</a:t>
            </a:r>
            <a:r>
              <a:rPr lang="zh-TW" altLang="en-US" sz="2500" dirty="0"/>
              <a:t> 黃泰揚</a:t>
            </a:r>
            <a:endParaRPr lang="en-US" altLang="zh-TW" sz="2500" dirty="0"/>
          </a:p>
        </p:txBody>
      </p:sp>
    </p:spTree>
    <p:extLst>
      <p:ext uri="{BB962C8B-B14F-4D97-AF65-F5344CB8AC3E}">
        <p14:creationId xmlns:p14="http://schemas.microsoft.com/office/powerpoint/2010/main" val="3078670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F7571-F30E-47FC-BC0C-05F5223197EF}"/>
              </a:ext>
            </a:extLst>
          </p:cNvPr>
          <p:cNvSpPr>
            <a:spLocks noGrp="1"/>
          </p:cNvSpPr>
          <p:nvPr>
            <p:ph type="title"/>
          </p:nvPr>
        </p:nvSpPr>
        <p:spPr/>
        <p:txBody>
          <a:bodyPr/>
          <a:lstStyle/>
          <a:p>
            <a:r>
              <a:rPr lang="zh-TW" altLang="en-US" dirty="0"/>
              <a:t>研究目的與動機</a:t>
            </a:r>
          </a:p>
        </p:txBody>
      </p:sp>
      <p:sp>
        <p:nvSpPr>
          <p:cNvPr id="3" name="內容版面配置區 2">
            <a:extLst>
              <a:ext uri="{FF2B5EF4-FFF2-40B4-BE49-F238E27FC236}">
                <a16:creationId xmlns:a16="http://schemas.microsoft.com/office/drawing/2014/main" id="{B0A6941D-1CFA-49F2-A283-7DF8A645EE52}"/>
              </a:ext>
            </a:extLst>
          </p:cNvPr>
          <p:cNvSpPr>
            <a:spLocks noGrp="1"/>
          </p:cNvSpPr>
          <p:nvPr>
            <p:ph idx="1"/>
          </p:nvPr>
        </p:nvSpPr>
        <p:spPr/>
        <p:txBody>
          <a:bodyPr>
            <a:normAutofit/>
          </a:bodyPr>
          <a:lstStyle/>
          <a:p>
            <a:r>
              <a:rPr lang="zh-TW" altLang="en-US" sz="3000" dirty="0"/>
              <a:t>為了讓夜間外出的人可以方便返家，例如夜間捕魚回來的漁夫或喝酒喝通霄但又想省錢的學生。</a:t>
            </a:r>
            <a:endParaRPr lang="en-US" altLang="zh-TW" sz="3000" dirty="0"/>
          </a:p>
        </p:txBody>
      </p:sp>
    </p:spTree>
    <p:extLst>
      <p:ext uri="{BB962C8B-B14F-4D97-AF65-F5344CB8AC3E}">
        <p14:creationId xmlns:p14="http://schemas.microsoft.com/office/powerpoint/2010/main" val="242503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EF7571-F30E-47FC-BC0C-05F5223197EF}"/>
              </a:ext>
            </a:extLst>
          </p:cNvPr>
          <p:cNvSpPr>
            <a:spLocks noGrp="1"/>
          </p:cNvSpPr>
          <p:nvPr>
            <p:ph type="title"/>
          </p:nvPr>
        </p:nvSpPr>
        <p:spPr/>
        <p:txBody>
          <a:bodyPr/>
          <a:lstStyle/>
          <a:p>
            <a:r>
              <a:rPr lang="zh-TW" altLang="en-US" dirty="0"/>
              <a:t>探討方向及考量層面</a:t>
            </a:r>
          </a:p>
        </p:txBody>
      </p:sp>
      <p:sp>
        <p:nvSpPr>
          <p:cNvPr id="3" name="內容版面配置區 2">
            <a:extLst>
              <a:ext uri="{FF2B5EF4-FFF2-40B4-BE49-F238E27FC236}">
                <a16:creationId xmlns:a16="http://schemas.microsoft.com/office/drawing/2014/main" id="{B0A6941D-1CFA-49F2-A283-7DF8A645EE52}"/>
              </a:ext>
            </a:extLst>
          </p:cNvPr>
          <p:cNvSpPr>
            <a:spLocks noGrp="1"/>
          </p:cNvSpPr>
          <p:nvPr>
            <p:ph idx="1"/>
          </p:nvPr>
        </p:nvSpPr>
        <p:spPr>
          <a:xfrm>
            <a:off x="1104293" y="1783976"/>
            <a:ext cx="8946541" cy="4195481"/>
          </a:xfrm>
        </p:spPr>
        <p:txBody>
          <a:bodyPr>
            <a:normAutofit lnSpcReduction="10000"/>
          </a:bodyPr>
          <a:lstStyle/>
          <a:p>
            <a:r>
              <a:rPr lang="zh-TW" altLang="en-US" sz="3000" dirty="0"/>
              <a:t>夜間公車的優缺點</a:t>
            </a:r>
            <a:endParaRPr lang="en-US" altLang="zh-TW" sz="3000" dirty="0"/>
          </a:p>
          <a:p>
            <a:pPr lvl="1"/>
            <a:r>
              <a:rPr lang="zh-TW" altLang="en-US" sz="2000" dirty="0"/>
              <a:t>安全性</a:t>
            </a:r>
            <a:endParaRPr lang="en-US" altLang="zh-TW" sz="2000" dirty="0"/>
          </a:p>
          <a:p>
            <a:pPr lvl="1"/>
            <a:r>
              <a:rPr lang="zh-TW" altLang="en-US" sz="2000" dirty="0"/>
              <a:t>公車搭乘率</a:t>
            </a:r>
            <a:endParaRPr lang="en-US" altLang="zh-TW" sz="2000" dirty="0"/>
          </a:p>
          <a:p>
            <a:r>
              <a:rPr lang="zh-TW" altLang="en-US" sz="3000" dirty="0"/>
              <a:t>基隆市適合規劃公車的地點有哪些</a:t>
            </a:r>
            <a:endParaRPr lang="en-US" altLang="zh-TW" sz="3000" dirty="0"/>
          </a:p>
          <a:p>
            <a:pPr lvl="1"/>
            <a:r>
              <a:rPr lang="zh-TW" altLang="en-US" sz="2000" dirty="0"/>
              <a:t>車流量分析</a:t>
            </a:r>
            <a:endParaRPr lang="en-US" altLang="zh-TW" sz="2000" dirty="0"/>
          </a:p>
          <a:p>
            <a:pPr lvl="1"/>
            <a:r>
              <a:rPr lang="zh-TW" altLang="en-US" sz="2000" dirty="0"/>
              <a:t>道路寬度是否符合標準</a:t>
            </a:r>
            <a:endParaRPr lang="en-US" altLang="zh-TW" sz="2000" dirty="0"/>
          </a:p>
          <a:p>
            <a:pPr lvl="1"/>
            <a:r>
              <a:rPr lang="zh-TW" altLang="en-US" sz="2000" dirty="0"/>
              <a:t>離峰階段</a:t>
            </a:r>
            <a:r>
              <a:rPr lang="en-US" altLang="zh-TW" sz="2000" dirty="0"/>
              <a:t>PCU</a:t>
            </a:r>
            <a:r>
              <a:rPr lang="zh-TW" altLang="en-US" sz="2000" dirty="0"/>
              <a:t>分析</a:t>
            </a:r>
            <a:endParaRPr lang="en-US" altLang="zh-TW" sz="2000" dirty="0"/>
          </a:p>
          <a:p>
            <a:endParaRPr lang="en-US" altLang="zh-TW" sz="3000" dirty="0"/>
          </a:p>
          <a:p>
            <a:pPr marL="457200" lvl="1" indent="0">
              <a:buNone/>
            </a:pPr>
            <a:r>
              <a:rPr lang="zh-TW" altLang="en-US" sz="2200" dirty="0"/>
              <a:t> </a:t>
            </a:r>
            <a:endParaRPr lang="en-US" altLang="zh-TW" sz="2200" dirty="0"/>
          </a:p>
          <a:p>
            <a:pPr lvl="8"/>
            <a:endParaRPr lang="en-US" altLang="zh-TW" sz="2400" dirty="0"/>
          </a:p>
          <a:p>
            <a:pPr lvl="8"/>
            <a:endParaRPr lang="en-US" altLang="zh-TW" sz="2400" dirty="0"/>
          </a:p>
        </p:txBody>
      </p:sp>
    </p:spTree>
    <p:extLst>
      <p:ext uri="{BB962C8B-B14F-4D97-AF65-F5344CB8AC3E}">
        <p14:creationId xmlns:p14="http://schemas.microsoft.com/office/powerpoint/2010/main" val="80389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1D7E02-0E6E-4FC2-81DC-2EBA0E19717C}"/>
              </a:ext>
            </a:extLst>
          </p:cNvPr>
          <p:cNvSpPr>
            <a:spLocks noGrp="1"/>
          </p:cNvSpPr>
          <p:nvPr>
            <p:ph type="title"/>
          </p:nvPr>
        </p:nvSpPr>
        <p:spPr/>
        <p:txBody>
          <a:bodyPr/>
          <a:lstStyle/>
          <a:p>
            <a:r>
              <a:rPr lang="zh-TW" altLang="en-US" dirty="0"/>
              <a:t>研究方法</a:t>
            </a:r>
          </a:p>
        </p:txBody>
      </p:sp>
      <p:sp>
        <p:nvSpPr>
          <p:cNvPr id="3" name="內容版面配置區 2">
            <a:extLst>
              <a:ext uri="{FF2B5EF4-FFF2-40B4-BE49-F238E27FC236}">
                <a16:creationId xmlns:a16="http://schemas.microsoft.com/office/drawing/2014/main" id="{C16BB393-E6A2-4FE2-B3F4-C6123B23AFD4}"/>
              </a:ext>
            </a:extLst>
          </p:cNvPr>
          <p:cNvSpPr>
            <a:spLocks noGrp="1"/>
          </p:cNvSpPr>
          <p:nvPr>
            <p:ph idx="1"/>
          </p:nvPr>
        </p:nvSpPr>
        <p:spPr>
          <a:xfrm>
            <a:off x="1104293" y="1766048"/>
            <a:ext cx="8946541" cy="4195481"/>
          </a:xfrm>
        </p:spPr>
        <p:txBody>
          <a:bodyPr/>
          <a:lstStyle/>
          <a:p>
            <a:r>
              <a:rPr lang="en-US" altLang="zh-TW" sz="3000" dirty="0" err="1">
                <a:latin typeface="+mj-ea"/>
                <a:ea typeface="+mj-ea"/>
              </a:rPr>
              <a:t>Matlab</a:t>
            </a:r>
            <a:r>
              <a:rPr lang="zh-TW" altLang="en-US" sz="3000" dirty="0">
                <a:latin typeface="+mj-ea"/>
                <a:ea typeface="+mj-ea"/>
              </a:rPr>
              <a:t>數據分析</a:t>
            </a:r>
            <a:endParaRPr lang="en-US" altLang="zh-TW" sz="3000" dirty="0">
              <a:latin typeface="+mj-ea"/>
              <a:ea typeface="+mj-ea"/>
            </a:endParaRPr>
          </a:p>
          <a:p>
            <a:pPr lvl="1"/>
            <a:r>
              <a:rPr lang="zh-TW" altLang="en-US" sz="2800" dirty="0">
                <a:latin typeface="+mj-ea"/>
                <a:ea typeface="+mj-ea"/>
              </a:rPr>
              <a:t>直方圖</a:t>
            </a:r>
            <a:endParaRPr lang="en-US" altLang="zh-TW" sz="2800" dirty="0">
              <a:latin typeface="+mj-ea"/>
              <a:ea typeface="+mj-ea"/>
            </a:endParaRPr>
          </a:p>
          <a:p>
            <a:pPr lvl="1"/>
            <a:r>
              <a:rPr lang="zh-TW" altLang="en-US" sz="2800" dirty="0">
                <a:latin typeface="+mj-ea"/>
                <a:ea typeface="+mj-ea"/>
              </a:rPr>
              <a:t>圓餅圖</a:t>
            </a:r>
            <a:endParaRPr lang="en-US" altLang="zh-TW" sz="2800" dirty="0">
              <a:latin typeface="+mj-ea"/>
              <a:ea typeface="+mj-ea"/>
            </a:endParaRPr>
          </a:p>
          <a:p>
            <a:pPr lvl="1"/>
            <a:r>
              <a:rPr lang="zh-TW" altLang="en-US" sz="2800" dirty="0">
                <a:latin typeface="+mj-ea"/>
              </a:rPr>
              <a:t>折線圖</a:t>
            </a:r>
            <a:endParaRPr lang="en-US" altLang="zh-TW" sz="2800" dirty="0">
              <a:latin typeface="+mj-ea"/>
              <a:ea typeface="+mj-ea"/>
            </a:endParaRPr>
          </a:p>
          <a:p>
            <a:endParaRPr lang="zh-TW" altLang="en-US" dirty="0"/>
          </a:p>
        </p:txBody>
      </p:sp>
    </p:spTree>
    <p:extLst>
      <p:ext uri="{BB962C8B-B14F-4D97-AF65-F5344CB8AC3E}">
        <p14:creationId xmlns:p14="http://schemas.microsoft.com/office/powerpoint/2010/main" val="346605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1D7E02-0E6E-4FC2-81DC-2EBA0E19717C}"/>
              </a:ext>
            </a:extLst>
          </p:cNvPr>
          <p:cNvSpPr>
            <a:spLocks noGrp="1"/>
          </p:cNvSpPr>
          <p:nvPr>
            <p:ph type="title"/>
          </p:nvPr>
        </p:nvSpPr>
        <p:spPr/>
        <p:txBody>
          <a:bodyPr/>
          <a:lstStyle/>
          <a:p>
            <a:r>
              <a:rPr lang="zh-TW" altLang="en-US" dirty="0"/>
              <a:t>安全性</a:t>
            </a:r>
          </a:p>
        </p:txBody>
      </p:sp>
      <p:sp>
        <p:nvSpPr>
          <p:cNvPr id="3" name="內容版面配置區 2">
            <a:extLst>
              <a:ext uri="{FF2B5EF4-FFF2-40B4-BE49-F238E27FC236}">
                <a16:creationId xmlns:a16="http://schemas.microsoft.com/office/drawing/2014/main" id="{C16BB393-E6A2-4FE2-B3F4-C6123B23AFD4}"/>
              </a:ext>
            </a:extLst>
          </p:cNvPr>
          <p:cNvSpPr>
            <a:spLocks noGrp="1"/>
          </p:cNvSpPr>
          <p:nvPr>
            <p:ph idx="1"/>
          </p:nvPr>
        </p:nvSpPr>
        <p:spPr>
          <a:xfrm>
            <a:off x="646111" y="1551615"/>
            <a:ext cx="4668838" cy="4195481"/>
          </a:xfrm>
        </p:spPr>
        <p:txBody>
          <a:bodyPr/>
          <a:lstStyle/>
          <a:p>
            <a:r>
              <a:rPr lang="zh-TW" altLang="en-US" sz="2800" dirty="0">
                <a:latin typeface="+mj-ea"/>
                <a:ea typeface="+mj-ea"/>
              </a:rPr>
              <a:t>藉由基隆市的車禍發生比例圖可看出搭乘公車的安全性是遠遠大於其他通勤工具的，這凸顯了夜間公車的必要性</a:t>
            </a:r>
            <a:r>
              <a:rPr lang="en-US" altLang="zh-TW" sz="2800" dirty="0">
                <a:latin typeface="+mj-ea"/>
              </a:rPr>
              <a:t> (</a:t>
            </a:r>
            <a:r>
              <a:rPr lang="zh-TW" altLang="en-US" sz="2800" dirty="0">
                <a:latin typeface="+mj-ea"/>
                <a:ea typeface="+mj-ea"/>
              </a:rPr>
              <a:t>在同時和全國數據做比較後可以確定此理由全台通用</a:t>
            </a:r>
            <a:r>
              <a:rPr lang="en-US" altLang="zh-TW" sz="2800" dirty="0">
                <a:latin typeface="+mj-ea"/>
                <a:ea typeface="+mj-ea"/>
              </a:rPr>
              <a:t>)</a:t>
            </a:r>
            <a:r>
              <a:rPr lang="zh-TW" altLang="en-US" sz="2800" dirty="0">
                <a:latin typeface="+mj-ea"/>
                <a:ea typeface="+mj-ea"/>
              </a:rPr>
              <a:t>。</a:t>
            </a:r>
            <a:endParaRPr lang="en-US" altLang="zh-TW" sz="2800" dirty="0">
              <a:latin typeface="+mj-ea"/>
              <a:ea typeface="+mj-ea"/>
            </a:endParaRPr>
          </a:p>
        </p:txBody>
      </p:sp>
      <p:pic>
        <p:nvPicPr>
          <p:cNvPr id="5" name="圖片 4">
            <a:extLst>
              <a:ext uri="{FF2B5EF4-FFF2-40B4-BE49-F238E27FC236}">
                <a16:creationId xmlns:a16="http://schemas.microsoft.com/office/drawing/2014/main" id="{9E628C8A-A115-4B33-B3C3-8E847F85163A}"/>
              </a:ext>
            </a:extLst>
          </p:cNvPr>
          <p:cNvPicPr>
            <a:picLocks noChangeAspect="1"/>
          </p:cNvPicPr>
          <p:nvPr/>
        </p:nvPicPr>
        <p:blipFill>
          <a:blip r:embed="rId2"/>
          <a:stretch>
            <a:fillRect/>
          </a:stretch>
        </p:blipFill>
        <p:spPr>
          <a:xfrm>
            <a:off x="5523345" y="1373340"/>
            <a:ext cx="5609359" cy="4911286"/>
          </a:xfrm>
          <a:prstGeom prst="rect">
            <a:avLst/>
          </a:prstGeom>
        </p:spPr>
      </p:pic>
      <p:sp>
        <p:nvSpPr>
          <p:cNvPr id="17" name="文字方塊 16">
            <a:extLst>
              <a:ext uri="{FF2B5EF4-FFF2-40B4-BE49-F238E27FC236}">
                <a16:creationId xmlns:a16="http://schemas.microsoft.com/office/drawing/2014/main" id="{12BE8E50-F994-4B59-A21B-6331CCA7777D}"/>
              </a:ext>
            </a:extLst>
          </p:cNvPr>
          <p:cNvSpPr txBox="1"/>
          <p:nvPr/>
        </p:nvSpPr>
        <p:spPr>
          <a:xfrm>
            <a:off x="8773390" y="6284626"/>
            <a:ext cx="6096000" cy="369332"/>
          </a:xfrm>
          <a:prstGeom prst="rect">
            <a:avLst/>
          </a:prstGeom>
          <a:noFill/>
        </p:spPr>
        <p:txBody>
          <a:bodyPr wrap="square">
            <a:spAutoFit/>
          </a:bodyPr>
          <a:lstStyle/>
          <a:p>
            <a:r>
              <a:rPr lang="en-US" altLang="zh-TW" sz="1800" dirty="0">
                <a:latin typeface="+mj-ea"/>
                <a:ea typeface="+mj-ea"/>
              </a:rPr>
              <a:t>[</a:t>
            </a:r>
            <a:r>
              <a:rPr lang="zh-TW" altLang="en-US" sz="1800" dirty="0">
                <a:latin typeface="+mj-ea"/>
                <a:ea typeface="+mj-ea"/>
              </a:rPr>
              <a:t>藍色</a:t>
            </a:r>
            <a:r>
              <a:rPr lang="en-US" altLang="zh-TW" sz="1800" dirty="0">
                <a:latin typeface="+mj-ea"/>
                <a:ea typeface="+mj-ea"/>
              </a:rPr>
              <a:t>:</a:t>
            </a:r>
            <a:r>
              <a:rPr lang="zh-TW" altLang="en-US" dirty="0">
                <a:latin typeface="+mj-ea"/>
                <a:ea typeface="+mj-ea"/>
              </a:rPr>
              <a:t>基隆</a:t>
            </a:r>
            <a:r>
              <a:rPr lang="en-US" altLang="zh-TW" sz="1800" dirty="0">
                <a:latin typeface="+mj-ea"/>
                <a:ea typeface="+mj-ea"/>
              </a:rPr>
              <a:t>,</a:t>
            </a:r>
            <a:r>
              <a:rPr lang="zh-TW" altLang="en-US" sz="1800" dirty="0">
                <a:latin typeface="+mj-ea"/>
                <a:ea typeface="+mj-ea"/>
              </a:rPr>
              <a:t>橘色</a:t>
            </a:r>
            <a:r>
              <a:rPr lang="en-US" altLang="zh-TW" sz="1800" dirty="0">
                <a:latin typeface="+mj-ea"/>
                <a:ea typeface="+mj-ea"/>
              </a:rPr>
              <a:t>:</a:t>
            </a:r>
            <a:r>
              <a:rPr lang="zh-TW" altLang="en-US" dirty="0">
                <a:latin typeface="+mj-ea"/>
                <a:ea typeface="+mj-ea"/>
              </a:rPr>
              <a:t>全國</a:t>
            </a:r>
            <a:r>
              <a:rPr lang="en-US" altLang="zh-TW" sz="1800" dirty="0">
                <a:latin typeface="+mj-ea"/>
                <a:ea typeface="+mj-ea"/>
              </a:rPr>
              <a:t>]</a:t>
            </a:r>
            <a:endParaRPr lang="zh-TW" altLang="en-US" dirty="0"/>
          </a:p>
        </p:txBody>
      </p:sp>
    </p:spTree>
    <p:extLst>
      <p:ext uri="{BB962C8B-B14F-4D97-AF65-F5344CB8AC3E}">
        <p14:creationId xmlns:p14="http://schemas.microsoft.com/office/powerpoint/2010/main" val="284002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5B4D5F-5391-414F-819F-ABCD4A7B9C5E}"/>
              </a:ext>
            </a:extLst>
          </p:cNvPr>
          <p:cNvSpPr>
            <a:spLocks noGrp="1"/>
          </p:cNvSpPr>
          <p:nvPr>
            <p:ph type="title"/>
          </p:nvPr>
        </p:nvSpPr>
        <p:spPr/>
        <p:txBody>
          <a:bodyPr/>
          <a:lstStyle/>
          <a:p>
            <a:r>
              <a:rPr lang="zh-TW" altLang="en-US" dirty="0"/>
              <a:t>公車搭乘率</a:t>
            </a:r>
          </a:p>
        </p:txBody>
      </p:sp>
      <p:sp>
        <p:nvSpPr>
          <p:cNvPr id="9" name="內容版面配置區 8">
            <a:extLst>
              <a:ext uri="{FF2B5EF4-FFF2-40B4-BE49-F238E27FC236}">
                <a16:creationId xmlns:a16="http://schemas.microsoft.com/office/drawing/2014/main" id="{3FB2D12E-B86C-46BF-AF07-65019507F432}"/>
              </a:ext>
            </a:extLst>
          </p:cNvPr>
          <p:cNvSpPr>
            <a:spLocks noGrp="1"/>
          </p:cNvSpPr>
          <p:nvPr>
            <p:ph idx="1"/>
          </p:nvPr>
        </p:nvSpPr>
        <p:spPr>
          <a:xfrm>
            <a:off x="575890" y="1585320"/>
            <a:ext cx="5143592" cy="4195481"/>
          </a:xfrm>
        </p:spPr>
        <p:txBody>
          <a:bodyPr>
            <a:noAutofit/>
          </a:bodyPr>
          <a:lstStyle/>
          <a:p>
            <a:r>
              <a:rPr lang="zh-TW" altLang="en-US" sz="2800" dirty="0"/>
              <a:t>由於並未取得近</a:t>
            </a:r>
            <a:r>
              <a:rPr lang="en-US" altLang="zh-TW" sz="2800" dirty="0"/>
              <a:t>2</a:t>
            </a:r>
            <a:r>
              <a:rPr lang="zh-TW" altLang="en-US" sz="2800" dirty="0"/>
              <a:t>年的資料，但考量到最近疫情，猜測今年的公車搭乘率參考價值並不大，即使如此由</a:t>
            </a:r>
            <a:r>
              <a:rPr lang="en-US" altLang="zh-TW" sz="2800" dirty="0"/>
              <a:t>104-107</a:t>
            </a:r>
            <a:r>
              <a:rPr lang="zh-TW" altLang="en-US" sz="2800" dirty="0"/>
              <a:t>年的折線圖也可看出基隆公車的搭乘成長率呈現負增長，如果以此為考量的話，夜間公車</a:t>
            </a:r>
            <a:r>
              <a:rPr lang="en-US" altLang="zh-TW" sz="2800" dirty="0"/>
              <a:t>/</a:t>
            </a:r>
            <a:r>
              <a:rPr lang="zh-TW" altLang="en-US" sz="2800" dirty="0"/>
              <a:t>一般公車可能在推廣方面需要加強。</a:t>
            </a:r>
          </a:p>
        </p:txBody>
      </p:sp>
      <p:pic>
        <p:nvPicPr>
          <p:cNvPr id="10" name="內容版面配置區 4">
            <a:extLst>
              <a:ext uri="{FF2B5EF4-FFF2-40B4-BE49-F238E27FC236}">
                <a16:creationId xmlns:a16="http://schemas.microsoft.com/office/drawing/2014/main" id="{D1686359-5096-4A83-B0BF-370621E902F5}"/>
              </a:ext>
            </a:extLst>
          </p:cNvPr>
          <p:cNvPicPr>
            <a:picLocks noChangeAspect="1"/>
          </p:cNvPicPr>
          <p:nvPr/>
        </p:nvPicPr>
        <p:blipFill>
          <a:blip r:embed="rId2"/>
          <a:stretch>
            <a:fillRect/>
          </a:stretch>
        </p:blipFill>
        <p:spPr>
          <a:xfrm>
            <a:off x="5985531" y="1511815"/>
            <a:ext cx="5334744" cy="4001058"/>
          </a:xfrm>
          <a:prstGeom prst="rect">
            <a:avLst/>
          </a:prstGeom>
        </p:spPr>
      </p:pic>
    </p:spTree>
    <p:extLst>
      <p:ext uri="{BB962C8B-B14F-4D97-AF65-F5344CB8AC3E}">
        <p14:creationId xmlns:p14="http://schemas.microsoft.com/office/powerpoint/2010/main" val="1484221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D18827-4DAD-47C7-8DDC-405C71DA2970}"/>
              </a:ext>
            </a:extLst>
          </p:cNvPr>
          <p:cNvSpPr>
            <a:spLocks noGrp="1"/>
          </p:cNvSpPr>
          <p:nvPr>
            <p:ph type="title"/>
          </p:nvPr>
        </p:nvSpPr>
        <p:spPr/>
        <p:txBody>
          <a:bodyPr/>
          <a:lstStyle/>
          <a:p>
            <a:r>
              <a:rPr lang="zh-TW" altLang="en-US" dirty="0"/>
              <a:t>車流量分析</a:t>
            </a:r>
            <a:br>
              <a:rPr lang="en-US" altLang="zh-TW" dirty="0"/>
            </a:br>
            <a:endParaRPr lang="zh-TW" altLang="en-US" dirty="0"/>
          </a:p>
        </p:txBody>
      </p:sp>
      <p:sp>
        <p:nvSpPr>
          <p:cNvPr id="3" name="內容版面配置區 2">
            <a:extLst>
              <a:ext uri="{FF2B5EF4-FFF2-40B4-BE49-F238E27FC236}">
                <a16:creationId xmlns:a16="http://schemas.microsoft.com/office/drawing/2014/main" id="{022016A9-EE0E-4DCF-BB58-DB3C0599E542}"/>
              </a:ext>
            </a:extLst>
          </p:cNvPr>
          <p:cNvSpPr>
            <a:spLocks noGrp="1"/>
          </p:cNvSpPr>
          <p:nvPr>
            <p:ph idx="1"/>
          </p:nvPr>
        </p:nvSpPr>
        <p:spPr>
          <a:xfrm>
            <a:off x="484749" y="1586753"/>
            <a:ext cx="4230686" cy="4213412"/>
          </a:xfrm>
        </p:spPr>
        <p:txBody>
          <a:bodyPr>
            <a:normAutofit/>
          </a:bodyPr>
          <a:lstStyle/>
          <a:p>
            <a:r>
              <a:rPr lang="zh-TW" altLang="en-US" sz="2800" dirty="0"/>
              <a:t>在假設車流量皆以通勤為主、而且觀測區域面積相差不大的情況下，此圖可得出瑞芳</a:t>
            </a:r>
            <a:r>
              <a:rPr lang="en-US" altLang="zh-TW" sz="2800" dirty="0"/>
              <a:t>(18%)</a:t>
            </a:r>
            <a:r>
              <a:rPr lang="zh-TW" altLang="en-US" sz="2800" dirty="0"/>
              <a:t>、大武崙</a:t>
            </a:r>
            <a:r>
              <a:rPr lang="en-US" altLang="zh-TW" sz="2800" dirty="0"/>
              <a:t>(17%)</a:t>
            </a:r>
            <a:r>
              <a:rPr lang="zh-TW" altLang="en-US" sz="2800" dirty="0"/>
              <a:t>、大埔</a:t>
            </a:r>
            <a:r>
              <a:rPr lang="en-US" altLang="zh-TW" sz="2800" dirty="0"/>
              <a:t>(16%)</a:t>
            </a:r>
            <a:r>
              <a:rPr lang="zh-TW" altLang="en-US" sz="2800" dirty="0"/>
              <a:t>是平均每日道路較為壅塞的地段，比較有增設公車的必要。</a:t>
            </a:r>
          </a:p>
        </p:txBody>
      </p:sp>
      <p:pic>
        <p:nvPicPr>
          <p:cNvPr id="13" name="圖片 12" descr="一張含有 文字, 名片, 向量圖形 的圖片&#10;&#10;自動產生的描述">
            <a:extLst>
              <a:ext uri="{FF2B5EF4-FFF2-40B4-BE49-F238E27FC236}">
                <a16:creationId xmlns:a16="http://schemas.microsoft.com/office/drawing/2014/main" id="{CFEB997E-5A37-4853-84AE-BA28A0253150}"/>
              </a:ext>
            </a:extLst>
          </p:cNvPr>
          <p:cNvPicPr>
            <a:picLocks noChangeAspect="1"/>
          </p:cNvPicPr>
          <p:nvPr/>
        </p:nvPicPr>
        <p:blipFill>
          <a:blip r:embed="rId2"/>
          <a:stretch>
            <a:fillRect/>
          </a:stretch>
        </p:blipFill>
        <p:spPr>
          <a:xfrm>
            <a:off x="4879222" y="1405282"/>
            <a:ext cx="6666667" cy="5000000"/>
          </a:xfrm>
          <a:prstGeom prst="rect">
            <a:avLst/>
          </a:prstGeom>
        </p:spPr>
      </p:pic>
    </p:spTree>
    <p:extLst>
      <p:ext uri="{BB962C8B-B14F-4D97-AF65-F5344CB8AC3E}">
        <p14:creationId xmlns:p14="http://schemas.microsoft.com/office/powerpoint/2010/main" val="190486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0B37D4-6E8D-47A6-9C85-C8A29C4B450E}"/>
              </a:ext>
            </a:extLst>
          </p:cNvPr>
          <p:cNvSpPr>
            <a:spLocks noGrp="1"/>
          </p:cNvSpPr>
          <p:nvPr>
            <p:ph type="title"/>
          </p:nvPr>
        </p:nvSpPr>
        <p:spPr/>
        <p:txBody>
          <a:bodyPr/>
          <a:lstStyle/>
          <a:p>
            <a:r>
              <a:rPr lang="zh-TW" altLang="en-US" dirty="0"/>
              <a:t>道路寬度是否符合標準</a:t>
            </a:r>
            <a:br>
              <a:rPr lang="en-US" altLang="zh-TW" dirty="0"/>
            </a:br>
            <a:endParaRPr lang="zh-TW" altLang="en-US" dirty="0"/>
          </a:p>
        </p:txBody>
      </p:sp>
      <p:sp>
        <p:nvSpPr>
          <p:cNvPr id="3" name="內容版面配置區 2">
            <a:extLst>
              <a:ext uri="{FF2B5EF4-FFF2-40B4-BE49-F238E27FC236}">
                <a16:creationId xmlns:a16="http://schemas.microsoft.com/office/drawing/2014/main" id="{690D3DE5-7A13-4912-A053-1569161DF831}"/>
              </a:ext>
            </a:extLst>
          </p:cNvPr>
          <p:cNvSpPr>
            <a:spLocks noGrp="1"/>
          </p:cNvSpPr>
          <p:nvPr>
            <p:ph idx="1"/>
          </p:nvPr>
        </p:nvSpPr>
        <p:spPr>
          <a:xfrm>
            <a:off x="574393" y="1595222"/>
            <a:ext cx="3872101" cy="4195481"/>
          </a:xfrm>
        </p:spPr>
        <p:txBody>
          <a:bodyPr>
            <a:normAutofit/>
          </a:bodyPr>
          <a:lstStyle/>
          <a:p>
            <a:r>
              <a:rPr lang="zh-TW" altLang="en-US" sz="2800" dirty="0"/>
              <a:t>當然，考量該區域是否有達到設置公車道路的寬度標準</a:t>
            </a:r>
            <a:r>
              <a:rPr lang="en-US" altLang="zh-TW" sz="2800" dirty="0"/>
              <a:t>(3.25</a:t>
            </a:r>
            <a:r>
              <a:rPr lang="zh-TW" altLang="en-US" sz="2800" dirty="0"/>
              <a:t>公尺</a:t>
            </a:r>
            <a:r>
              <a:rPr lang="en-US" altLang="zh-TW" sz="2800" dirty="0"/>
              <a:t>)</a:t>
            </a:r>
            <a:r>
              <a:rPr lang="zh-TW" altLang="en-US" sz="2800" dirty="0"/>
              <a:t>是必須的，不過以上基隆地區的大部分道路皆有超過此條件，這方面的問題不大。</a:t>
            </a:r>
          </a:p>
        </p:txBody>
      </p:sp>
      <p:pic>
        <p:nvPicPr>
          <p:cNvPr id="11" name="圖片 10">
            <a:extLst>
              <a:ext uri="{FF2B5EF4-FFF2-40B4-BE49-F238E27FC236}">
                <a16:creationId xmlns:a16="http://schemas.microsoft.com/office/drawing/2014/main" id="{96C4807B-4174-4C94-9FAA-86039B7DD2D3}"/>
              </a:ext>
            </a:extLst>
          </p:cNvPr>
          <p:cNvPicPr>
            <a:picLocks noChangeAspect="1"/>
          </p:cNvPicPr>
          <p:nvPr/>
        </p:nvPicPr>
        <p:blipFill>
          <a:blip r:embed="rId2"/>
          <a:stretch>
            <a:fillRect/>
          </a:stretch>
        </p:blipFill>
        <p:spPr>
          <a:xfrm>
            <a:off x="4879222" y="1405282"/>
            <a:ext cx="6666667" cy="5000000"/>
          </a:xfrm>
          <a:prstGeom prst="rect">
            <a:avLst/>
          </a:prstGeom>
        </p:spPr>
      </p:pic>
    </p:spTree>
    <p:extLst>
      <p:ext uri="{BB962C8B-B14F-4D97-AF65-F5344CB8AC3E}">
        <p14:creationId xmlns:p14="http://schemas.microsoft.com/office/powerpoint/2010/main" val="312574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633B13-2411-4CB7-B09A-4709661E326A}"/>
              </a:ext>
            </a:extLst>
          </p:cNvPr>
          <p:cNvSpPr>
            <a:spLocks noGrp="1"/>
          </p:cNvSpPr>
          <p:nvPr>
            <p:ph type="title"/>
          </p:nvPr>
        </p:nvSpPr>
        <p:spPr/>
        <p:txBody>
          <a:bodyPr/>
          <a:lstStyle/>
          <a:p>
            <a:r>
              <a:rPr lang="zh-TW" altLang="en-US" dirty="0"/>
              <a:t>離峰階段</a:t>
            </a:r>
            <a:r>
              <a:rPr lang="en-US" altLang="zh-TW" dirty="0"/>
              <a:t>PCU</a:t>
            </a:r>
            <a:r>
              <a:rPr lang="zh-TW" altLang="en-US" dirty="0"/>
              <a:t>分析</a:t>
            </a:r>
            <a:br>
              <a:rPr lang="en-US" altLang="zh-TW" dirty="0"/>
            </a:br>
            <a:endParaRPr lang="zh-TW" altLang="en-US" dirty="0"/>
          </a:p>
        </p:txBody>
      </p:sp>
      <p:sp>
        <p:nvSpPr>
          <p:cNvPr id="3" name="內容版面配置區 2">
            <a:extLst>
              <a:ext uri="{FF2B5EF4-FFF2-40B4-BE49-F238E27FC236}">
                <a16:creationId xmlns:a16="http://schemas.microsoft.com/office/drawing/2014/main" id="{7C5F86CA-AA74-493E-A65E-64FBCDBE26AC}"/>
              </a:ext>
            </a:extLst>
          </p:cNvPr>
          <p:cNvSpPr>
            <a:spLocks noGrp="1"/>
          </p:cNvSpPr>
          <p:nvPr>
            <p:ph idx="1"/>
          </p:nvPr>
        </p:nvSpPr>
        <p:spPr>
          <a:xfrm>
            <a:off x="646111" y="1622612"/>
            <a:ext cx="4114148" cy="4195481"/>
          </a:xfrm>
        </p:spPr>
        <p:txBody>
          <a:bodyPr>
            <a:normAutofit/>
          </a:bodyPr>
          <a:lstStyle/>
          <a:p>
            <a:r>
              <a:rPr lang="zh-TW" altLang="en-US" sz="2800" dirty="0"/>
              <a:t>談到夜間公車，那麼離峰時段的</a:t>
            </a:r>
            <a:r>
              <a:rPr lang="en-US" altLang="zh-TW" sz="2800" dirty="0"/>
              <a:t>PCU(</a:t>
            </a:r>
            <a:r>
              <a:rPr lang="en-US" altLang="zh-TW" b="0" i="0" dirty="0">
                <a:solidFill>
                  <a:srgbClr val="202124"/>
                </a:solidFill>
                <a:effectLst/>
                <a:latin typeface="arial" panose="020B0604020202020204" pitchFamily="34" charset="0"/>
              </a:rPr>
              <a:t>Passenger car equivalent</a:t>
            </a:r>
            <a:r>
              <a:rPr lang="en-US" altLang="zh-TW" sz="2800" dirty="0"/>
              <a:t>)</a:t>
            </a:r>
            <a:r>
              <a:rPr lang="zh-TW" altLang="en-US" sz="2800" dirty="0"/>
              <a:t>，就是非常重要的資訊了，不過我們並沒有找到相關資料，所以用公式簡單估算出離峰時段的</a:t>
            </a:r>
            <a:r>
              <a:rPr lang="en-US" altLang="zh-TW" sz="2800" dirty="0"/>
              <a:t>PCU</a:t>
            </a:r>
            <a:r>
              <a:rPr lang="zh-TW" altLang="en-US" sz="2800" dirty="0"/>
              <a:t>。</a:t>
            </a:r>
            <a:endParaRPr lang="en-US" altLang="zh-TW" sz="2800" dirty="0"/>
          </a:p>
        </p:txBody>
      </p:sp>
      <p:pic>
        <p:nvPicPr>
          <p:cNvPr id="5" name="圖片 4">
            <a:extLst>
              <a:ext uri="{FF2B5EF4-FFF2-40B4-BE49-F238E27FC236}">
                <a16:creationId xmlns:a16="http://schemas.microsoft.com/office/drawing/2014/main" id="{B9D1D494-89F4-4303-8FAA-F359C1B2E580}"/>
              </a:ext>
            </a:extLst>
          </p:cNvPr>
          <p:cNvPicPr>
            <a:picLocks noChangeAspect="1"/>
          </p:cNvPicPr>
          <p:nvPr/>
        </p:nvPicPr>
        <p:blipFill>
          <a:blip r:embed="rId2"/>
          <a:stretch>
            <a:fillRect/>
          </a:stretch>
        </p:blipFill>
        <p:spPr>
          <a:xfrm>
            <a:off x="4962290" y="1335671"/>
            <a:ext cx="6666667" cy="5000000"/>
          </a:xfrm>
          <a:prstGeom prst="rect">
            <a:avLst/>
          </a:prstGeom>
        </p:spPr>
      </p:pic>
      <p:sp>
        <p:nvSpPr>
          <p:cNvPr id="7" name="文字方塊 6">
            <a:extLst>
              <a:ext uri="{FF2B5EF4-FFF2-40B4-BE49-F238E27FC236}">
                <a16:creationId xmlns:a16="http://schemas.microsoft.com/office/drawing/2014/main" id="{1E39928E-41AD-4929-A3AD-54F3218B567E}"/>
              </a:ext>
            </a:extLst>
          </p:cNvPr>
          <p:cNvSpPr txBox="1"/>
          <p:nvPr/>
        </p:nvSpPr>
        <p:spPr>
          <a:xfrm>
            <a:off x="4962290" y="6396316"/>
            <a:ext cx="7651050" cy="369332"/>
          </a:xfrm>
          <a:prstGeom prst="rect">
            <a:avLst/>
          </a:prstGeom>
          <a:noFill/>
        </p:spPr>
        <p:txBody>
          <a:bodyPr wrap="square">
            <a:spAutoFit/>
          </a:bodyPr>
          <a:lstStyle/>
          <a:p>
            <a:r>
              <a:rPr lang="zh-TW" altLang="en-US" dirty="0">
                <a:latin typeface="+mj-ea"/>
                <a:ea typeface="+mj-ea"/>
              </a:rPr>
              <a:t>離峰</a:t>
            </a:r>
            <a:r>
              <a:rPr lang="en-US" altLang="zh-TW" dirty="0">
                <a:latin typeface="+mj-ea"/>
                <a:ea typeface="+mj-ea"/>
              </a:rPr>
              <a:t>PCU</a:t>
            </a:r>
            <a:r>
              <a:rPr lang="zh-TW" altLang="en-US" b="0" i="0" dirty="0">
                <a:effectLst/>
                <a:latin typeface="+mj-ea"/>
                <a:ea typeface="+mj-ea"/>
              </a:rPr>
              <a:t>≌</a:t>
            </a:r>
            <a:r>
              <a:rPr lang="zh-TW" altLang="en-US" b="0" i="0" dirty="0">
                <a:solidFill>
                  <a:srgbClr val="4D5156"/>
                </a:solidFill>
                <a:effectLst/>
                <a:latin typeface="+mj-ea"/>
                <a:ea typeface="+mj-ea"/>
              </a:rPr>
              <a:t> </a:t>
            </a:r>
            <a:r>
              <a:rPr lang="en-US" altLang="zh-TW" dirty="0">
                <a:latin typeface="+mj-ea"/>
                <a:ea typeface="+mj-ea"/>
              </a:rPr>
              <a:t>(</a:t>
            </a:r>
            <a:r>
              <a:rPr lang="zh-TW" altLang="en-US" dirty="0">
                <a:latin typeface="+mj-ea"/>
                <a:ea typeface="+mj-ea"/>
              </a:rPr>
              <a:t>總</a:t>
            </a:r>
            <a:r>
              <a:rPr lang="en-US" altLang="zh-TW" dirty="0">
                <a:latin typeface="+mj-ea"/>
                <a:ea typeface="+mj-ea"/>
              </a:rPr>
              <a:t>PCU-</a:t>
            </a:r>
            <a:r>
              <a:rPr lang="zh-TW" altLang="en-US" dirty="0">
                <a:latin typeface="+mj-ea"/>
                <a:ea typeface="+mj-ea"/>
              </a:rPr>
              <a:t>尖峰時段</a:t>
            </a:r>
            <a:r>
              <a:rPr lang="en-US" altLang="zh-TW" dirty="0">
                <a:latin typeface="+mj-ea"/>
                <a:ea typeface="+mj-ea"/>
              </a:rPr>
              <a:t>PCU)/(24hr-</a:t>
            </a:r>
            <a:r>
              <a:rPr lang="zh-TW" altLang="en-US" dirty="0">
                <a:latin typeface="+mj-ea"/>
                <a:ea typeface="+mj-ea"/>
              </a:rPr>
              <a:t>尖峰時段</a:t>
            </a:r>
            <a:r>
              <a:rPr lang="en-US" altLang="zh-TW" dirty="0" err="1">
                <a:latin typeface="+mj-ea"/>
                <a:ea typeface="+mj-ea"/>
              </a:rPr>
              <a:t>hr</a:t>
            </a:r>
            <a:r>
              <a:rPr lang="en-US" altLang="zh-TW" dirty="0">
                <a:latin typeface="+mj-ea"/>
                <a:ea typeface="+mj-ea"/>
              </a:rPr>
              <a:t>)</a:t>
            </a:r>
            <a:endParaRPr lang="zh-TW" altLang="en-US" dirty="0">
              <a:latin typeface="+mj-ea"/>
              <a:ea typeface="+mj-ea"/>
            </a:endParaRPr>
          </a:p>
        </p:txBody>
      </p:sp>
    </p:spTree>
    <p:extLst>
      <p:ext uri="{BB962C8B-B14F-4D97-AF65-F5344CB8AC3E}">
        <p14:creationId xmlns:p14="http://schemas.microsoft.com/office/powerpoint/2010/main" val="2597699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離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571</TotalTime>
  <Words>559</Words>
  <Application>Microsoft Office PowerPoint</Application>
  <PresentationFormat>寬螢幕</PresentationFormat>
  <Paragraphs>45</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新細明體</vt:lpstr>
      <vt:lpstr>arial</vt:lpstr>
      <vt:lpstr>arial</vt:lpstr>
      <vt:lpstr>Century Gothic</vt:lpstr>
      <vt:lpstr>Wingdings 3</vt:lpstr>
      <vt:lpstr>離子</vt:lpstr>
      <vt:lpstr>基隆夜間公車規劃</vt:lpstr>
      <vt:lpstr>研究目的與動機</vt:lpstr>
      <vt:lpstr>探討方向及考量層面</vt:lpstr>
      <vt:lpstr>研究方法</vt:lpstr>
      <vt:lpstr>安全性</vt:lpstr>
      <vt:lpstr>公車搭乘率</vt:lpstr>
      <vt:lpstr>車流量分析 </vt:lpstr>
      <vt:lpstr>道路寬度是否符合標準 </vt:lpstr>
      <vt:lpstr>離峰階段PCU分析 </vt:lpstr>
      <vt:lpstr>總結</vt:lpstr>
      <vt:lpstr>參考資料</vt:lpstr>
      <vt:lpstr>工作分配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基隆夜間公車規劃</dc:title>
  <dc:creator>not found 404</dc:creator>
  <cp:lastModifiedBy>not found 404</cp:lastModifiedBy>
  <cp:revision>2</cp:revision>
  <dcterms:created xsi:type="dcterms:W3CDTF">2021-05-04T10:11:43Z</dcterms:created>
  <dcterms:modified xsi:type="dcterms:W3CDTF">2021-06-05T18:30:53Z</dcterms:modified>
</cp:coreProperties>
</file>