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5c1bc13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5c1bc13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f5c1bc13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f5c1bc13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5c1bc13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5c1bc13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74125"/>
            <a:ext cx="8520600" cy="10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NTOU</a:t>
            </a:r>
            <a:r>
              <a:rPr b="1" lang="zh-TW"/>
              <a:t>教室借用平台建置流程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72975"/>
            <a:ext cx="8520600" cy="16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>
                <a:solidFill>
                  <a:schemeClr val="dk1"/>
                </a:solidFill>
              </a:rPr>
              <a:t>第五組</a:t>
            </a:r>
            <a:endParaRPr sz="9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>
                <a:solidFill>
                  <a:schemeClr val="dk1"/>
                </a:solidFill>
              </a:rPr>
              <a:t> 00857109 孟羽真 </a:t>
            </a:r>
            <a:endParaRPr sz="9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>
                <a:solidFill>
                  <a:schemeClr val="dk1"/>
                </a:solidFill>
              </a:rPr>
              <a:t> 00857111 林欣儀</a:t>
            </a:r>
            <a:endParaRPr sz="9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>
                <a:solidFill>
                  <a:schemeClr val="dk1"/>
                </a:solidFill>
              </a:rPr>
              <a:t> 00857114 黃泰揚 </a:t>
            </a:r>
            <a:endParaRPr sz="9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>
                <a:solidFill>
                  <a:schemeClr val="dk1"/>
                </a:solidFill>
              </a:rPr>
              <a:t> 00857127 吳承遠</a:t>
            </a:r>
            <a:endParaRPr sz="9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>
                <a:solidFill>
                  <a:schemeClr val="dk1"/>
                </a:solidFill>
              </a:rPr>
              <a:t> 00857137 鄭翊宏 </a:t>
            </a:r>
            <a:endParaRPr sz="9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>
                <a:solidFill>
                  <a:schemeClr val="dk1"/>
                </a:solidFill>
              </a:rPr>
              <a:t> 0086A021 謝翔宇</a:t>
            </a:r>
            <a:endParaRPr sz="9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建置流程(一): 需求分析</a:t>
            </a:r>
            <a:endParaRPr b="1" sz="2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61950"/>
            <a:ext cx="8520600" cy="3911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確認客戶需求後，開始撰寫需求文件，分析系統的各項功能需求以及非功能需求，預想各種使用者情境來進行設計，並和客戶討論進行修正，並將其做成trello看板方便查看與管理。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設計使用者介面雛形(畫wireframe)。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設計、討論使用系統的大致流程。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撰寫使用案例分析、畫UML。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預估時間：3~4週(10/21~11/25)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網站進度：0%~10%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建置流程(二):設計與實作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>
                <a:solidFill>
                  <a:schemeClr val="dk1"/>
                </a:solidFill>
              </a:rPr>
              <a:t>開始撰寫設計文件、</a:t>
            </a:r>
            <a:r>
              <a:rPr lang="zh-TW">
                <a:solidFill>
                  <a:schemeClr val="dk1"/>
                </a:solidFill>
              </a:rPr>
              <a:t>資料庫與程式功能建置、網站選單架構建立、網頁前端CSS樣式統一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後端組</a:t>
            </a:r>
            <a:r>
              <a:rPr lang="zh-TW">
                <a:solidFill>
                  <a:schemeClr val="dk1"/>
                </a:solidFill>
              </a:rPr>
              <a:t>建立框架與資料庫並使用docker使各組員可以在本地端用同一環境來開發軟體並依照需求文件與trello看板設計出API方便前端人員使用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前端組依照設計文件切割頁面，並開始實作網頁與連接API相關內容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zh-TW">
                <a:solidFill>
                  <a:schemeClr val="dk1"/>
                </a:solidFill>
              </a:rPr>
              <a:t>預估時間：4~5週(</a:t>
            </a:r>
            <a:r>
              <a:rPr lang="zh-TW">
                <a:solidFill>
                  <a:schemeClr val="dk1"/>
                </a:solidFill>
              </a:rPr>
              <a:t>11/25</a:t>
            </a:r>
            <a:r>
              <a:rPr lang="zh-TW">
                <a:solidFill>
                  <a:schemeClr val="dk1"/>
                </a:solidFill>
              </a:rPr>
              <a:t>~12/31)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zh-TW">
                <a:solidFill>
                  <a:schemeClr val="dk1"/>
                </a:solidFill>
              </a:rPr>
              <a:t>網站進度：10%~80%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建置流程(三)：網站測試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撰寫測試文件，先讓</a:t>
            </a:r>
            <a:r>
              <a:rPr lang="zh-TW">
                <a:solidFill>
                  <a:schemeClr val="dk1"/>
                </a:solidFill>
              </a:rPr>
              <a:t>網站在本地端上經過單元測試和整合測試後，即架設到heroku上，之後進行</a:t>
            </a:r>
            <a:r>
              <a:rPr lang="zh-TW">
                <a:solidFill>
                  <a:schemeClr val="dk1"/>
                </a:solidFill>
              </a:rPr>
              <a:t>系統測試與些許</a:t>
            </a:r>
            <a:r>
              <a:rPr lang="zh-TW">
                <a:solidFill>
                  <a:schemeClr val="dk1"/>
                </a:solidFill>
              </a:rPr>
              <a:t>調整。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網站進度：80%~100%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預估時間：1~2周(</a:t>
            </a:r>
            <a:r>
              <a:rPr lang="zh-TW">
                <a:solidFill>
                  <a:schemeClr val="dk1"/>
                </a:solidFill>
              </a:rPr>
              <a:t>1/5~1/23)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