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D5415-01DA-4D28-85DD-65BB6218C560}" v="3" dt="2022-05-13T05:37:47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t found 404" userId="975d476c7f984e95" providerId="LiveId" clId="{B27D5415-01DA-4D28-85DD-65BB6218C560}"/>
    <pc:docChg chg="undo custSel addSld delSld modSld sldOrd">
      <pc:chgData name="not found 404" userId="975d476c7f984e95" providerId="LiveId" clId="{B27D5415-01DA-4D28-85DD-65BB6218C560}" dt="2022-05-13T06:49:12.046" v="11661" actId="20577"/>
      <pc:docMkLst>
        <pc:docMk/>
      </pc:docMkLst>
      <pc:sldChg chg="new del">
        <pc:chgData name="not found 404" userId="975d476c7f984e95" providerId="LiveId" clId="{B27D5415-01DA-4D28-85DD-65BB6218C560}" dt="2022-05-12T15:28:37.404" v="2" actId="47"/>
        <pc:sldMkLst>
          <pc:docMk/>
          <pc:sldMk cId="881517732" sldId="256"/>
        </pc:sldMkLst>
      </pc:sldChg>
      <pc:sldChg chg="modSp new mod">
        <pc:chgData name="not found 404" userId="975d476c7f984e95" providerId="LiveId" clId="{B27D5415-01DA-4D28-85DD-65BB6218C560}" dt="2022-05-12T20:03:27.110" v="1275" actId="20577"/>
        <pc:sldMkLst>
          <pc:docMk/>
          <pc:sldMk cId="3844389570" sldId="257"/>
        </pc:sldMkLst>
        <pc:spChg chg="mod">
          <ac:chgData name="not found 404" userId="975d476c7f984e95" providerId="LiveId" clId="{B27D5415-01DA-4D28-85DD-65BB6218C560}" dt="2022-05-12T15:28:44.238" v="17" actId="20577"/>
          <ac:spMkLst>
            <pc:docMk/>
            <pc:sldMk cId="3844389570" sldId="257"/>
            <ac:spMk id="2" creationId="{F902FFDA-7D1B-0E98-BAD4-463DECE00E20}"/>
          </ac:spMkLst>
        </pc:spChg>
        <pc:spChg chg="mod">
          <ac:chgData name="not found 404" userId="975d476c7f984e95" providerId="LiveId" clId="{B27D5415-01DA-4D28-85DD-65BB6218C560}" dt="2022-05-12T20:03:27.110" v="1275" actId="20577"/>
          <ac:spMkLst>
            <pc:docMk/>
            <pc:sldMk cId="3844389570" sldId="257"/>
            <ac:spMk id="3" creationId="{575BD7A9-76C1-7941-69CE-9BE8AEA5E8D0}"/>
          </ac:spMkLst>
        </pc:spChg>
      </pc:sldChg>
      <pc:sldChg chg="modSp new mod">
        <pc:chgData name="not found 404" userId="975d476c7f984e95" providerId="LiveId" clId="{B27D5415-01DA-4D28-85DD-65BB6218C560}" dt="2022-05-13T06:11:25.591" v="9894" actId="20577"/>
        <pc:sldMkLst>
          <pc:docMk/>
          <pc:sldMk cId="3967901210" sldId="258"/>
        </pc:sldMkLst>
        <pc:spChg chg="mod">
          <ac:chgData name="not found 404" userId="975d476c7f984e95" providerId="LiveId" clId="{B27D5415-01DA-4D28-85DD-65BB6218C560}" dt="2022-05-12T21:34:52.922" v="5489" actId="20577"/>
          <ac:spMkLst>
            <pc:docMk/>
            <pc:sldMk cId="3967901210" sldId="258"/>
            <ac:spMk id="2" creationId="{53157D92-CFB7-4B46-7973-B5D0ED815253}"/>
          </ac:spMkLst>
        </pc:spChg>
        <pc:spChg chg="mod">
          <ac:chgData name="not found 404" userId="975d476c7f984e95" providerId="LiveId" clId="{B27D5415-01DA-4D28-85DD-65BB6218C560}" dt="2022-05-13T06:11:25.591" v="9894" actId="20577"/>
          <ac:spMkLst>
            <pc:docMk/>
            <pc:sldMk cId="3967901210" sldId="258"/>
            <ac:spMk id="3" creationId="{A919458C-9090-4A1B-CCD5-E267631F8C77}"/>
          </ac:spMkLst>
        </pc:spChg>
      </pc:sldChg>
      <pc:sldChg chg="modSp new mod">
        <pc:chgData name="not found 404" userId="975d476c7f984e95" providerId="LiveId" clId="{B27D5415-01DA-4D28-85DD-65BB6218C560}" dt="2022-05-12T21:33:38.387" v="5438" actId="27636"/>
        <pc:sldMkLst>
          <pc:docMk/>
          <pc:sldMk cId="3300649514" sldId="259"/>
        </pc:sldMkLst>
        <pc:spChg chg="mod">
          <ac:chgData name="not found 404" userId="975d476c7f984e95" providerId="LiveId" clId="{B27D5415-01DA-4D28-85DD-65BB6218C560}" dt="2022-05-12T20:26:10.725" v="2569" actId="20577"/>
          <ac:spMkLst>
            <pc:docMk/>
            <pc:sldMk cId="3300649514" sldId="259"/>
            <ac:spMk id="2" creationId="{46A369EF-2C08-E844-10AE-2B7B939999FA}"/>
          </ac:spMkLst>
        </pc:spChg>
        <pc:spChg chg="mod">
          <ac:chgData name="not found 404" userId="975d476c7f984e95" providerId="LiveId" clId="{B27D5415-01DA-4D28-85DD-65BB6218C560}" dt="2022-05-12T21:33:38.387" v="5438" actId="27636"/>
          <ac:spMkLst>
            <pc:docMk/>
            <pc:sldMk cId="3300649514" sldId="259"/>
            <ac:spMk id="3" creationId="{2B19EFE4-F36B-1F96-0A21-3598BF00B2CB}"/>
          </ac:spMkLst>
        </pc:spChg>
      </pc:sldChg>
      <pc:sldChg chg="modSp new mod">
        <pc:chgData name="not found 404" userId="975d476c7f984e95" providerId="LiveId" clId="{B27D5415-01DA-4D28-85DD-65BB6218C560}" dt="2022-05-12T21:31:19.270" v="5357" actId="5793"/>
        <pc:sldMkLst>
          <pc:docMk/>
          <pc:sldMk cId="1759343922" sldId="260"/>
        </pc:sldMkLst>
        <pc:spChg chg="mod">
          <ac:chgData name="not found 404" userId="975d476c7f984e95" providerId="LiveId" clId="{B27D5415-01DA-4D28-85DD-65BB6218C560}" dt="2022-05-12T20:38:49.782" v="3506" actId="20577"/>
          <ac:spMkLst>
            <pc:docMk/>
            <pc:sldMk cId="1759343922" sldId="260"/>
            <ac:spMk id="2" creationId="{1DAA117C-1738-379D-BA19-D3D108DC0AD8}"/>
          </ac:spMkLst>
        </pc:spChg>
        <pc:spChg chg="mod">
          <ac:chgData name="not found 404" userId="975d476c7f984e95" providerId="LiveId" clId="{B27D5415-01DA-4D28-85DD-65BB6218C560}" dt="2022-05-12T21:31:19.270" v="5357" actId="5793"/>
          <ac:spMkLst>
            <pc:docMk/>
            <pc:sldMk cId="1759343922" sldId="260"/>
            <ac:spMk id="3" creationId="{A1D2ECF9-15D4-2CC5-4615-D660F5C37747}"/>
          </ac:spMkLst>
        </pc:spChg>
      </pc:sldChg>
      <pc:sldChg chg="addSp modSp new mod">
        <pc:chgData name="not found 404" userId="975d476c7f984e95" providerId="LiveId" clId="{B27D5415-01DA-4D28-85DD-65BB6218C560}" dt="2022-05-12T21:36:43.587" v="5630" actId="20577"/>
        <pc:sldMkLst>
          <pc:docMk/>
          <pc:sldMk cId="173778326" sldId="261"/>
        </pc:sldMkLst>
        <pc:spChg chg="mod">
          <ac:chgData name="not found 404" userId="975d476c7f984e95" providerId="LiveId" clId="{B27D5415-01DA-4D28-85DD-65BB6218C560}" dt="2022-05-12T21:36:43.587" v="5630" actId="20577"/>
          <ac:spMkLst>
            <pc:docMk/>
            <pc:sldMk cId="173778326" sldId="261"/>
            <ac:spMk id="2" creationId="{32E819B8-6E03-A242-D6BF-C66901130CFE}"/>
          </ac:spMkLst>
        </pc:spChg>
        <pc:spChg chg="mod">
          <ac:chgData name="not found 404" userId="975d476c7f984e95" providerId="LiveId" clId="{B27D5415-01DA-4D28-85DD-65BB6218C560}" dt="2022-05-12T21:15:25.946" v="5216" actId="5793"/>
          <ac:spMkLst>
            <pc:docMk/>
            <pc:sldMk cId="173778326" sldId="261"/>
            <ac:spMk id="3" creationId="{D3C819E1-887F-B226-4133-65A7726AC33A}"/>
          </ac:spMkLst>
        </pc:spChg>
        <pc:picChg chg="add mod modCrop">
          <ac:chgData name="not found 404" userId="975d476c7f984e95" providerId="LiveId" clId="{B27D5415-01DA-4D28-85DD-65BB6218C560}" dt="2022-05-12T20:54:48.305" v="3863" actId="1076"/>
          <ac:picMkLst>
            <pc:docMk/>
            <pc:sldMk cId="173778326" sldId="261"/>
            <ac:picMk id="5" creationId="{75730227-C499-3469-988B-960D5C07FBFD}"/>
          </ac:picMkLst>
        </pc:picChg>
      </pc:sldChg>
      <pc:sldChg chg="modSp new mod">
        <pc:chgData name="not found 404" userId="975d476c7f984e95" providerId="LiveId" clId="{B27D5415-01DA-4D28-85DD-65BB6218C560}" dt="2022-05-13T04:58:21.583" v="6282" actId="20577"/>
        <pc:sldMkLst>
          <pc:docMk/>
          <pc:sldMk cId="3542889220" sldId="262"/>
        </pc:sldMkLst>
        <pc:spChg chg="mod">
          <ac:chgData name="not found 404" userId="975d476c7f984e95" providerId="LiveId" clId="{B27D5415-01DA-4D28-85DD-65BB6218C560}" dt="2022-05-12T21:36:33.943" v="5628" actId="20577"/>
          <ac:spMkLst>
            <pc:docMk/>
            <pc:sldMk cId="3542889220" sldId="262"/>
            <ac:spMk id="2" creationId="{AAF5882A-DEF2-1DD5-2187-5C740FD27C23}"/>
          </ac:spMkLst>
        </pc:spChg>
        <pc:spChg chg="mod">
          <ac:chgData name="not found 404" userId="975d476c7f984e95" providerId="LiveId" clId="{B27D5415-01DA-4D28-85DD-65BB6218C560}" dt="2022-05-13T04:58:21.583" v="6282" actId="20577"/>
          <ac:spMkLst>
            <pc:docMk/>
            <pc:sldMk cId="3542889220" sldId="262"/>
            <ac:spMk id="3" creationId="{E5D186EC-C037-D115-DCB8-BFA1DA540A9F}"/>
          </ac:spMkLst>
        </pc:spChg>
      </pc:sldChg>
      <pc:sldChg chg="modSp new mod">
        <pc:chgData name="not found 404" userId="975d476c7f984e95" providerId="LiveId" clId="{B27D5415-01DA-4D28-85DD-65BB6218C560}" dt="2022-05-13T04:58:45.401" v="6286" actId="20577"/>
        <pc:sldMkLst>
          <pc:docMk/>
          <pc:sldMk cId="4062346274" sldId="263"/>
        </pc:sldMkLst>
        <pc:spChg chg="mod">
          <ac:chgData name="not found 404" userId="975d476c7f984e95" providerId="LiveId" clId="{B27D5415-01DA-4D28-85DD-65BB6218C560}" dt="2022-05-12T21:10:12.816" v="4790" actId="20577"/>
          <ac:spMkLst>
            <pc:docMk/>
            <pc:sldMk cId="4062346274" sldId="263"/>
            <ac:spMk id="2" creationId="{4CBFE6A9-C44F-68B0-959A-3CCF1B61E7F5}"/>
          </ac:spMkLst>
        </pc:spChg>
        <pc:spChg chg="mod">
          <ac:chgData name="not found 404" userId="975d476c7f984e95" providerId="LiveId" clId="{B27D5415-01DA-4D28-85DD-65BB6218C560}" dt="2022-05-13T04:58:45.401" v="6286" actId="20577"/>
          <ac:spMkLst>
            <pc:docMk/>
            <pc:sldMk cId="4062346274" sldId="263"/>
            <ac:spMk id="3" creationId="{27B4657C-714A-85A4-8373-980E72A0A645}"/>
          </ac:spMkLst>
        </pc:spChg>
      </pc:sldChg>
      <pc:sldChg chg="modSp new mod">
        <pc:chgData name="not found 404" userId="975d476c7f984e95" providerId="LiveId" clId="{B27D5415-01DA-4D28-85DD-65BB6218C560}" dt="2022-05-12T21:44:42.098" v="6273" actId="20577"/>
        <pc:sldMkLst>
          <pc:docMk/>
          <pc:sldMk cId="1485178688" sldId="264"/>
        </pc:sldMkLst>
        <pc:spChg chg="mod">
          <ac:chgData name="not found 404" userId="975d476c7f984e95" providerId="LiveId" clId="{B27D5415-01DA-4D28-85DD-65BB6218C560}" dt="2022-05-12T21:40:13.720" v="5920" actId="20577"/>
          <ac:spMkLst>
            <pc:docMk/>
            <pc:sldMk cId="1485178688" sldId="264"/>
            <ac:spMk id="2" creationId="{6B168174-039E-7556-D0D9-D54DA08FC073}"/>
          </ac:spMkLst>
        </pc:spChg>
        <pc:spChg chg="mod">
          <ac:chgData name="not found 404" userId="975d476c7f984e95" providerId="LiveId" clId="{B27D5415-01DA-4D28-85DD-65BB6218C560}" dt="2022-05-12T21:44:42.098" v="6273" actId="20577"/>
          <ac:spMkLst>
            <pc:docMk/>
            <pc:sldMk cId="1485178688" sldId="264"/>
            <ac:spMk id="3" creationId="{9B645A3D-E03F-CF83-257D-4059B4E39959}"/>
          </ac:spMkLst>
        </pc:spChg>
      </pc:sldChg>
      <pc:sldChg chg="addSp delSp modSp new mod ord modClrScheme chgLayout">
        <pc:chgData name="not found 404" userId="975d476c7f984e95" providerId="LiveId" clId="{B27D5415-01DA-4D28-85DD-65BB6218C560}" dt="2022-05-12T21:34:31.744" v="5484" actId="20577"/>
        <pc:sldMkLst>
          <pc:docMk/>
          <pc:sldMk cId="3150201219" sldId="265"/>
        </pc:sldMkLst>
        <pc:spChg chg="mod ord">
          <ac:chgData name="not found 404" userId="975d476c7f984e95" providerId="LiveId" clId="{B27D5415-01DA-4D28-85DD-65BB6218C560}" dt="2022-05-12T21:34:19.834" v="5463" actId="20577"/>
          <ac:spMkLst>
            <pc:docMk/>
            <pc:sldMk cId="3150201219" sldId="265"/>
            <ac:spMk id="2" creationId="{620B2EFF-CBFA-1C40-4DD3-30CE1CED9C73}"/>
          </ac:spMkLst>
        </pc:spChg>
        <pc:spChg chg="del mod ord">
          <ac:chgData name="not found 404" userId="975d476c7f984e95" providerId="LiveId" clId="{B27D5415-01DA-4D28-85DD-65BB6218C560}" dt="2022-05-12T21:34:01.524" v="5455" actId="700"/>
          <ac:spMkLst>
            <pc:docMk/>
            <pc:sldMk cId="3150201219" sldId="265"/>
            <ac:spMk id="3" creationId="{F53A6251-B830-504E-FF76-476C43A41B58}"/>
          </ac:spMkLst>
        </pc:spChg>
        <pc:spChg chg="add mod ord">
          <ac:chgData name="not found 404" userId="975d476c7f984e95" providerId="LiveId" clId="{B27D5415-01DA-4D28-85DD-65BB6218C560}" dt="2022-05-12T21:34:31.744" v="5484" actId="20577"/>
          <ac:spMkLst>
            <pc:docMk/>
            <pc:sldMk cId="3150201219" sldId="265"/>
            <ac:spMk id="4" creationId="{493E7F7A-ADB0-37AF-4829-E08781126B79}"/>
          </ac:spMkLst>
        </pc:spChg>
      </pc:sldChg>
      <pc:sldChg chg="addSp delSp modSp new mod">
        <pc:chgData name="not found 404" userId="975d476c7f984e95" providerId="LiveId" clId="{B27D5415-01DA-4D28-85DD-65BB6218C560}" dt="2022-05-13T05:43:07.698" v="8022" actId="14100"/>
        <pc:sldMkLst>
          <pc:docMk/>
          <pc:sldMk cId="1367341675" sldId="266"/>
        </pc:sldMkLst>
        <pc:spChg chg="mod">
          <ac:chgData name="not found 404" userId="975d476c7f984e95" providerId="LiveId" clId="{B27D5415-01DA-4D28-85DD-65BB6218C560}" dt="2022-05-13T05:36:56.844" v="7636" actId="20577"/>
          <ac:spMkLst>
            <pc:docMk/>
            <pc:sldMk cId="1367341675" sldId="266"/>
            <ac:spMk id="2" creationId="{E4EC0DAA-B0FE-BB64-D436-3DDC67AF61A9}"/>
          </ac:spMkLst>
        </pc:spChg>
        <pc:spChg chg="mod">
          <ac:chgData name="not found 404" userId="975d476c7f984e95" providerId="LiveId" clId="{B27D5415-01DA-4D28-85DD-65BB6218C560}" dt="2022-05-13T05:43:07.698" v="8022" actId="14100"/>
          <ac:spMkLst>
            <pc:docMk/>
            <pc:sldMk cId="1367341675" sldId="266"/>
            <ac:spMk id="3" creationId="{EB1C85DA-5A9E-EB89-9DB7-AFCCCB7A055B}"/>
          </ac:spMkLst>
        </pc:spChg>
        <pc:spChg chg="add del mod">
          <ac:chgData name="not found 404" userId="975d476c7f984e95" providerId="LiveId" clId="{B27D5415-01DA-4D28-85DD-65BB6218C560}" dt="2022-05-13T05:37:39.233" v="7639"/>
          <ac:spMkLst>
            <pc:docMk/>
            <pc:sldMk cId="1367341675" sldId="266"/>
            <ac:spMk id="4" creationId="{66031C94-F5EA-8E5F-8E75-9BC79772DB03}"/>
          </ac:spMkLst>
        </pc:spChg>
        <pc:spChg chg="add mod">
          <ac:chgData name="not found 404" userId="975d476c7f984e95" providerId="LiveId" clId="{B27D5415-01DA-4D28-85DD-65BB6218C560}" dt="2022-05-13T05:38:12.027" v="7645" actId="1076"/>
          <ac:spMkLst>
            <pc:docMk/>
            <pc:sldMk cId="1367341675" sldId="266"/>
            <ac:spMk id="5" creationId="{24C20F53-0176-0471-F152-6E342A6D4F1E}"/>
          </ac:spMkLst>
        </pc:spChg>
      </pc:sldChg>
      <pc:sldChg chg="modSp new mod">
        <pc:chgData name="not found 404" userId="975d476c7f984e95" providerId="LiveId" clId="{B27D5415-01DA-4D28-85DD-65BB6218C560}" dt="2022-05-13T05:59:23.269" v="8960" actId="20577"/>
        <pc:sldMkLst>
          <pc:docMk/>
          <pc:sldMk cId="1540329695" sldId="267"/>
        </pc:sldMkLst>
        <pc:spChg chg="mod">
          <ac:chgData name="not found 404" userId="975d476c7f984e95" providerId="LiveId" clId="{B27D5415-01DA-4D28-85DD-65BB6218C560}" dt="2022-05-13T05:49:27.820" v="8379" actId="20577"/>
          <ac:spMkLst>
            <pc:docMk/>
            <pc:sldMk cId="1540329695" sldId="267"/>
            <ac:spMk id="2" creationId="{9F21A6DF-2011-4C61-111C-4F7C51A73B8F}"/>
          </ac:spMkLst>
        </pc:spChg>
        <pc:spChg chg="mod">
          <ac:chgData name="not found 404" userId="975d476c7f984e95" providerId="LiveId" clId="{B27D5415-01DA-4D28-85DD-65BB6218C560}" dt="2022-05-13T05:59:23.269" v="8960" actId="20577"/>
          <ac:spMkLst>
            <pc:docMk/>
            <pc:sldMk cId="1540329695" sldId="267"/>
            <ac:spMk id="3" creationId="{7B17E6AE-58B3-C71A-0A96-789BB973A0CB}"/>
          </ac:spMkLst>
        </pc:spChg>
      </pc:sldChg>
      <pc:sldChg chg="modSp new mod">
        <pc:chgData name="not found 404" userId="975d476c7f984e95" providerId="LiveId" clId="{B27D5415-01DA-4D28-85DD-65BB6218C560}" dt="2022-05-13T06:15:15.146" v="10129" actId="20577"/>
        <pc:sldMkLst>
          <pc:docMk/>
          <pc:sldMk cId="3097954028" sldId="268"/>
        </pc:sldMkLst>
        <pc:spChg chg="mod">
          <ac:chgData name="not found 404" userId="975d476c7f984e95" providerId="LiveId" clId="{B27D5415-01DA-4D28-85DD-65BB6218C560}" dt="2022-05-13T06:00:07.266" v="8980" actId="20577"/>
          <ac:spMkLst>
            <pc:docMk/>
            <pc:sldMk cId="3097954028" sldId="268"/>
            <ac:spMk id="2" creationId="{411A56F6-CD9B-5336-2085-C4813203A038}"/>
          </ac:spMkLst>
        </pc:spChg>
        <pc:spChg chg="mod">
          <ac:chgData name="not found 404" userId="975d476c7f984e95" providerId="LiveId" clId="{B27D5415-01DA-4D28-85DD-65BB6218C560}" dt="2022-05-13T06:15:15.146" v="10129" actId="20577"/>
          <ac:spMkLst>
            <pc:docMk/>
            <pc:sldMk cId="3097954028" sldId="268"/>
            <ac:spMk id="3" creationId="{C72A3260-E794-AC77-4949-C3AC9F1FE570}"/>
          </ac:spMkLst>
        </pc:spChg>
      </pc:sldChg>
      <pc:sldChg chg="modSp new mod">
        <pc:chgData name="not found 404" userId="975d476c7f984e95" providerId="LiveId" clId="{B27D5415-01DA-4D28-85DD-65BB6218C560}" dt="2022-05-13T06:45:04.299" v="11523" actId="20577"/>
        <pc:sldMkLst>
          <pc:docMk/>
          <pc:sldMk cId="3033343979" sldId="269"/>
        </pc:sldMkLst>
        <pc:spChg chg="mod">
          <ac:chgData name="not found 404" userId="975d476c7f984e95" providerId="LiveId" clId="{B27D5415-01DA-4D28-85DD-65BB6218C560}" dt="2022-05-13T06:15:39.170" v="10138" actId="20577"/>
          <ac:spMkLst>
            <pc:docMk/>
            <pc:sldMk cId="3033343979" sldId="269"/>
            <ac:spMk id="2" creationId="{234186D6-708A-FF5D-7D67-397C4E8D545A}"/>
          </ac:spMkLst>
        </pc:spChg>
        <pc:spChg chg="mod">
          <ac:chgData name="not found 404" userId="975d476c7f984e95" providerId="LiveId" clId="{B27D5415-01DA-4D28-85DD-65BB6218C560}" dt="2022-05-13T06:45:04.299" v="11523" actId="20577"/>
          <ac:spMkLst>
            <pc:docMk/>
            <pc:sldMk cId="3033343979" sldId="269"/>
            <ac:spMk id="3" creationId="{7561F844-82D3-06EB-A5C7-E54148047380}"/>
          </ac:spMkLst>
        </pc:spChg>
      </pc:sldChg>
      <pc:sldChg chg="new del">
        <pc:chgData name="not found 404" userId="975d476c7f984e95" providerId="LiveId" clId="{B27D5415-01DA-4D28-85DD-65BB6218C560}" dt="2022-05-13T06:32:21.553" v="10784" actId="47"/>
        <pc:sldMkLst>
          <pc:docMk/>
          <pc:sldMk cId="264778593" sldId="270"/>
        </pc:sldMkLst>
      </pc:sldChg>
      <pc:sldChg chg="modSp add mod">
        <pc:chgData name="not found 404" userId="975d476c7f984e95" providerId="LiveId" clId="{B27D5415-01DA-4D28-85DD-65BB6218C560}" dt="2022-05-13T06:44:58.762" v="11521" actId="20577"/>
        <pc:sldMkLst>
          <pc:docMk/>
          <pc:sldMk cId="3357468026" sldId="271"/>
        </pc:sldMkLst>
        <pc:spChg chg="mod">
          <ac:chgData name="not found 404" userId="975d476c7f984e95" providerId="LiveId" clId="{B27D5415-01DA-4D28-85DD-65BB6218C560}" dt="2022-05-13T06:32:29.560" v="10802" actId="20577"/>
          <ac:spMkLst>
            <pc:docMk/>
            <pc:sldMk cId="3357468026" sldId="271"/>
            <ac:spMk id="2" creationId="{234186D6-708A-FF5D-7D67-397C4E8D545A}"/>
          </ac:spMkLst>
        </pc:spChg>
        <pc:spChg chg="mod">
          <ac:chgData name="not found 404" userId="975d476c7f984e95" providerId="LiveId" clId="{B27D5415-01DA-4D28-85DD-65BB6218C560}" dt="2022-05-13T06:44:58.762" v="11521" actId="20577"/>
          <ac:spMkLst>
            <pc:docMk/>
            <pc:sldMk cId="3357468026" sldId="271"/>
            <ac:spMk id="3" creationId="{7561F844-82D3-06EB-A5C7-E54148047380}"/>
          </ac:spMkLst>
        </pc:spChg>
      </pc:sldChg>
      <pc:sldChg chg="modSp new mod">
        <pc:chgData name="not found 404" userId="975d476c7f984e95" providerId="LiveId" clId="{B27D5415-01DA-4D28-85DD-65BB6218C560}" dt="2022-05-13T06:49:12.046" v="11661" actId="20577"/>
        <pc:sldMkLst>
          <pc:docMk/>
          <pc:sldMk cId="75524511" sldId="272"/>
        </pc:sldMkLst>
        <pc:spChg chg="mod">
          <ac:chgData name="not found 404" userId="975d476c7f984e95" providerId="LiveId" clId="{B27D5415-01DA-4D28-85DD-65BB6218C560}" dt="2022-05-13T06:37:53.104" v="11033" actId="20577"/>
          <ac:spMkLst>
            <pc:docMk/>
            <pc:sldMk cId="75524511" sldId="272"/>
            <ac:spMk id="2" creationId="{6B6C3E0A-940E-7D48-A3FE-F2AC3113B55D}"/>
          </ac:spMkLst>
        </pc:spChg>
        <pc:spChg chg="mod">
          <ac:chgData name="not found 404" userId="975d476c7f984e95" providerId="LiveId" clId="{B27D5415-01DA-4D28-85DD-65BB6218C560}" dt="2022-05-13T06:49:12.046" v="11661" actId="20577"/>
          <ac:spMkLst>
            <pc:docMk/>
            <pc:sldMk cId="75524511" sldId="272"/>
            <ac:spMk id="3" creationId="{52E05B69-3B83-A6D8-0351-0C54375BAA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B16B7-5403-4B43-9C21-E2C0E3C6A1C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00BB-4589-4BB9-907D-E555A153C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06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B00BB-4589-4BB9-907D-E555A153C2D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36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A260D-0A7F-537B-36C6-52F0D6890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8523C-A20A-76AB-5F1B-2DDD2CFAB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F5CEAB-F57A-83B4-E753-ED07D9ED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729-8250-4141-B2DB-8170C44F519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B4FCB6-3593-8AF7-2BBB-7C2C4A09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F9CCD-B96E-5D08-6082-70C9FE6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79EC-B95E-48A7-919E-8B264CEA2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88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22885-70AF-6221-0C10-1C57605D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61EE22-CA10-5FE9-073E-6E717D032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C5640B-A17B-39B9-F84E-EBFE9266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729-8250-4141-B2DB-8170C44F519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03817B-8822-BF34-7999-9DCB2CD0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75E1BE-741C-F5DC-14F0-3D1A38D5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79EC-B95E-48A7-919E-8B264CEA2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63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5B93FF-CED3-638C-FD67-318E91E6D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6342FE-F0AF-F1B2-7956-2DF220ECB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F8854E-98EA-2933-D602-82B470F6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729-8250-4141-B2DB-8170C44F519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597A47-C6FA-C9D6-8B36-936C6463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BEE993-7C35-E5E9-AFD2-ADD71CB8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79EC-B95E-48A7-919E-8B264CEA2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83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FAAFE-4210-3D86-62E4-01D4ACA5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D8AFE3-F5D1-FA76-233A-355C5D49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12C21-33EE-8283-26D5-3341692F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729-8250-4141-B2DB-8170C44F519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67A6CC-5B99-A03C-817B-6563FED0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3DAAD4-BA36-56E3-A15F-AAA0DCC7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79EC-B95E-48A7-919E-8B264CEA2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62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483E2-980D-39EB-ADFC-E84D2EF2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42E157-02ED-59C0-5FCE-DEE896FA2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B7964B-959B-AA0C-35D5-E3595686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729-8250-4141-B2DB-8170C44F519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594EFE-CD88-31A5-913F-E7DB04E5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A1B88-2966-4AA0-0F91-4B081B67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79EC-B95E-48A7-919E-8B264CEA2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8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CFA09-B10F-EA67-9365-32A0C1B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D3CC8C-1921-3348-61E3-9260DDF5F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34765B-09FC-A42A-6887-3249D016E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BFCA63-118C-34AC-0902-2508B0C9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729-8250-4141-B2DB-8170C44F519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8CBE33-3500-B747-BEAB-025FA55D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C2E8B7-8070-3F45-D356-C32F7320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79EC-B95E-48A7-919E-8B264CEA2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7769E-A86A-F073-715A-7882C013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C56831-A0B4-9960-BB01-2028E3D4E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2C67FD-D002-BB2F-2224-9757931B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3634BD-5668-8702-EAC8-49D8797BD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6493E6-EFD7-701F-F138-2B0DC1E03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20F386-E57F-CE3B-6A03-0FE429D4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729-8250-4141-B2DB-8170C44F519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ED174C-5E74-4B86-1825-E9602CD4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34D6A56-FCF6-5DFE-0FDB-748E997C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79EC-B95E-48A7-919E-8B264CEA2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3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6DE7A-DC78-5E17-D29F-40374BBE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5941D1C-621C-464F-7BA2-D17F11E8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729-8250-4141-B2DB-8170C44F519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596D8F-D9DB-AAEC-987C-B4B24A1D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D5B371-4DB0-4FA2-C4E2-AF30DE03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79EC-B95E-48A7-919E-8B264CEA2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7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9C4A01-BEB6-7E09-1509-A77365F2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729-8250-4141-B2DB-8170C44F519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4F13D7-342E-277E-A402-3A7A6075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54FC14-2A87-58D3-D771-DE241A14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79EC-B95E-48A7-919E-8B264CEA2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36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869A1-9154-9B1B-1525-7EC3BB87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CD3FAA-DB8D-ED77-E1A7-F50743B3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980DC7-3B3C-91F3-757C-4ED16550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8ED014-E5DE-5E60-1E8E-73F74828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729-8250-4141-B2DB-8170C44F519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C9689-B61B-81BE-5B90-01373F89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8A502D-9A57-5B14-B33C-34813314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79EC-B95E-48A7-919E-8B264CEA2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57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9A896-17EE-845A-8F98-A1D872E5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76A2DC-901C-FA1C-683A-2CBEFAD8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8FD243-7417-6E26-C945-AF5CFEA95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EF34C4-8D75-FF1B-CCBC-39CA3104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F729-8250-4141-B2DB-8170C44F519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845F3A-1E4C-B3EC-39CB-B1DDE5EA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F8C138-62BF-BD75-C8E4-F95A773F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79EC-B95E-48A7-919E-8B264CEA2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09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BC8766-6E6D-4630-2F78-6B363BB6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6EA19F-F719-010D-BF70-3BB99623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7A3E70-50A4-E5C8-CA3F-1512418EA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F729-8250-4141-B2DB-8170C44F5195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6ACC15-2FC4-5100-9103-E50615DE8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2977AC-8987-6791-ECD0-370062698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79EC-B95E-48A7-919E-8B264CEA2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3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41923622/article/details/8208205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B2EFF-CBFA-1C40-4DD3-30CE1CED9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  <a:r>
              <a:rPr lang="en-US" altLang="zh-TW" dirty="0" err="1"/>
              <a:t>oooooC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493E7F7A-ADB0-37AF-4829-E08781126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作者</a:t>
            </a:r>
            <a:r>
              <a:rPr lang="en-US" altLang="zh-TW" dirty="0"/>
              <a:t>:SUNGOD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20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C0DAA-B0FE-BB64-D436-3DDC67AF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最短路徑全遍歷</a:t>
            </a:r>
            <a:r>
              <a:rPr lang="en-US" altLang="zh-TW" dirty="0"/>
              <a:t>(SPVAN):</a:t>
            </a:r>
            <a:r>
              <a:rPr lang="zh-TW" altLang="en-US" dirty="0"/>
              <a:t>題目化簡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C85DA-5A9E-EB89-9DB7-AFCCCB7A0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/>
              <a:t>再找到所有合法字串後，將所有兩端皆是合法節點的邊也放入圖中，然後想一下，直接</a:t>
            </a:r>
            <a:r>
              <a:rPr lang="en-US" altLang="zh-TW" dirty="0"/>
              <a:t>DFS</a:t>
            </a:r>
            <a:r>
              <a:rPr lang="zh-TW" altLang="en-US" dirty="0"/>
              <a:t>肯定裂開</a:t>
            </a:r>
            <a:r>
              <a:rPr lang="en-US" altLang="zh-TW" dirty="0"/>
              <a:t>(O(</a:t>
            </a:r>
            <a:r>
              <a:rPr lang="en-US" altLang="zh-TW" dirty="0" err="1"/>
              <a:t>len</a:t>
            </a:r>
            <a:r>
              <a:rPr lang="en-US" altLang="zh-TW" dirty="0"/>
              <a:t>(route)!)</a:t>
            </a:r>
            <a:r>
              <a:rPr lang="zh-TW" altLang="en-US" dirty="0"/>
              <a:t>，因為不知道要走幾步</a:t>
            </a:r>
            <a:r>
              <a:rPr lang="en-US" altLang="zh-TW" dirty="0"/>
              <a:t>)</a:t>
            </a:r>
            <a:r>
              <a:rPr lang="zh-TW" altLang="en-US" dirty="0"/>
              <a:t>，所以需要剪枝或是紀錄最佳解</a:t>
            </a:r>
            <a:r>
              <a:rPr lang="en-US" altLang="zh-TW" dirty="0"/>
              <a:t>(DP</a:t>
            </a:r>
            <a:r>
              <a:rPr lang="zh-TW" altLang="en-US" dirty="0"/>
              <a:t>補助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至少先判斷有沒有解</a:t>
            </a:r>
            <a:r>
              <a:rPr lang="en-US" altLang="zh-TW" dirty="0"/>
              <a:t>:DFS</a:t>
            </a:r>
            <a:r>
              <a:rPr lang="zh-TW" altLang="en-US" dirty="0"/>
              <a:t>一下判斷節點有沒有辦法全遍歷</a:t>
            </a:r>
            <a:r>
              <a:rPr lang="en-US" altLang="zh-TW" dirty="0"/>
              <a:t>(O(n))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試著讓題目好處理一點，至少知道從</a:t>
            </a:r>
            <a:r>
              <a:rPr lang="en-US" altLang="zh-TW" dirty="0"/>
              <a:t>A</a:t>
            </a:r>
            <a:r>
              <a:rPr lang="zh-TW" altLang="en-US" dirty="0"/>
              <a:t>到</a:t>
            </a:r>
            <a:r>
              <a:rPr lang="en-US" altLang="zh-TW" dirty="0"/>
              <a:t>B</a:t>
            </a:r>
            <a:r>
              <a:rPr lang="zh-TW" altLang="en-US" dirty="0"/>
              <a:t>的最短路徑是多少</a:t>
            </a:r>
            <a:r>
              <a:rPr lang="en-US" altLang="zh-TW" dirty="0"/>
              <a:t>: </a:t>
            </a:r>
            <a:r>
              <a:rPr lang="en-US" altLang="zh-TW" dirty="0" err="1"/>
              <a:t>floyd</a:t>
            </a:r>
            <a:r>
              <a:rPr lang="en-US" altLang="zh-TW" dirty="0"/>
              <a:t> </a:t>
            </a:r>
            <a:r>
              <a:rPr lang="en-US" altLang="zh-TW" dirty="0" err="1"/>
              <a:t>warshall</a:t>
            </a:r>
            <a:r>
              <a:rPr lang="en-US" altLang="zh-TW" dirty="0"/>
              <a:t>(O(n^3))</a:t>
            </a:r>
            <a:r>
              <a:rPr lang="zh-TW" altLang="en-US" dirty="0"/>
              <a:t>或者最短路徑</a:t>
            </a:r>
            <a:r>
              <a:rPr lang="en-US" altLang="zh-TW" dirty="0"/>
              <a:t>n^2</a:t>
            </a:r>
            <a:r>
              <a:rPr lang="zh-TW" altLang="en-US" dirty="0"/>
              <a:t>次</a:t>
            </a:r>
            <a:r>
              <a:rPr lang="en-US" altLang="zh-TW" dirty="0"/>
              <a:t>(O(n^3</a:t>
            </a:r>
            <a:r>
              <a:rPr lang="zh-TW" altLang="en-US" dirty="0"/>
              <a:t>*</a:t>
            </a:r>
            <a:r>
              <a:rPr lang="en-US" altLang="zh-TW" dirty="0"/>
              <a:t>log(n)))</a:t>
            </a:r>
            <a:endParaRPr lang="en-US" altLang="zh-TW" b="0" i="0" u="sng" dirty="0">
              <a:solidFill>
                <a:srgbClr val="8AB4F8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觀察一下幾組答案，如果最佳路徑是</a:t>
            </a:r>
            <a:r>
              <a:rPr lang="en-US" altLang="zh-TW" dirty="0"/>
              <a:t>1-&gt;3-&gt;1-&gt;4-&gt;1-&gt;2</a:t>
            </a:r>
            <a:r>
              <a:rPr lang="zh-TW" altLang="en-US" dirty="0"/>
              <a:t>，其實可以簡化成</a:t>
            </a:r>
            <a:r>
              <a:rPr lang="en-US" altLang="zh-TW" dirty="0"/>
              <a:t>1-&gt;3-&gt;4-&gt;2</a:t>
            </a:r>
            <a:r>
              <a:rPr lang="zh-TW" altLang="en-US" dirty="0"/>
              <a:t>，因為你已經有每個點之間的最短路徑這個資訊了，此時的</a:t>
            </a:r>
            <a:r>
              <a:rPr lang="en-US" altLang="zh-TW" dirty="0"/>
              <a:t>DFS</a:t>
            </a:r>
            <a:r>
              <a:rPr lang="zh-TW" altLang="en-US" dirty="0"/>
              <a:t>時間複雜度降到了</a:t>
            </a:r>
            <a:r>
              <a:rPr lang="en-US" altLang="zh-TW" dirty="0"/>
              <a:t>O(20!)</a:t>
            </a:r>
          </a:p>
          <a:p>
            <a:r>
              <a:rPr lang="zh-TW" altLang="en-US" dirty="0"/>
              <a:t>事實上，此題改編自</a:t>
            </a:r>
            <a:r>
              <a:rPr lang="en-US" altLang="zh-TW" dirty="0" err="1"/>
              <a:t>LeetCode</a:t>
            </a:r>
            <a:r>
              <a:rPr lang="en-US" altLang="zh-TW" dirty="0"/>
              <a:t> 847</a:t>
            </a:r>
            <a:r>
              <a:rPr lang="zh-TW" altLang="en-US" dirty="0"/>
              <a:t>，但是原題目</a:t>
            </a:r>
            <a:r>
              <a:rPr lang="en-US" altLang="zh-TW" dirty="0"/>
              <a:t>n&lt;=12</a:t>
            </a:r>
            <a:r>
              <a:rPr lang="zh-TW" altLang="en-US" dirty="0"/>
              <a:t>且邊權</a:t>
            </a:r>
            <a:r>
              <a:rPr lang="en-US" altLang="zh-TW" dirty="0"/>
              <a:t>=1</a:t>
            </a:r>
            <a:r>
              <a:rPr lang="zh-TW" altLang="en-US" dirty="0"/>
              <a:t>，所以該題能用的演算法在這裡幾乎都行不通。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C20F53-0176-0471-F152-6E342A6D4F1E}"/>
              </a:ext>
            </a:extLst>
          </p:cNvPr>
          <p:cNvSpPr txBox="1"/>
          <p:nvPr/>
        </p:nvSpPr>
        <p:spPr>
          <a:xfrm>
            <a:off x="1381126" y="365125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shortest-path-visiting-all-nodes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734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1A6DF-2011-4C61-111C-4F7C51A7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SPVAN</a:t>
            </a:r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定義最佳解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7E6AE-58B3-C71A-0A96-789BB973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甚麼是最佳解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最簡單的想法</a:t>
            </a:r>
            <a:r>
              <a:rPr lang="en-US" altLang="zh-TW" dirty="0"/>
              <a:t>:</a:t>
            </a:r>
            <a:r>
              <a:rPr lang="zh-TW" altLang="en-US" dirty="0"/>
              <a:t>全跑完且</a:t>
            </a:r>
            <a:r>
              <a:rPr lang="en-US" altLang="zh-TW" dirty="0"/>
              <a:t>cost</a:t>
            </a:r>
            <a:r>
              <a:rPr lang="zh-TW" altLang="en-US" dirty="0"/>
              <a:t>最少</a:t>
            </a:r>
            <a:r>
              <a:rPr lang="en-US" altLang="zh-TW" dirty="0"/>
              <a:t>=</a:t>
            </a:r>
            <a:r>
              <a:rPr lang="zh-TW" altLang="en-US" dirty="0"/>
              <a:t>最佳解，之後出現超過的都可以剪掉了，但是明顯剪不夠</a:t>
            </a:r>
            <a:r>
              <a:rPr lang="en-US" altLang="zh-TW" dirty="0"/>
              <a:t>(20!</a:t>
            </a:r>
            <a:r>
              <a:rPr lang="zh-TW" altLang="en-US" dirty="0"/>
              <a:t>很大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觀察剛才的重點</a:t>
            </a:r>
            <a:r>
              <a:rPr lang="en-US" altLang="zh-TW" dirty="0"/>
              <a:t>3</a:t>
            </a:r>
            <a:r>
              <a:rPr lang="zh-TW" altLang="en-US" dirty="0"/>
              <a:t>，可以發現如果你有兩次路徑都走過了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這三點，而且走完這三點時都停留在</a:t>
            </a:r>
            <a:r>
              <a:rPr lang="en-US" altLang="zh-TW" dirty="0"/>
              <a:t>1</a:t>
            </a:r>
            <a:r>
              <a:rPr lang="zh-TW" altLang="en-US" dirty="0"/>
              <a:t>，那第二次走到這種情況時如果花了更多時間則可以剪掉</a:t>
            </a:r>
            <a:r>
              <a:rPr lang="en-US" altLang="zh-TW" dirty="0"/>
              <a:t>=&gt;DP[1&lt;&lt;20][20]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經過哪些點</a:t>
            </a:r>
            <a:r>
              <a:rPr lang="en-US" altLang="zh-TW" dirty="0"/>
              <a:t>+</a:t>
            </a:r>
            <a:r>
              <a:rPr lang="zh-TW" altLang="en-US" dirty="0"/>
              <a:t>走完這些點時的位置</a:t>
            </a:r>
            <a:endParaRPr lang="en-US" altLang="zh-TW" dirty="0"/>
          </a:p>
          <a:p>
            <a:pPr lvl="1"/>
            <a:r>
              <a:rPr lang="zh-TW" altLang="en-US" dirty="0"/>
              <a:t>請注意，如果</a:t>
            </a:r>
            <a:r>
              <a:rPr lang="en-US" altLang="zh-TW" dirty="0"/>
              <a:t>long </a:t>
            </a:r>
            <a:r>
              <a:rPr lang="en-US" altLang="zh-TW" dirty="0" err="1"/>
              <a:t>long</a:t>
            </a:r>
            <a:r>
              <a:rPr lang="en-US" altLang="zh-TW" dirty="0"/>
              <a:t> DP[1&lt;&lt;21][21] </a:t>
            </a:r>
            <a:r>
              <a:rPr lang="zh-TW" altLang="en-US" dirty="0"/>
              <a:t>會</a:t>
            </a:r>
            <a:r>
              <a:rPr lang="en-US" altLang="zh-TW" dirty="0"/>
              <a:t>MLE(8*2^21*21~=352MB&gt;256MB)</a:t>
            </a:r>
            <a:r>
              <a:rPr lang="zh-TW" altLang="en-US" dirty="0"/>
              <a:t>，所以請用</a:t>
            </a:r>
            <a:r>
              <a:rPr lang="en-US" altLang="zh-TW" dirty="0"/>
              <a:t>int</a:t>
            </a:r>
            <a:r>
              <a:rPr lang="zh-TW" altLang="en-US" dirty="0"/>
              <a:t>或是抖一下剛好</a:t>
            </a:r>
            <a:r>
              <a:rPr lang="en-US" altLang="zh-TW" dirty="0"/>
              <a:t>20</a:t>
            </a:r>
            <a:r>
              <a:rPr lang="zh-TW" altLang="en-US" dirty="0"/>
              <a:t>格。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032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A56F6-CD9B-5336-2085-C4813203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SPVAN</a:t>
            </a:r>
            <a:r>
              <a:rPr lang="zh-TW" altLang="en-US" dirty="0"/>
              <a:t>問題</a:t>
            </a:r>
            <a:r>
              <a:rPr lang="en-US" altLang="zh-TW" dirty="0"/>
              <a:t>(</a:t>
            </a:r>
            <a:r>
              <a:rPr lang="zh-TW" altLang="en-US" dirty="0"/>
              <a:t>解法一</a:t>
            </a:r>
            <a:r>
              <a:rPr lang="en-US" altLang="zh-TW" dirty="0"/>
              <a:t>):DFS+DP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2A3260-E794-AC77-4949-C3AC9F1FE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5010149"/>
          </a:xfrm>
        </p:spPr>
        <p:txBody>
          <a:bodyPr>
            <a:normAutofit/>
          </a:bodyPr>
          <a:lstStyle/>
          <a:p>
            <a:r>
              <a:rPr lang="zh-TW" altLang="en-US" dirty="0"/>
              <a:t>直接把剛才拿到的最佳解拿去剪，把每個點都當一次起點做</a:t>
            </a:r>
            <a:r>
              <a:rPr lang="en-US" altLang="zh-TW" dirty="0"/>
              <a:t>DFS</a:t>
            </a:r>
            <a:r>
              <a:rPr lang="zh-TW" altLang="en-US" dirty="0"/>
              <a:t>，運氣好就會過了</a:t>
            </a:r>
            <a:r>
              <a:rPr lang="en-US" altLang="zh-TW" dirty="0"/>
              <a:t>(</a:t>
            </a:r>
            <a:r>
              <a:rPr lang="zh-TW" altLang="en-US" dirty="0"/>
              <a:t>通常不會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時間複雜度介於</a:t>
            </a:r>
            <a:r>
              <a:rPr lang="en-US" altLang="zh-TW" dirty="0"/>
              <a:t>O(2^n</a:t>
            </a:r>
            <a:r>
              <a:rPr lang="zh-TW" altLang="en-US" dirty="0"/>
              <a:t>*</a:t>
            </a:r>
            <a:r>
              <a:rPr lang="en-US" altLang="zh-TW" dirty="0"/>
              <a:t>n)</a:t>
            </a:r>
            <a:r>
              <a:rPr lang="zh-TW" altLang="en-US" dirty="0"/>
              <a:t>到</a:t>
            </a:r>
            <a:r>
              <a:rPr lang="en-US" altLang="zh-TW" dirty="0"/>
              <a:t>O(n!)</a:t>
            </a:r>
            <a:r>
              <a:rPr lang="zh-TW" altLang="en-US" dirty="0"/>
              <a:t>之間</a:t>
            </a:r>
            <a:endParaRPr lang="en-US" altLang="zh-TW" dirty="0"/>
          </a:p>
          <a:p>
            <a:r>
              <a:rPr lang="zh-TW" altLang="en-US" dirty="0"/>
              <a:t>這裡提供幾個剪枝方案讓通過率高一點</a:t>
            </a:r>
            <a:r>
              <a:rPr lang="en-US" altLang="zh-TW" dirty="0"/>
              <a:t>(</a:t>
            </a:r>
            <a:r>
              <a:rPr lang="zh-TW" altLang="en-US" dirty="0"/>
              <a:t>大概</a:t>
            </a:r>
            <a:r>
              <a:rPr lang="en-US" altLang="zh-TW" dirty="0"/>
              <a:t>11s-&gt;9s):</a:t>
            </a:r>
          </a:p>
          <a:p>
            <a:pPr lvl="1"/>
            <a:r>
              <a:rPr lang="zh-TW" altLang="en-US" dirty="0"/>
              <a:t>排序邊</a:t>
            </a:r>
            <a:r>
              <a:rPr lang="en-US" altLang="zh-TW" dirty="0"/>
              <a:t>:</a:t>
            </a:r>
            <a:r>
              <a:rPr lang="zh-TW" altLang="en-US" dirty="0"/>
              <a:t>讓每個點先</a:t>
            </a:r>
            <a:r>
              <a:rPr lang="en-US" altLang="zh-TW" dirty="0"/>
              <a:t>DFS</a:t>
            </a:r>
            <a:r>
              <a:rPr lang="zh-TW" altLang="en-US" dirty="0"/>
              <a:t>到最近的點，在隨機生成測資的情況下會好一點</a:t>
            </a:r>
            <a:endParaRPr lang="en-US" altLang="zh-TW" dirty="0"/>
          </a:p>
          <a:p>
            <a:pPr lvl="1"/>
            <a:r>
              <a:rPr lang="en-US" altLang="zh-TW" dirty="0"/>
              <a:t>Initial </a:t>
            </a:r>
            <a:r>
              <a:rPr lang="en-US" altLang="zh-TW" dirty="0" err="1"/>
              <a:t>guass</a:t>
            </a:r>
            <a:r>
              <a:rPr lang="en-US" altLang="zh-TW" dirty="0"/>
              <a:t>:</a:t>
            </a:r>
            <a:r>
              <a:rPr lang="zh-TW" altLang="en-US" dirty="0"/>
              <a:t>先猜個答案，這樣也不容易出現跑太遠的路徑</a:t>
            </a:r>
            <a:endParaRPr lang="en-US" altLang="zh-TW" dirty="0"/>
          </a:p>
          <a:p>
            <a:pPr lvl="1"/>
            <a:r>
              <a:rPr lang="zh-TW" altLang="en-US" dirty="0"/>
              <a:t>不用跑所有點</a:t>
            </a:r>
            <a:r>
              <a:rPr lang="en-US" altLang="zh-TW" dirty="0"/>
              <a:t>:</a:t>
            </a:r>
            <a:r>
              <a:rPr lang="zh-TW" altLang="en-US" dirty="0"/>
              <a:t>基本上跑</a:t>
            </a:r>
            <a:r>
              <a:rPr lang="en-US" altLang="zh-TW" dirty="0"/>
              <a:t>n-1</a:t>
            </a:r>
            <a:r>
              <a:rPr lang="zh-TW" altLang="en-US" dirty="0"/>
              <a:t>個點就一定會有最佳解了</a:t>
            </a:r>
            <a:r>
              <a:rPr lang="en-US" altLang="zh-TW" dirty="0"/>
              <a:t>(</a:t>
            </a:r>
            <a:r>
              <a:rPr lang="zh-TW" altLang="en-US" dirty="0"/>
              <a:t>因為假使從最後一點出發是最佳解，那前面的最佳解一定以該點為終點了</a:t>
            </a:r>
            <a:r>
              <a:rPr lang="en-US" altLang="zh-TW" dirty="0"/>
              <a:t>(</a:t>
            </a:r>
            <a:r>
              <a:rPr lang="zh-TW" altLang="en-US" dirty="0"/>
              <a:t>邊是雙向的</a:t>
            </a:r>
            <a:r>
              <a:rPr lang="en-US" altLang="zh-TW" dirty="0"/>
              <a:t>))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err="1"/>
              <a:t>memset</a:t>
            </a:r>
            <a:r>
              <a:rPr lang="zh-TW" altLang="en-US" dirty="0"/>
              <a:t>，</a:t>
            </a:r>
            <a:r>
              <a:rPr lang="en-US" altLang="zh-TW" dirty="0"/>
              <a:t>DP</a:t>
            </a:r>
            <a:r>
              <a:rPr lang="zh-TW" altLang="en-US" dirty="0"/>
              <a:t>範圍很大，用</a:t>
            </a:r>
            <a:r>
              <a:rPr lang="en-US" altLang="zh-TW" dirty="0"/>
              <a:t>for</a:t>
            </a:r>
            <a:r>
              <a:rPr lang="zh-TW" altLang="en-US" dirty="0"/>
              <a:t>跑會很久</a:t>
            </a:r>
            <a:endParaRPr lang="en-US" altLang="zh-TW" dirty="0"/>
          </a:p>
          <a:p>
            <a:pPr lvl="1"/>
            <a:r>
              <a:rPr lang="zh-TW" altLang="en-US" dirty="0"/>
              <a:t>改成</a:t>
            </a:r>
            <a:r>
              <a:rPr lang="en-US" altLang="zh-TW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09795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186D6-708A-FF5D-7D67-397C4E8D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SPVAN</a:t>
            </a:r>
            <a:r>
              <a:rPr lang="zh-TW" altLang="en-US" dirty="0"/>
              <a:t>問題</a:t>
            </a:r>
            <a:r>
              <a:rPr lang="en-US" altLang="zh-TW" dirty="0"/>
              <a:t>(</a:t>
            </a:r>
            <a:r>
              <a:rPr lang="zh-TW" altLang="en-US" dirty="0"/>
              <a:t>解法二</a:t>
            </a:r>
            <a:r>
              <a:rPr lang="en-US" altLang="zh-TW" dirty="0"/>
              <a:t>):TSP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1F844-82D3-06EB-A5C7-E5414804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這題其實也是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旅行商問題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（英語：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Travelling salesman problem, TSP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）的變形，原題目是問最短路徑全遍歷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回到初始點，解法類似</a:t>
            </a:r>
            <a:r>
              <a:rPr lang="en-US" altLang="zh-TW" dirty="0" err="1"/>
              <a:t>floyd</a:t>
            </a:r>
            <a:r>
              <a:rPr lang="en-US" altLang="zh-TW" dirty="0"/>
              <a:t> </a:t>
            </a:r>
            <a:r>
              <a:rPr lang="en-US" altLang="zh-TW" dirty="0" err="1"/>
              <a:t>warshall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，轉移式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for(int </a:t>
            </a:r>
            <a:r>
              <a:rPr lang="en-US" altLang="zh-TW" dirty="0" err="1"/>
              <a:t>i</a:t>
            </a:r>
            <a:r>
              <a:rPr lang="en-US" altLang="zh-TW" dirty="0"/>
              <a:t>=0;i&lt;(1&lt;&lt;n);++</a:t>
            </a:r>
            <a:r>
              <a:rPr lang="en-US" altLang="zh-TW" dirty="0" err="1"/>
              <a:t>i</a:t>
            </a:r>
            <a:r>
              <a:rPr lang="en-US" altLang="zh-TW" dirty="0"/>
              <a:t>)        </a:t>
            </a:r>
          </a:p>
          <a:p>
            <a:pPr marL="457200" lvl="1" indent="0">
              <a:buNone/>
            </a:pPr>
            <a:r>
              <a:rPr lang="en-US" altLang="zh-TW" sz="2800" dirty="0"/>
              <a:t>for(int j=0;j&lt;n;++j)            </a:t>
            </a:r>
          </a:p>
          <a:p>
            <a:pPr marL="914400" lvl="2" indent="0">
              <a:buNone/>
            </a:pPr>
            <a:r>
              <a:rPr lang="en-US" altLang="zh-TW" sz="2800" dirty="0"/>
              <a:t>for(int k=0;k&lt;n;++k)</a:t>
            </a:r>
          </a:p>
          <a:p>
            <a:pPr marL="1371600" lvl="3" indent="0">
              <a:buNone/>
            </a:pPr>
            <a:r>
              <a:rPr lang="en-US" altLang="zh-TW" sz="2800" dirty="0">
                <a:solidFill>
                  <a:srgbClr val="202122"/>
                </a:solidFill>
                <a:latin typeface="Arial" panose="020B0604020202020204" pitchFamily="34" charset="0"/>
              </a:rPr>
              <a:t>[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狀態</a:t>
            </a:r>
            <a:r>
              <a:rPr lang="en-US" altLang="zh-TW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2800" dirty="0">
                <a:solidFill>
                  <a:srgbClr val="202122"/>
                </a:solidFill>
                <a:latin typeface="Arial" panose="020B0604020202020204" pitchFamily="34" charset="0"/>
              </a:rPr>
              <a:t>-&gt;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狀態</a:t>
            </a:r>
            <a:r>
              <a:rPr lang="en-US" altLang="zh-TW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到點</a:t>
            </a:r>
            <a:r>
              <a:rPr lang="en-US" altLang="zh-TW" sz="2800" dirty="0">
                <a:solidFill>
                  <a:srgbClr val="202122"/>
                </a:solidFill>
                <a:latin typeface="Arial" panose="020B0604020202020204" pitchFamily="34" charset="0"/>
              </a:rPr>
              <a:t>k]=min(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狀態</a:t>
            </a:r>
            <a:r>
              <a:rPr lang="en-US" altLang="zh-TW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到點</a:t>
            </a:r>
            <a:r>
              <a:rPr lang="en-US" altLang="zh-TW" sz="2800" dirty="0">
                <a:solidFill>
                  <a:srgbClr val="202122"/>
                </a:solidFill>
                <a:latin typeface="Arial" panose="020B0604020202020204" pitchFamily="34" charset="0"/>
              </a:rPr>
              <a:t>k,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狀態</a:t>
            </a:r>
            <a:r>
              <a:rPr lang="en-US" altLang="zh-TW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到點</a:t>
            </a:r>
            <a:r>
              <a:rPr lang="en-US" altLang="zh-TW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j+dis</a:t>
            </a:r>
            <a:r>
              <a:rPr lang="en-US" altLang="zh-TW" sz="2800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j,k</a:t>
            </a:r>
            <a:r>
              <a:rPr lang="en-US" altLang="zh-TW" sz="2800" dirty="0">
                <a:solidFill>
                  <a:srgbClr val="202122"/>
                </a:solidFill>
                <a:latin typeface="Arial" panose="020B0604020202020204" pitchFamily="34" charset="0"/>
              </a:rPr>
              <a:t>))</a:t>
            </a:r>
          </a:p>
          <a:p>
            <a:pPr marL="1371600" lvl="3" indent="0">
              <a:buNone/>
            </a:pPr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時間複雜度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O(2^n*n^2)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，大概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2s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能跑完</a:t>
            </a:r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altLang="zh-TW" sz="28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4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186D6-708A-FF5D-7D67-397C4E8D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SPVAN</a:t>
            </a:r>
            <a:r>
              <a:rPr lang="zh-TW" altLang="en-US" dirty="0"/>
              <a:t>問題</a:t>
            </a:r>
            <a:r>
              <a:rPr lang="en-US" altLang="zh-TW" dirty="0"/>
              <a:t>(</a:t>
            </a:r>
            <a:r>
              <a:rPr lang="zh-TW" altLang="en-US" dirty="0"/>
              <a:t>解法三</a:t>
            </a:r>
            <a:r>
              <a:rPr lang="en-US" altLang="zh-TW" dirty="0"/>
              <a:t>):TSP+</a:t>
            </a:r>
            <a:r>
              <a:rPr lang="zh-TW" altLang="en-US" dirty="0"/>
              <a:t>剪枝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1F844-82D3-06EB-A5C7-E5414804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如果你已經破台，那可以想一下轉移式優化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for(int </a:t>
            </a:r>
            <a:r>
              <a:rPr lang="en-US" altLang="zh-TW" dirty="0" err="1"/>
              <a:t>i</a:t>
            </a:r>
            <a:r>
              <a:rPr lang="en-US" altLang="zh-TW" dirty="0"/>
              <a:t>=0;i&lt;(1&lt;&lt;n);++</a:t>
            </a:r>
            <a:r>
              <a:rPr lang="en-US" altLang="zh-TW" dirty="0" err="1"/>
              <a:t>i</a:t>
            </a:r>
            <a:r>
              <a:rPr lang="en-US" altLang="zh-TW" dirty="0"/>
              <a:t>)        </a:t>
            </a:r>
          </a:p>
          <a:p>
            <a:pPr marL="457200" lvl="1" indent="0">
              <a:buNone/>
            </a:pPr>
            <a:r>
              <a:rPr lang="en-US" altLang="zh-TW" sz="2800" dirty="0"/>
              <a:t>for(int j=0;j&lt;n;++j) </a:t>
            </a:r>
          </a:p>
          <a:p>
            <a:pPr marL="457200" lvl="1" indent="0">
              <a:buNone/>
            </a:pPr>
            <a:r>
              <a:rPr lang="en-US" altLang="zh-TW" sz="2800" dirty="0"/>
              <a:t>	if(</a:t>
            </a:r>
            <a:r>
              <a:rPr lang="zh-TW" altLang="en-US" sz="2800" dirty="0"/>
              <a:t>狀態</a:t>
            </a:r>
            <a:r>
              <a:rPr lang="en-US" altLang="zh-TW" sz="2800" dirty="0" err="1"/>
              <a:t>i</a:t>
            </a:r>
            <a:r>
              <a:rPr lang="zh-TW" altLang="en-US" sz="2800" dirty="0"/>
              <a:t>到點</a:t>
            </a:r>
            <a:r>
              <a:rPr lang="en-US" altLang="zh-TW" sz="2800" dirty="0"/>
              <a:t>j&gt;=</a:t>
            </a:r>
            <a:r>
              <a:rPr lang="zh-TW" altLang="en-US" sz="2800" dirty="0"/>
              <a:t>當前最佳解</a:t>
            </a:r>
            <a:r>
              <a:rPr lang="en-US" altLang="zh-TW" sz="2800" dirty="0"/>
              <a:t>)continue;</a:t>
            </a:r>
          </a:p>
          <a:p>
            <a:pPr marL="914400" lvl="2" indent="0">
              <a:buNone/>
            </a:pPr>
            <a:r>
              <a:rPr lang="en-US" altLang="zh-TW" sz="2800" dirty="0"/>
              <a:t>for(int k=0;k&lt;n;++k)</a:t>
            </a:r>
          </a:p>
          <a:p>
            <a:pPr marL="1371600" lvl="3" indent="0">
              <a:buNone/>
            </a:pPr>
            <a:r>
              <a:rPr lang="en-US" altLang="zh-TW" sz="2800" dirty="0">
                <a:solidFill>
                  <a:srgbClr val="202122"/>
                </a:solidFill>
                <a:latin typeface="Arial" panose="020B0604020202020204" pitchFamily="34" charset="0"/>
              </a:rPr>
              <a:t>[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狀態</a:t>
            </a:r>
            <a:r>
              <a:rPr lang="en-US" altLang="zh-TW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2800" dirty="0">
                <a:solidFill>
                  <a:srgbClr val="202122"/>
                </a:solidFill>
                <a:latin typeface="Arial" panose="020B0604020202020204" pitchFamily="34" charset="0"/>
              </a:rPr>
              <a:t>-&gt;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狀態</a:t>
            </a:r>
            <a:r>
              <a:rPr lang="en-US" altLang="zh-TW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到點</a:t>
            </a:r>
            <a:r>
              <a:rPr lang="en-US" altLang="zh-TW" sz="2800" dirty="0">
                <a:solidFill>
                  <a:srgbClr val="202122"/>
                </a:solidFill>
                <a:latin typeface="Arial" panose="020B0604020202020204" pitchFamily="34" charset="0"/>
              </a:rPr>
              <a:t>k]=min(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狀態</a:t>
            </a:r>
            <a:r>
              <a:rPr lang="en-US" altLang="zh-TW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到點</a:t>
            </a:r>
            <a:r>
              <a:rPr lang="en-US" altLang="zh-TW" sz="2800" dirty="0">
                <a:solidFill>
                  <a:srgbClr val="202122"/>
                </a:solidFill>
                <a:latin typeface="Arial" panose="020B0604020202020204" pitchFamily="34" charset="0"/>
              </a:rPr>
              <a:t>k,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狀態</a:t>
            </a:r>
            <a:r>
              <a:rPr lang="en-US" altLang="zh-TW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zh-TW" alt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到點</a:t>
            </a:r>
            <a:r>
              <a:rPr lang="en-US" altLang="zh-TW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j+dis</a:t>
            </a:r>
            <a:r>
              <a:rPr lang="en-US" altLang="zh-TW" sz="2800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800" dirty="0" err="1">
                <a:solidFill>
                  <a:srgbClr val="202122"/>
                </a:solidFill>
                <a:latin typeface="Arial" panose="020B0604020202020204" pitchFamily="34" charset="0"/>
              </a:rPr>
              <a:t>j,k</a:t>
            </a:r>
            <a:r>
              <a:rPr lang="en-US" altLang="zh-TW" sz="2800" dirty="0">
                <a:solidFill>
                  <a:srgbClr val="202122"/>
                </a:solidFill>
                <a:latin typeface="Arial" panose="020B0604020202020204" pitchFamily="34" charset="0"/>
              </a:rPr>
              <a:t>))</a:t>
            </a:r>
          </a:p>
          <a:p>
            <a:pPr marL="1371600" lvl="3" indent="0">
              <a:buNone/>
            </a:pPr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時間複雜度還是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O(2^n*n^2)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，但</a:t>
            </a:r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</a:rPr>
              <a:t>1s</a:t>
            </a:r>
            <a:r>
              <a:rPr lang="zh-TW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能跑完</a:t>
            </a:r>
            <a:endParaRPr lang="en-US" altLang="zh-TW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altLang="zh-TW" sz="28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6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C3E0A-940E-7D48-A3FE-F2AC3113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SPVAN</a:t>
            </a:r>
            <a:r>
              <a:rPr lang="zh-TW" altLang="en-US" dirty="0"/>
              <a:t>問題</a:t>
            </a:r>
            <a:r>
              <a:rPr lang="en-US" altLang="zh-TW" dirty="0"/>
              <a:t>(</a:t>
            </a:r>
            <a:r>
              <a:rPr lang="zh-TW" altLang="en-US" dirty="0"/>
              <a:t>解法四</a:t>
            </a:r>
            <a:r>
              <a:rPr lang="en-US" altLang="zh-TW" dirty="0"/>
              <a:t>):</a:t>
            </a:r>
            <a:r>
              <a:rPr lang="zh-TW" altLang="en-US" dirty="0"/>
              <a:t>雙向</a:t>
            </a:r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05B69-3B83-A6D8-0351-0C54375B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如果很不幸的你想不到</a:t>
            </a:r>
            <a:r>
              <a:rPr lang="en-US" altLang="zh-TW" dirty="0"/>
              <a:t>TSP</a:t>
            </a:r>
            <a:r>
              <a:rPr lang="zh-TW" altLang="en-US" dirty="0"/>
              <a:t>的解法，那麼好好善用</a:t>
            </a:r>
            <a:r>
              <a:rPr lang="en-US" altLang="zh-TW" dirty="0"/>
              <a:t>”</a:t>
            </a:r>
            <a:r>
              <a:rPr lang="zh-TW" altLang="en-US" dirty="0"/>
              <a:t>邊是雙向的</a:t>
            </a:r>
            <a:r>
              <a:rPr lang="en-US" altLang="zh-TW" dirty="0"/>
              <a:t>”</a:t>
            </a:r>
            <a:r>
              <a:rPr lang="zh-TW" altLang="en-US" dirty="0"/>
              <a:t>這個特性吧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最佳解一定可以被拆解成前半段以</a:t>
            </a:r>
            <a:r>
              <a:rPr lang="en-US" altLang="zh-TW" dirty="0"/>
              <a:t>A</a:t>
            </a:r>
            <a:r>
              <a:rPr lang="zh-TW" altLang="en-US" dirty="0"/>
              <a:t>結尾</a:t>
            </a:r>
            <a:r>
              <a:rPr lang="en-US" altLang="zh-TW" dirty="0"/>
              <a:t>+</a:t>
            </a:r>
            <a:r>
              <a:rPr lang="zh-TW" altLang="en-US" dirty="0"/>
              <a:t>後半段以</a:t>
            </a:r>
            <a:r>
              <a:rPr lang="en-US" altLang="zh-TW" dirty="0"/>
              <a:t>B</a:t>
            </a:r>
            <a:r>
              <a:rPr lang="zh-TW" altLang="en-US" dirty="0"/>
              <a:t>結尾</a:t>
            </a:r>
            <a:r>
              <a:rPr lang="en-US" altLang="zh-TW" dirty="0"/>
              <a:t>+dis(A,B)</a:t>
            </a:r>
          </a:p>
          <a:p>
            <a:r>
              <a:rPr lang="zh-TW" altLang="en-US" dirty="0"/>
              <a:t>利用這個原理，</a:t>
            </a:r>
            <a:r>
              <a:rPr lang="en-US" altLang="zh-TW" dirty="0"/>
              <a:t>DFS</a:t>
            </a:r>
            <a:r>
              <a:rPr lang="zh-TW" altLang="en-US" dirty="0"/>
              <a:t>的深度可以從</a:t>
            </a:r>
            <a:r>
              <a:rPr lang="en-US" altLang="zh-TW" dirty="0"/>
              <a:t>n</a:t>
            </a:r>
            <a:r>
              <a:rPr lang="zh-TW" altLang="en-US" dirty="0"/>
              <a:t>變成</a:t>
            </a:r>
            <a:r>
              <a:rPr lang="en-US" altLang="zh-TW" dirty="0"/>
              <a:t>min(n/2+2,n)</a:t>
            </a:r>
            <a:r>
              <a:rPr lang="zh-TW" altLang="en-US" dirty="0"/>
              <a:t> </a:t>
            </a:r>
            <a:r>
              <a:rPr lang="en-US" altLang="zh-TW" dirty="0"/>
              <a:t>(+2</a:t>
            </a:r>
            <a:r>
              <a:rPr lang="zh-TW" altLang="en-US" dirty="0"/>
              <a:t>保險一點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DFS</a:t>
            </a:r>
            <a:r>
              <a:rPr lang="zh-TW" altLang="en-US" dirty="0"/>
              <a:t>完後在去一組組配對即可</a:t>
            </a:r>
            <a:endParaRPr lang="en-US" altLang="zh-TW" dirty="0"/>
          </a:p>
          <a:p>
            <a:r>
              <a:rPr lang="zh-TW" altLang="en-US" dirty="0"/>
              <a:t>時間複雜度</a:t>
            </a:r>
            <a:r>
              <a:rPr lang="en-US" altLang="zh-TW" dirty="0"/>
              <a:t>DFS+DP</a:t>
            </a:r>
            <a:r>
              <a:rPr lang="zh-TW" altLang="en-US" dirty="0"/>
              <a:t>的</a:t>
            </a:r>
            <a:r>
              <a:rPr lang="en-US" altLang="zh-TW" dirty="0"/>
              <a:t>n</a:t>
            </a:r>
            <a:r>
              <a:rPr lang="zh-TW" altLang="en-US" dirty="0"/>
              <a:t>除</a:t>
            </a:r>
            <a:r>
              <a:rPr lang="en-US" altLang="zh-TW" dirty="0"/>
              <a:t>2</a:t>
            </a:r>
            <a:r>
              <a:rPr lang="zh-TW" altLang="en-US" dirty="0"/>
              <a:t>，實際上大概</a:t>
            </a:r>
            <a:r>
              <a:rPr lang="en-US" altLang="zh-TW" dirty="0"/>
              <a:t>7s</a:t>
            </a:r>
            <a:r>
              <a:rPr lang="zh-TW" altLang="en-US" dirty="0"/>
              <a:t>左右，穩的一匹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52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2FFDA-7D1B-0E98-BAD4-463DECE0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BD7A9-76C1-7941-69CE-9BE8AEA5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5440680"/>
          </a:xfrm>
        </p:spPr>
        <p:txBody>
          <a:bodyPr>
            <a:normAutofit/>
          </a:bodyPr>
          <a:lstStyle/>
          <a:p>
            <a:r>
              <a:rPr lang="zh-TW" altLang="en-US" dirty="0"/>
              <a:t>有一堆機器人要玩傳球遊戲，規則如下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球只有一顆，可以從任何玩家開始傳球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看起來像使黑的機器人不能玩，連球都不能碰</a:t>
            </a:r>
            <a:endParaRPr lang="en-US" altLang="zh-TW" dirty="0"/>
          </a:p>
          <a:p>
            <a:pPr lvl="2"/>
            <a:r>
              <a:rPr lang="zh-TW" altLang="en-US" dirty="0"/>
              <a:t>每個機器人都有</a:t>
            </a:r>
            <a:r>
              <a:rPr lang="en-US" altLang="zh-TW" dirty="0"/>
              <a:t>ID</a:t>
            </a:r>
            <a:r>
              <a:rPr lang="zh-TW" altLang="en-US" dirty="0"/>
              <a:t>，由</a:t>
            </a:r>
            <a:r>
              <a:rPr lang="en-US" altLang="zh-TW" dirty="0"/>
              <a:t>’0’,’1’,’?’</a:t>
            </a:r>
            <a:r>
              <a:rPr lang="zh-TW" altLang="en-US" dirty="0"/>
              <a:t>組成，</a:t>
            </a:r>
            <a:r>
              <a:rPr lang="en-US" altLang="zh-TW" dirty="0"/>
              <a:t>’?’</a:t>
            </a:r>
            <a:r>
              <a:rPr lang="zh-TW" altLang="en-US" dirty="0"/>
              <a:t>代表可能是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  <a:r>
              <a:rPr lang="zh-TW" altLang="en-US" dirty="0"/>
              <a:t>，如果有任何機會這個機器人的</a:t>
            </a:r>
            <a:r>
              <a:rPr lang="en-US" altLang="zh-TW" dirty="0"/>
              <a:t>ID</a:t>
            </a:r>
            <a:r>
              <a:rPr lang="zh-TW" altLang="en-US" dirty="0">
                <a:solidFill>
                  <a:srgbClr val="FF0000"/>
                </a:solidFill>
              </a:rPr>
              <a:t>含有長度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以上的回文子字串在內</a:t>
            </a:r>
            <a:r>
              <a:rPr lang="zh-TW" altLang="en-US" dirty="0"/>
              <a:t>的話這個</a:t>
            </a:r>
            <a:r>
              <a:rPr lang="en-US" altLang="zh-TW" dirty="0"/>
              <a:t>ID</a:t>
            </a:r>
            <a:r>
              <a:rPr lang="zh-TW" altLang="en-US" dirty="0"/>
              <a:t>是使黑</a:t>
            </a:r>
            <a:r>
              <a:rPr lang="en-US" altLang="zh-TW" dirty="0"/>
              <a:t>ID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所有人都不能移動，只能透過伸長手臂來傳球</a:t>
            </a:r>
            <a:endParaRPr lang="en-US" altLang="zh-TW" dirty="0"/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請問要讓所有人都玩到遊戲</a:t>
            </a:r>
            <a:r>
              <a:rPr lang="en-US" altLang="zh-TW" dirty="0"/>
              <a:t>(</a:t>
            </a:r>
            <a:r>
              <a:rPr lang="zh-TW" altLang="en-US" dirty="0"/>
              <a:t>每個能玩的人都碰過球</a:t>
            </a:r>
            <a:r>
              <a:rPr lang="en-US" altLang="zh-TW" dirty="0"/>
              <a:t>)</a:t>
            </a:r>
            <a:r>
              <a:rPr lang="zh-TW" altLang="en-US" dirty="0"/>
              <a:t>至少要多久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測資範圍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機器人</a:t>
            </a:r>
            <a:r>
              <a:rPr lang="en-US" altLang="zh-TW" dirty="0"/>
              <a:t>&lt;=10^3</a:t>
            </a:r>
            <a:r>
              <a:rPr lang="zh-TW" altLang="en-US" dirty="0"/>
              <a:t>個，其中真正能玩遊戲的</a:t>
            </a:r>
            <a:r>
              <a:rPr lang="en-US" altLang="zh-TW" dirty="0"/>
              <a:t>&lt;=20</a:t>
            </a:r>
            <a:r>
              <a:rPr lang="zh-TW" altLang="en-US" dirty="0"/>
              <a:t>個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傳球路徑</a:t>
            </a:r>
            <a:r>
              <a:rPr lang="en-US" altLang="zh-TW" dirty="0"/>
              <a:t>&lt;=10^5</a:t>
            </a:r>
            <a:r>
              <a:rPr lang="zh-TW" altLang="en-US" dirty="0"/>
              <a:t>個，所有傳球時間</a:t>
            </a:r>
            <a:r>
              <a:rPr lang="en-US" altLang="zh-TW" dirty="0"/>
              <a:t>t</a:t>
            </a:r>
            <a:r>
              <a:rPr lang="zh-TW" altLang="en-US" dirty="0"/>
              <a:t>都保證</a:t>
            </a:r>
            <a:r>
              <a:rPr lang="en-US" altLang="zh-TW" dirty="0"/>
              <a:t>1&lt;=t&lt;=9</a:t>
            </a: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機器人的</a:t>
            </a:r>
            <a:r>
              <a:rPr lang="en-US" altLang="zh-TW" dirty="0"/>
              <a:t>ID</a:t>
            </a:r>
            <a:r>
              <a:rPr lang="zh-TW" altLang="en-US" dirty="0"/>
              <a:t>長度</a:t>
            </a:r>
            <a:r>
              <a:rPr lang="en-US" altLang="zh-TW" dirty="0"/>
              <a:t>&lt;=20</a:t>
            </a:r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時間限制</a:t>
            </a:r>
            <a:r>
              <a:rPr lang="en-US" altLang="zh-TW" dirty="0"/>
              <a:t>10s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5.</a:t>
            </a:r>
            <a:r>
              <a:rPr lang="zh-TW" altLang="en-US" dirty="0">
                <a:solidFill>
                  <a:srgbClr val="FF0000"/>
                </a:solidFill>
              </a:rPr>
              <a:t>空間限制</a:t>
            </a:r>
            <a:r>
              <a:rPr lang="en-US" altLang="zh-TW" dirty="0">
                <a:solidFill>
                  <a:srgbClr val="FF0000"/>
                </a:solidFill>
              </a:rPr>
              <a:t>:256MB(</a:t>
            </a:r>
            <a:r>
              <a:rPr lang="zh-TW" altLang="en-US" dirty="0">
                <a:solidFill>
                  <a:srgbClr val="FF0000"/>
                </a:solidFill>
              </a:rPr>
              <a:t>可能</a:t>
            </a:r>
            <a:r>
              <a:rPr lang="en-US" altLang="zh-TW" dirty="0">
                <a:solidFill>
                  <a:srgbClr val="FF0000"/>
                </a:solidFill>
              </a:rPr>
              <a:t>MLE)</a:t>
            </a:r>
          </a:p>
        </p:txBody>
      </p:sp>
    </p:spTree>
    <p:extLst>
      <p:ext uri="{BB962C8B-B14F-4D97-AF65-F5344CB8AC3E}">
        <p14:creationId xmlns:p14="http://schemas.microsoft.com/office/powerpoint/2010/main" val="384438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57D92-CFB7-4B46-7973-B5D0ED81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先轉換題目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9458C-9090-4A1B-CCD5-E267631F8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zh-TW" altLang="en-US" dirty="0"/>
              <a:t>機器人</a:t>
            </a:r>
            <a:r>
              <a:rPr lang="en-US" altLang="zh-TW" dirty="0"/>
              <a:t>-&gt;</a:t>
            </a:r>
            <a:r>
              <a:rPr lang="zh-TW" altLang="en-US" dirty="0"/>
              <a:t>節點</a:t>
            </a:r>
            <a:endParaRPr lang="en-US" altLang="zh-TW" dirty="0"/>
          </a:p>
          <a:p>
            <a:r>
              <a:rPr lang="zh-TW" altLang="en-US" dirty="0"/>
              <a:t>傳球路徑</a:t>
            </a:r>
            <a:r>
              <a:rPr lang="en-US" altLang="zh-TW" dirty="0"/>
              <a:t>-&gt;</a:t>
            </a:r>
            <a:r>
              <a:rPr lang="zh-TW" altLang="en-US" dirty="0"/>
              <a:t>邊</a:t>
            </a:r>
            <a:r>
              <a:rPr lang="en-US" altLang="zh-TW" dirty="0"/>
              <a:t>(</a:t>
            </a:r>
            <a:r>
              <a:rPr lang="zh-TW" altLang="en-US" dirty="0"/>
              <a:t>時間</a:t>
            </a:r>
            <a:r>
              <a:rPr lang="en-US" altLang="zh-TW" dirty="0"/>
              <a:t>-&gt;</a:t>
            </a:r>
            <a:r>
              <a:rPr lang="zh-TW" altLang="en-US" dirty="0"/>
              <a:t>邊長</a:t>
            </a:r>
            <a:r>
              <a:rPr lang="en-US" altLang="zh-TW" dirty="0"/>
              <a:t>)(</a:t>
            </a:r>
            <a:r>
              <a:rPr lang="zh-TW" altLang="en-US" dirty="0"/>
              <a:t>雙向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使黑</a:t>
            </a:r>
            <a:r>
              <a:rPr lang="en-US" altLang="zh-TW" dirty="0"/>
              <a:t>-&gt;</a:t>
            </a:r>
            <a:r>
              <a:rPr lang="zh-TW" altLang="en-US" dirty="0"/>
              <a:t>不應該出現在圖裡的點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結合以上，題目變成了</a:t>
            </a:r>
            <a:r>
              <a:rPr lang="zh-TW" altLang="en-US" dirty="0">
                <a:solidFill>
                  <a:srgbClr val="FF0000"/>
                </a:solidFill>
              </a:rPr>
              <a:t>用最短的路徑遍歷所有合法點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基本上會分成兩個子題做處理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1.</a:t>
            </a:r>
            <a:r>
              <a:rPr lang="zh-TW" altLang="en-US" dirty="0">
                <a:solidFill>
                  <a:srgbClr val="FF0000"/>
                </a:solidFill>
              </a:rPr>
              <a:t>判斷哪些點能用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2.</a:t>
            </a:r>
            <a:r>
              <a:rPr lang="zh-TW" altLang="en-US" dirty="0">
                <a:solidFill>
                  <a:srgbClr val="FF0000"/>
                </a:solidFill>
              </a:rPr>
              <a:t>最短路徑全遍歷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790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369EF-2C08-E844-10AE-2B7B939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判斷哪些點能用</a:t>
            </a:r>
            <a:r>
              <a:rPr lang="en-US" altLang="zh-TW" dirty="0"/>
              <a:t>(</a:t>
            </a:r>
            <a:r>
              <a:rPr lang="zh-TW" altLang="en-US" dirty="0"/>
              <a:t>使黑問題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9EFE4-F36B-1F96-0A21-3598BF00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59581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先觀察一下幾個字串，會發現以下重點</a:t>
            </a:r>
            <a:r>
              <a:rPr lang="en-US" altLang="zh-TW" sz="3200" dirty="0"/>
              <a:t>:</a:t>
            </a:r>
          </a:p>
          <a:p>
            <a:pPr lvl="1"/>
            <a:r>
              <a:rPr lang="en-US" altLang="zh-TW" sz="3200" dirty="0"/>
              <a:t>1.</a:t>
            </a:r>
            <a:r>
              <a:rPr lang="zh-TW" altLang="en-US" sz="3200" dirty="0"/>
              <a:t>長度</a:t>
            </a:r>
            <a:r>
              <a:rPr lang="en-US" altLang="zh-TW" sz="3200" dirty="0"/>
              <a:t>&lt;5</a:t>
            </a:r>
            <a:r>
              <a:rPr lang="zh-TW" altLang="en-US" sz="3200" dirty="0"/>
              <a:t>的一定不是使黑</a:t>
            </a:r>
            <a:endParaRPr lang="en-US" altLang="zh-TW" sz="3200" dirty="0"/>
          </a:p>
          <a:p>
            <a:pPr lvl="1"/>
            <a:r>
              <a:rPr lang="en-US" altLang="zh-TW" sz="3200" dirty="0"/>
              <a:t>2.</a:t>
            </a:r>
            <a:r>
              <a:rPr lang="zh-TW" altLang="en-US" sz="3200" dirty="0"/>
              <a:t>有連續</a:t>
            </a:r>
            <a:r>
              <a:rPr lang="en-US" altLang="zh-TW" sz="3200" dirty="0"/>
              <a:t>4</a:t>
            </a:r>
            <a:r>
              <a:rPr lang="zh-TW" altLang="en-US" sz="3200" dirty="0"/>
              <a:t>個以上</a:t>
            </a:r>
            <a:r>
              <a:rPr lang="en-US" altLang="zh-TW" sz="3200" dirty="0"/>
              <a:t>’?’</a:t>
            </a:r>
            <a:r>
              <a:rPr lang="zh-TW" altLang="en-US" sz="3200" dirty="0"/>
              <a:t>出現的一定是使黑</a:t>
            </a:r>
            <a:endParaRPr lang="en-US" altLang="zh-TW" sz="3200" dirty="0"/>
          </a:p>
          <a:p>
            <a:pPr lvl="1"/>
            <a:r>
              <a:rPr lang="en-US" altLang="zh-TW" sz="3200" dirty="0"/>
              <a:t>3.</a:t>
            </a:r>
            <a:r>
              <a:rPr lang="zh-TW" altLang="en-US" sz="3200" dirty="0"/>
              <a:t>數字好像也沒多大</a:t>
            </a:r>
            <a:r>
              <a:rPr lang="en-US" altLang="zh-TW" sz="3200" dirty="0"/>
              <a:t>(</a:t>
            </a:r>
            <a:r>
              <a:rPr lang="zh-TW" altLang="en-US" sz="3200" dirty="0"/>
              <a:t>長度</a:t>
            </a:r>
            <a:r>
              <a:rPr lang="en-US" altLang="zh-TW" sz="3200" dirty="0"/>
              <a:t>20 = 3^20 ~= 3.5</a:t>
            </a:r>
            <a:r>
              <a:rPr lang="zh-TW" altLang="en-US" sz="3200" dirty="0"/>
              <a:t>*</a:t>
            </a:r>
            <a:r>
              <a:rPr lang="en-US" altLang="zh-TW" sz="3200" dirty="0"/>
              <a:t>10^9)</a:t>
            </a:r>
          </a:p>
          <a:p>
            <a:pPr lvl="1"/>
            <a:r>
              <a:rPr lang="en-US" altLang="zh-TW" sz="3200" dirty="0"/>
              <a:t>4.</a:t>
            </a:r>
            <a:r>
              <a:rPr lang="zh-TW" altLang="en-US" sz="3200" dirty="0"/>
              <a:t>合法的字串看起來並不多</a:t>
            </a:r>
            <a:endParaRPr lang="en-US" altLang="zh-TW" sz="3200" dirty="0"/>
          </a:p>
          <a:p>
            <a:pPr lvl="1"/>
            <a:r>
              <a:rPr lang="en-US" altLang="zh-TW" sz="3200" dirty="0"/>
              <a:t>5.</a:t>
            </a:r>
            <a:r>
              <a:rPr lang="zh-TW" altLang="en-US" sz="3200" dirty="0"/>
              <a:t>好像在</a:t>
            </a:r>
            <a:r>
              <a:rPr lang="en-US" altLang="zh-TW" sz="3200" dirty="0" err="1"/>
              <a:t>codejam</a:t>
            </a:r>
            <a:r>
              <a:rPr lang="zh-TW" altLang="en-US" sz="3200" dirty="0"/>
              <a:t>看過這題</a:t>
            </a:r>
            <a:r>
              <a:rPr lang="en-US" altLang="zh-TW" sz="3200" dirty="0"/>
              <a:t>(?)</a:t>
            </a:r>
          </a:p>
          <a:p>
            <a:pPr lvl="1"/>
            <a:r>
              <a:rPr lang="en-US" altLang="zh-TW" sz="3200" dirty="0"/>
              <a:t>6.</a:t>
            </a:r>
            <a:r>
              <a:rPr lang="zh-TW" altLang="en-US" sz="3200" dirty="0"/>
              <a:t>如果一個字串已經有可能是使黑，那他的任何延伸字串都是使黑</a:t>
            </a:r>
            <a:endParaRPr lang="en-US" altLang="zh-TW" sz="3200" dirty="0"/>
          </a:p>
          <a:p>
            <a:pPr lvl="1"/>
            <a:r>
              <a:rPr lang="en-US" altLang="zh-TW" sz="3200" dirty="0"/>
              <a:t>7.</a:t>
            </a:r>
            <a:r>
              <a:rPr lang="zh-TW" altLang="en-US" sz="3200" dirty="0"/>
              <a:t>這題給的秒數好多喔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30064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A117C-1738-379D-BA19-D3D108DC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使黑問題</a:t>
            </a:r>
            <a:r>
              <a:rPr lang="en-US" altLang="zh-TW" dirty="0"/>
              <a:t>(</a:t>
            </a:r>
            <a:r>
              <a:rPr lang="zh-TW" altLang="en-US" dirty="0"/>
              <a:t>解法一</a:t>
            </a:r>
            <a:r>
              <a:rPr lang="en-US" altLang="zh-TW" dirty="0"/>
              <a:t>):</a:t>
            </a:r>
            <a:r>
              <a:rPr lang="zh-TW" altLang="en-US" dirty="0"/>
              <a:t>線下窮舉建表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2ECF9-15D4-2CC5-4615-D660F5C3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如果你發現了剛才的重點</a:t>
            </a:r>
            <a:r>
              <a:rPr lang="en-US" altLang="zh-TW" sz="3200" dirty="0"/>
              <a:t>1-4</a:t>
            </a:r>
            <a:r>
              <a:rPr lang="zh-TW" altLang="en-US" sz="3200" dirty="0"/>
              <a:t>，而且剛好很餓</a:t>
            </a:r>
            <a:r>
              <a:rPr lang="en-US" altLang="zh-TW" sz="3200" dirty="0"/>
              <a:t>/</a:t>
            </a:r>
            <a:r>
              <a:rPr lang="zh-TW" altLang="en-US" sz="3200" dirty="0"/>
              <a:t>時間很多</a:t>
            </a:r>
            <a:r>
              <a:rPr lang="en-US" altLang="zh-TW" sz="3200" dirty="0"/>
              <a:t>/</a:t>
            </a:r>
            <a:r>
              <a:rPr lang="zh-TW" altLang="en-US" sz="3200" dirty="0"/>
              <a:t>想瞇一下，恭喜你，你可以先去做其他事了。實際上長度</a:t>
            </a:r>
            <a:r>
              <a:rPr lang="en-US" altLang="zh-TW" sz="3200" dirty="0"/>
              <a:t>&gt;=5</a:t>
            </a:r>
            <a:r>
              <a:rPr lang="zh-TW" altLang="en-US" sz="3200" dirty="0"/>
              <a:t>的合法字串一共只有</a:t>
            </a:r>
            <a:r>
              <a:rPr lang="en-US" altLang="zh-TW" sz="3200" dirty="0"/>
              <a:t>1004</a:t>
            </a:r>
            <a:r>
              <a:rPr lang="zh-TW" altLang="en-US" sz="3200" dirty="0"/>
              <a:t>個，這個大小已經足以用複製貼上的方式直接貼在一個</a:t>
            </a:r>
            <a:r>
              <a:rPr lang="en-US" altLang="zh-TW" sz="3200" dirty="0"/>
              <a:t>set</a:t>
            </a:r>
            <a:r>
              <a:rPr lang="zh-TW" altLang="en-US" sz="3200" dirty="0"/>
              <a:t>內，而真的把所有排列組合跑一遍</a:t>
            </a:r>
            <a:r>
              <a:rPr lang="en-US" altLang="zh-TW" sz="3200" dirty="0"/>
              <a:t>10</a:t>
            </a:r>
            <a:r>
              <a:rPr lang="zh-TW" altLang="en-US" sz="3200" dirty="0"/>
              <a:t>分鐘內是沒有問題的</a:t>
            </a:r>
            <a:r>
              <a:rPr lang="en-US" altLang="zh-TW" sz="3200" dirty="0"/>
              <a:t>(</a:t>
            </a:r>
            <a:r>
              <a:rPr lang="zh-TW" altLang="en-US" sz="3200" dirty="0"/>
              <a:t>即使沒有任何剪枝</a:t>
            </a:r>
            <a:r>
              <a:rPr lang="en-US" altLang="zh-TW" sz="3200" dirty="0"/>
              <a:t>)</a:t>
            </a:r>
            <a:r>
              <a:rPr lang="zh-TW" altLang="en-US" sz="3200" dirty="0"/>
              <a:t>。</a:t>
            </a:r>
            <a:endParaRPr lang="en-US" altLang="zh-TW" sz="3200" dirty="0"/>
          </a:p>
          <a:p>
            <a:pPr lvl="8"/>
            <a:endParaRPr lang="en-US" altLang="zh-TW" sz="2200" dirty="0"/>
          </a:p>
          <a:p>
            <a:pPr marL="3657600" lvl="8" indent="0">
              <a:buNone/>
            </a:pPr>
            <a:r>
              <a:rPr lang="en-US" altLang="zh-TW" sz="2200" dirty="0"/>
              <a:t>	</a:t>
            </a:r>
            <a:r>
              <a:rPr lang="zh-TW" altLang="en-US" sz="2200" dirty="0"/>
              <a:t>          查表                       輸入</a:t>
            </a:r>
            <a:endParaRPr lang="en-US" altLang="zh-TW" sz="2200" dirty="0"/>
          </a:p>
          <a:p>
            <a:r>
              <a:rPr lang="zh-TW" altLang="en-US" sz="3200" dirty="0"/>
              <a:t>建完表後時間複雜度</a:t>
            </a:r>
            <a:r>
              <a:rPr lang="en-US" altLang="zh-TW" sz="3200" dirty="0"/>
              <a:t>O(log(</a:t>
            </a:r>
            <a:r>
              <a:rPr lang="en-US" altLang="zh-TW" sz="3200" dirty="0" err="1"/>
              <a:t>sizeof</a:t>
            </a:r>
            <a:r>
              <a:rPr lang="en-US" altLang="zh-TW" sz="3200" dirty="0"/>
              <a:t>(set))</a:t>
            </a:r>
            <a:r>
              <a:rPr lang="zh-TW" altLang="en-US" sz="3200" dirty="0"/>
              <a:t>*</a:t>
            </a:r>
            <a:r>
              <a:rPr lang="en-US" altLang="zh-TW" sz="3200" dirty="0" err="1"/>
              <a:t>len</a:t>
            </a:r>
            <a:r>
              <a:rPr lang="en-US" altLang="zh-TW" sz="3200" dirty="0"/>
              <a:t>(str))</a:t>
            </a:r>
          </a:p>
        </p:txBody>
      </p:sp>
    </p:spTree>
    <p:extLst>
      <p:ext uri="{BB962C8B-B14F-4D97-AF65-F5344CB8AC3E}">
        <p14:creationId xmlns:p14="http://schemas.microsoft.com/office/powerpoint/2010/main" val="175934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819B8-6E03-A242-D6BF-C6690113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使黑問題</a:t>
            </a:r>
            <a:r>
              <a:rPr lang="en-US" altLang="zh-TW" dirty="0"/>
              <a:t>(</a:t>
            </a:r>
            <a:r>
              <a:rPr lang="zh-TW" altLang="en-US" dirty="0"/>
              <a:t>解法二</a:t>
            </a:r>
            <a:r>
              <a:rPr lang="en-US" altLang="zh-TW" dirty="0"/>
              <a:t>):</a:t>
            </a:r>
            <a:r>
              <a:rPr lang="zh-TW" altLang="en-US" dirty="0"/>
              <a:t>通靈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819E1-887F-B226-4133-65A7726A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如果你碰巧打過那次</a:t>
            </a:r>
            <a:r>
              <a:rPr lang="en-US" altLang="zh-TW" dirty="0" err="1"/>
              <a:t>codejam</a:t>
            </a:r>
            <a:r>
              <a:rPr lang="en-US" altLang="zh-TW" dirty="0"/>
              <a:t>(</a:t>
            </a:r>
            <a:r>
              <a:rPr lang="zh-TW" altLang="en-US" dirty="0"/>
              <a:t>重點</a:t>
            </a:r>
            <a:r>
              <a:rPr lang="en-US" altLang="zh-TW" dirty="0"/>
              <a:t>5)</a:t>
            </a:r>
            <a:r>
              <a:rPr lang="zh-TW" altLang="en-US" dirty="0"/>
              <a:t>，應該會發現原本的問題是有沒有可能讓最長回文子字串長度</a:t>
            </a:r>
            <a:r>
              <a:rPr lang="en-US" altLang="zh-TW" dirty="0"/>
              <a:t>&gt;=5</a:t>
            </a:r>
            <a:r>
              <a:rPr lang="zh-TW" altLang="en-US" dirty="0"/>
              <a:t>，而且在詳解中有一張有限狀態圖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如果你剛好記得恭喜你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時間複雜度</a:t>
            </a:r>
            <a:r>
              <a:rPr lang="en-US" altLang="zh-TW" dirty="0"/>
              <a:t>O(</a:t>
            </a:r>
            <a:r>
              <a:rPr lang="en-US" altLang="zh-TW" dirty="0" err="1"/>
              <a:t>len</a:t>
            </a:r>
            <a:r>
              <a:rPr lang="en-US" altLang="zh-TW" dirty="0"/>
              <a:t>(str))</a:t>
            </a:r>
          </a:p>
          <a:p>
            <a:pPr marL="0" indent="0">
              <a:buNone/>
            </a:pPr>
            <a:r>
              <a:rPr lang="zh-TW" altLang="en-US" dirty="0"/>
              <a:t>而且應該是常數最小的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730227-C499-3469-988B-960D5C07FB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24387" r="37745" b="10042"/>
          <a:stretch/>
        </p:blipFill>
        <p:spPr>
          <a:xfrm>
            <a:off x="5901690" y="2910840"/>
            <a:ext cx="5105400" cy="32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5882A-DEF2-1DD5-2187-5C740FD2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使黑問題</a:t>
            </a:r>
            <a:r>
              <a:rPr lang="en-US" altLang="zh-TW" dirty="0"/>
              <a:t>(</a:t>
            </a:r>
            <a:r>
              <a:rPr lang="zh-TW" altLang="en-US" dirty="0"/>
              <a:t>解法三</a:t>
            </a:r>
            <a:r>
              <a:rPr lang="en-US" altLang="zh-TW" dirty="0"/>
              <a:t>):</a:t>
            </a:r>
            <a:r>
              <a:rPr lang="zh-TW" altLang="en-US" dirty="0"/>
              <a:t>只看子字串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186EC-C037-D115-DCB8-BFA1DA54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從重點</a:t>
            </a:r>
            <a:r>
              <a:rPr lang="en-US" altLang="zh-TW" dirty="0"/>
              <a:t>6</a:t>
            </a:r>
            <a:r>
              <a:rPr lang="zh-TW" altLang="en-US" dirty="0"/>
              <a:t>中可以歸納出一個很直觀的想法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所有的使黑字串都會有長度為</a:t>
            </a:r>
            <a:r>
              <a:rPr lang="en-US" altLang="zh-TW" dirty="0"/>
              <a:t>5</a:t>
            </a:r>
            <a:r>
              <a:rPr lang="zh-TW" altLang="en-US" dirty="0"/>
              <a:t>或</a:t>
            </a:r>
            <a:r>
              <a:rPr lang="en-US" altLang="zh-TW" dirty="0"/>
              <a:t>6</a:t>
            </a:r>
            <a:r>
              <a:rPr lang="zh-TW" altLang="en-US" dirty="0"/>
              <a:t>的子使黑字串出現</a:t>
            </a:r>
            <a:endParaRPr lang="en-US" altLang="zh-TW" dirty="0"/>
          </a:p>
          <a:p>
            <a:pPr lvl="1"/>
            <a:r>
              <a:rPr lang="en-US" altLang="zh-TW" dirty="0"/>
              <a:t>Why 6?</a:t>
            </a:r>
            <a:r>
              <a:rPr lang="zh-TW" altLang="en-US" dirty="0"/>
              <a:t>  </a:t>
            </a:r>
            <a:r>
              <a:rPr lang="en-US" altLang="zh-TW" dirty="0"/>
              <a:t>-&gt;</a:t>
            </a:r>
            <a:r>
              <a:rPr lang="zh-TW" altLang="en-US" dirty="0"/>
              <a:t> 要考慮奇數和偶數回文的情況</a:t>
            </a:r>
            <a:endParaRPr lang="en-US" altLang="zh-TW" dirty="0"/>
          </a:p>
          <a:p>
            <a:r>
              <a:rPr lang="zh-TW" altLang="en-US" dirty="0"/>
              <a:t>這樣基本上只需要考慮字串中長度為</a:t>
            </a:r>
            <a:r>
              <a:rPr lang="en-US" altLang="zh-TW" dirty="0"/>
              <a:t>6</a:t>
            </a:r>
            <a:r>
              <a:rPr lang="zh-TW" altLang="en-US" dirty="0"/>
              <a:t>以內的子字串即可</a:t>
            </a:r>
            <a:endParaRPr lang="en-US" altLang="zh-TW" dirty="0"/>
          </a:p>
          <a:p>
            <a:r>
              <a:rPr lang="zh-TW" altLang="en-US" dirty="0"/>
              <a:t>時間複雜度</a:t>
            </a:r>
            <a:r>
              <a:rPr lang="en-US" altLang="zh-TW" dirty="0"/>
              <a:t>O(2^6</a:t>
            </a:r>
            <a:r>
              <a:rPr lang="zh-TW" altLang="en-US" dirty="0"/>
              <a:t>*</a:t>
            </a:r>
            <a:r>
              <a:rPr lang="en-US" altLang="zh-TW" dirty="0" err="1"/>
              <a:t>len</a:t>
            </a:r>
            <a:r>
              <a:rPr lang="en-US" altLang="zh-TW" dirty="0"/>
              <a:t>(str))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288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FE6A9-C44F-68B0-959A-3CCF1B61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使黑問題</a:t>
            </a:r>
            <a:r>
              <a:rPr lang="en-US" altLang="zh-TW" dirty="0"/>
              <a:t>(</a:t>
            </a:r>
            <a:r>
              <a:rPr lang="zh-TW" altLang="en-US" dirty="0"/>
              <a:t>解法四</a:t>
            </a:r>
            <a:r>
              <a:rPr lang="en-US" altLang="zh-TW" dirty="0"/>
              <a:t>):DP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4657C-714A-85A4-8373-980E72A0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也是從重點</a:t>
            </a:r>
            <a:r>
              <a:rPr lang="en-US" altLang="zh-TW" dirty="0"/>
              <a:t>6</a:t>
            </a:r>
            <a:r>
              <a:rPr lang="zh-TW" altLang="en-US" dirty="0"/>
              <a:t>得出的結論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從左往右</a:t>
            </a:r>
            <a:r>
              <a:rPr lang="en-US" altLang="zh-TW" dirty="0"/>
              <a:t>DP</a:t>
            </a:r>
            <a:r>
              <a:rPr lang="zh-TW" altLang="en-US" dirty="0"/>
              <a:t>，只保留最後遇過的</a:t>
            </a:r>
            <a:r>
              <a:rPr lang="en-US" altLang="zh-TW" dirty="0"/>
              <a:t>5</a:t>
            </a:r>
            <a:r>
              <a:rPr lang="zh-TW" altLang="en-US" dirty="0"/>
              <a:t>位數，所以會有</a:t>
            </a:r>
            <a:r>
              <a:rPr lang="en-US" altLang="zh-TW" dirty="0"/>
              <a:t>2^5</a:t>
            </a:r>
            <a:r>
              <a:rPr lang="zh-TW" altLang="en-US" dirty="0"/>
              <a:t>種可能，每次遇到新字就展開</a:t>
            </a:r>
            <a:r>
              <a:rPr lang="en-US" altLang="zh-TW" dirty="0"/>
              <a:t>DP[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r>
              <a:rPr lang="zh-TW" altLang="en-US" dirty="0"/>
              <a:t>中的每項丟到</a:t>
            </a:r>
            <a:r>
              <a:rPr lang="en-US" altLang="zh-TW" dirty="0"/>
              <a:t>DP[i+1]</a:t>
            </a:r>
            <a:r>
              <a:rPr lang="zh-TW" altLang="en-US" dirty="0"/>
              <a:t>，順便判斷有沒有機會變使黑</a:t>
            </a:r>
            <a:endParaRPr lang="en-US" altLang="zh-TW" dirty="0"/>
          </a:p>
          <a:p>
            <a:r>
              <a:rPr lang="zh-TW" altLang="en-US" dirty="0"/>
              <a:t>時間複雜度</a:t>
            </a:r>
            <a:r>
              <a:rPr lang="en-US" altLang="zh-TW" dirty="0"/>
              <a:t>O(2^5</a:t>
            </a:r>
            <a:r>
              <a:rPr lang="zh-TW" altLang="en-US" dirty="0"/>
              <a:t>*</a:t>
            </a:r>
            <a:r>
              <a:rPr lang="en-US" altLang="zh-TW" dirty="0" err="1"/>
              <a:t>len</a:t>
            </a:r>
            <a:r>
              <a:rPr lang="en-US" altLang="zh-TW" dirty="0"/>
              <a:t>(str))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234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68174-039E-7556-D0D9-D54DA08F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使黑問題</a:t>
            </a:r>
            <a:r>
              <a:rPr lang="en-US" altLang="zh-TW" dirty="0"/>
              <a:t>(</a:t>
            </a:r>
            <a:r>
              <a:rPr lang="zh-TW" altLang="en-US" dirty="0"/>
              <a:t>解法五</a:t>
            </a:r>
            <a:r>
              <a:rPr lang="en-US" altLang="zh-TW" dirty="0"/>
              <a:t>):</a:t>
            </a:r>
            <a:r>
              <a:rPr lang="zh-TW" altLang="en-US" dirty="0"/>
              <a:t>窮舉剪枝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45A3D-E03F-CF83-257D-4059B4E3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基本上只要運用前面幾個原則去</a:t>
            </a:r>
            <a:r>
              <a:rPr lang="en-US" altLang="zh-TW" dirty="0"/>
              <a:t>DFS</a:t>
            </a:r>
            <a:r>
              <a:rPr lang="zh-TW" altLang="en-US" dirty="0"/>
              <a:t>很容易就會找到使黑解，例如因為重點</a:t>
            </a:r>
            <a:r>
              <a:rPr lang="en-US" altLang="zh-TW" dirty="0"/>
              <a:t>2</a:t>
            </a:r>
            <a:r>
              <a:rPr lang="zh-TW" altLang="en-US" dirty="0"/>
              <a:t>的關係，</a:t>
            </a:r>
            <a:r>
              <a:rPr lang="en-US" altLang="zh-TW" dirty="0"/>
              <a:t>20</a:t>
            </a:r>
            <a:r>
              <a:rPr lang="zh-TW" altLang="en-US" dirty="0"/>
              <a:t>個</a:t>
            </a:r>
            <a:r>
              <a:rPr lang="en-US" altLang="zh-TW" dirty="0"/>
              <a:t>’?’</a:t>
            </a:r>
            <a:r>
              <a:rPr lang="zh-TW" altLang="en-US" dirty="0"/>
              <a:t>這種字串根本不用跑到底就知道是使黑了，又或者利用重點</a:t>
            </a:r>
            <a:r>
              <a:rPr lang="en-US" altLang="zh-TW" dirty="0"/>
              <a:t>6</a:t>
            </a:r>
            <a:r>
              <a:rPr lang="zh-TW" altLang="en-US" dirty="0"/>
              <a:t>，你</a:t>
            </a:r>
            <a:r>
              <a:rPr lang="en-US" altLang="zh-TW" dirty="0"/>
              <a:t>DFS</a:t>
            </a:r>
            <a:r>
              <a:rPr lang="zh-TW" altLang="en-US" dirty="0"/>
              <a:t>完的結果只需要判斷長度為</a:t>
            </a:r>
            <a:r>
              <a:rPr lang="en-US" altLang="zh-TW" dirty="0"/>
              <a:t>5</a:t>
            </a:r>
            <a:r>
              <a:rPr lang="zh-TW" altLang="en-US" dirty="0"/>
              <a:t>或</a:t>
            </a:r>
            <a:r>
              <a:rPr lang="en-US" altLang="zh-TW" dirty="0"/>
              <a:t>6</a:t>
            </a:r>
            <a:r>
              <a:rPr lang="zh-TW" altLang="en-US" dirty="0"/>
              <a:t>的子字串中有沒有出現回文即可。</a:t>
            </a:r>
            <a:endParaRPr lang="en-US" altLang="zh-TW" dirty="0"/>
          </a:p>
          <a:p>
            <a:r>
              <a:rPr lang="zh-TW" altLang="en-US" dirty="0"/>
              <a:t>由於重點</a:t>
            </a:r>
            <a:r>
              <a:rPr lang="en-US" altLang="zh-TW" dirty="0"/>
              <a:t>7</a:t>
            </a:r>
            <a:r>
              <a:rPr lang="zh-TW" altLang="en-US" dirty="0"/>
              <a:t>，隨便剪應該都能過</a:t>
            </a:r>
            <a:endParaRPr lang="en-US" altLang="zh-TW" dirty="0"/>
          </a:p>
          <a:p>
            <a:r>
              <a:rPr lang="zh-TW" altLang="en-US" dirty="0"/>
              <a:t>時間複雜度</a:t>
            </a:r>
            <a:r>
              <a:rPr lang="en-US" altLang="zh-TW" dirty="0"/>
              <a:t>O(2^len(str)-k)</a:t>
            </a:r>
          </a:p>
          <a:p>
            <a:r>
              <a:rPr lang="en-US" altLang="zh-TW" dirty="0"/>
              <a:t>k</a:t>
            </a:r>
            <a:r>
              <a:rPr lang="zh-TW" altLang="en-US" dirty="0"/>
              <a:t>看個人造化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517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1813</Words>
  <Application>Microsoft Office PowerPoint</Application>
  <PresentationFormat>寬螢幕</PresentationFormat>
  <Paragraphs>106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Office 佈景主題</vt:lpstr>
      <vt:lpstr>題目:oooooC</vt:lpstr>
      <vt:lpstr>題目描述</vt:lpstr>
      <vt:lpstr>先轉換題目</vt:lpstr>
      <vt:lpstr>判斷哪些點能用(使黑問題)</vt:lpstr>
      <vt:lpstr>使黑問題(解法一):線下窮舉建表</vt:lpstr>
      <vt:lpstr>使黑問題(解法二):通靈</vt:lpstr>
      <vt:lpstr>使黑問題(解法三):只看子字串</vt:lpstr>
      <vt:lpstr>使黑問題(解法四):DP</vt:lpstr>
      <vt:lpstr>使黑問題(解法五):窮舉剪枝</vt:lpstr>
      <vt:lpstr>最短路徑全遍歷(SPVAN):題目化簡</vt:lpstr>
      <vt:lpstr>SPVAN問題:定義最佳解</vt:lpstr>
      <vt:lpstr>SPVAN問題(解法一):DFS+DP</vt:lpstr>
      <vt:lpstr>SPVAN問題(解法二):TSP</vt:lpstr>
      <vt:lpstr>SPVAN問題(解法三):TSP+剪枝</vt:lpstr>
      <vt:lpstr>SPVAN問題(解法四):雙向DFS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題目:oooooC</dc:title>
  <dc:creator>not found 404</dc:creator>
  <cp:lastModifiedBy>not found 404</cp:lastModifiedBy>
  <cp:revision>1</cp:revision>
  <dcterms:created xsi:type="dcterms:W3CDTF">2022-05-12T15:00:41Z</dcterms:created>
  <dcterms:modified xsi:type="dcterms:W3CDTF">2022-05-13T06:49:20Z</dcterms:modified>
</cp:coreProperties>
</file>