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7" r:id="rId3"/>
    <p:sldId id="308" r:id="rId4"/>
    <p:sldId id="310" r:id="rId5"/>
    <p:sldId id="309" r:id="rId6"/>
    <p:sldId id="311" r:id="rId7"/>
    <p:sldId id="320" r:id="rId8"/>
    <p:sldId id="336" r:id="rId9"/>
    <p:sldId id="322" r:id="rId10"/>
    <p:sldId id="337" r:id="rId11"/>
    <p:sldId id="326" r:id="rId12"/>
    <p:sldId id="339" r:id="rId13"/>
    <p:sldId id="340" r:id="rId14"/>
    <p:sldId id="34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4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ea typeface="굴림" pitchFamily="50" charset="-127"/>
              </a:defRPr>
            </a:lvl1pPr>
          </a:lstStyle>
          <a:p>
            <a:fld id="{D06B9552-BA26-45F5-A3BF-246E0DE297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467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3AB03-EC04-4E26-91B0-A4CC64C895C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3727-DB8A-4278-81EE-2EC7CDEE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http://emflant.tistory.com/129 </a:t>
            </a:r>
            <a:r>
              <a:rPr lang="ko-KR" altLang="en-US" smtClean="0"/>
              <a:t>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3727-DB8A-4278-81EE-2EC7CDEEAA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7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928B-14AD-458D-A406-D96D21B895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8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928B-14AD-458D-A406-D96D21B895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8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928B-14AD-458D-A406-D96D21B895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Intro </a:t>
            </a:r>
            <a:fld id="{D45E669A-3F66-40B4-807F-003B0F6D16DD}" type="slidenum">
              <a:rPr lang="en-US" altLang="ko-KR" smtClean="0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FC1CC08C-99F7-419C-BDAA-8234B6BD0C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15888"/>
            <a:ext cx="1951038" cy="6016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15888"/>
            <a:ext cx="5700712" cy="6016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EE7E1176-145E-4999-915B-4117B9108E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1150938" y="115888"/>
            <a:ext cx="7793037" cy="1200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82688" y="1628775"/>
            <a:ext cx="3810000" cy="2174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45088" y="1628775"/>
            <a:ext cx="3810000" cy="2174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182688" y="3956050"/>
            <a:ext cx="3810000" cy="2176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45088" y="3956050"/>
            <a:ext cx="3810000" cy="2176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4F3CC57F-9FBC-4BB0-9120-92F2582C92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497888" cy="45037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83B2B848-3C05-40CC-A4CD-1A10E47451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BD8330F5-A5BA-4F0E-BE16-3E59AACAB1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114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628775"/>
            <a:ext cx="4154488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AA5425BA-6C1E-41AC-9020-68D5B5BFE0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C784CC9E-0714-40E5-91B4-912FDC1081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1EE2846D-AF9A-45B3-8DB4-0E79FCCF54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5E2B4D6B-EDAD-484E-B884-39E7015EA2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B027F8E8-45A0-4AF2-AF68-B032A1AA7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Comp 122, Spring 2004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Intro </a:t>
            </a:r>
            <a:fld id="{203F92CB-CB93-4669-8BDE-F4DA1A6E1E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73818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7381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16046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1604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087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6302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4208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28775"/>
            <a:ext cx="77724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fld id="{A7498E0D-3E5C-4E1F-8AB8-56BEBD10AC0E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 smtClean="0"/>
              <a:t>Intro </a:t>
            </a:r>
            <a:fld id="{4F3CC57F-9FBC-4BB0-9120-92F2582C92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Hadoop Installation on Windows with Eclipse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KDDLAB</a:t>
            </a:r>
            <a:endParaRPr lang="ko-KR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en-US" altLang="ko-KR" dirty="0" smtClean="0"/>
              <a:t>jar”</a:t>
            </a:r>
            <a:r>
              <a:rPr lang="ko-KR" altLang="en-US" dirty="0"/>
              <a:t>을 통해 설치가 잘 됐는지 확인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32137"/>
            <a:ext cx="5737928" cy="3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에서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extern Jars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Hadoop-2.6.5 </a:t>
            </a:r>
            <a:r>
              <a:rPr lang="ko-KR" altLang="en-US" dirty="0" smtClean="0"/>
              <a:t>폴더 안의 모든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파일들을 추가</a:t>
            </a:r>
            <a:endParaRPr lang="en-US" altLang="ko-KR" dirty="0" smtClean="0"/>
          </a:p>
          <a:p>
            <a:pPr lvl="1"/>
            <a:r>
              <a:rPr lang="en-US" altLang="ko-KR" dirty="0"/>
              <a:t>\</a:t>
            </a:r>
            <a:r>
              <a:rPr lang="en-US" altLang="ko-KR" dirty="0" smtClean="0"/>
              <a:t>share\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\common</a:t>
            </a:r>
          </a:p>
          <a:p>
            <a:pPr lvl="1"/>
            <a:r>
              <a:rPr lang="en-US" altLang="ko-KR" dirty="0" smtClean="0"/>
              <a:t>\share\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\common\lib</a:t>
            </a:r>
          </a:p>
          <a:p>
            <a:pPr lvl="1"/>
            <a:r>
              <a:rPr lang="en-US" altLang="ko-KR" dirty="0" smtClean="0"/>
              <a:t>\share\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\share\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\lib</a:t>
            </a:r>
          </a:p>
          <a:p>
            <a:pPr lvl="1"/>
            <a:r>
              <a:rPr lang="en-US" altLang="ko-KR" dirty="0" smtClean="0"/>
              <a:t>\share\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\yarn</a:t>
            </a:r>
          </a:p>
          <a:p>
            <a:pPr lvl="1"/>
            <a:r>
              <a:rPr lang="en-US" altLang="ko-KR" dirty="0" smtClean="0"/>
              <a:t>\share\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\yarn\lib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916832"/>
            <a:ext cx="8424936" cy="4114800"/>
          </a:xfrm>
        </p:spPr>
        <p:txBody>
          <a:bodyPr/>
          <a:lstStyle/>
          <a:p>
            <a:r>
              <a:rPr lang="ko-KR" altLang="en-US" sz="2400" dirty="0" smtClean="0"/>
              <a:t>현재 </a:t>
            </a:r>
            <a:r>
              <a:rPr lang="ko-KR" altLang="en-US" sz="2400" dirty="0"/>
              <a:t>프로젝트 오른쪽 클릭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properties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이클립스</a:t>
            </a:r>
            <a:r>
              <a:rPr lang="ko-KR" altLang="en-US" sz="4000" dirty="0"/>
              <a:t> 프로젝트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B5D5-3911-4527-BACF-F76746E8D54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37" y="1907506"/>
            <a:ext cx="3527499" cy="49189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692895" y="6624592"/>
            <a:ext cx="2691291" cy="194237"/>
          </a:xfrm>
          <a:prstGeom prst="rect">
            <a:avLst/>
          </a:prstGeom>
          <a:noFill/>
          <a:ln w="19050">
            <a:solidFill>
              <a:srgbClr val="FF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916832"/>
            <a:ext cx="8424936" cy="4114800"/>
          </a:xfrm>
        </p:spPr>
        <p:txBody>
          <a:bodyPr/>
          <a:lstStyle/>
          <a:p>
            <a:r>
              <a:rPr lang="en-US" altLang="ko-KR" sz="2400" dirty="0" smtClean="0"/>
              <a:t>Java </a:t>
            </a:r>
            <a:r>
              <a:rPr lang="en-US" altLang="ko-KR" sz="2400" dirty="0"/>
              <a:t>Build Path-&gt;</a:t>
            </a:r>
            <a:r>
              <a:rPr lang="en-US" altLang="ko-KR" sz="2400" dirty="0" smtClean="0"/>
              <a:t>Libraries </a:t>
            </a:r>
            <a:r>
              <a:rPr lang="ko-KR" altLang="en-US" sz="2400" dirty="0" smtClean="0"/>
              <a:t>탭</a:t>
            </a:r>
            <a:r>
              <a:rPr lang="en-US" altLang="ko-KR" sz="2400" dirty="0" smtClean="0"/>
              <a:t>-&gt;</a:t>
            </a:r>
            <a:r>
              <a:rPr lang="en-US" altLang="ko-KR" sz="2400" dirty="0"/>
              <a:t>Add External JARs </a:t>
            </a:r>
            <a:r>
              <a:rPr lang="ko-KR" altLang="en-US" sz="2400" dirty="0"/>
              <a:t>선택</a:t>
            </a:r>
            <a:r>
              <a:rPr lang="en-US" altLang="ko-KR" sz="2400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이클립스</a:t>
            </a:r>
            <a:r>
              <a:rPr lang="ko-KR" altLang="en-US" sz="4000" dirty="0"/>
              <a:t> 프로젝트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B5D5-3911-4527-BACF-F76746E8D54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5400600" cy="433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1619672" y="3184094"/>
            <a:ext cx="779570" cy="225856"/>
          </a:xfrm>
          <a:prstGeom prst="rect">
            <a:avLst/>
          </a:prstGeom>
          <a:noFill/>
          <a:ln w="19050">
            <a:solidFill>
              <a:srgbClr val="FF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3995936" y="3006477"/>
            <a:ext cx="708700" cy="225856"/>
          </a:xfrm>
          <a:prstGeom prst="rect">
            <a:avLst/>
          </a:prstGeom>
          <a:noFill/>
          <a:ln w="19050">
            <a:solidFill>
              <a:srgbClr val="FF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5409147" y="3611116"/>
            <a:ext cx="1255506" cy="225856"/>
          </a:xfrm>
          <a:prstGeom prst="rect">
            <a:avLst/>
          </a:prstGeom>
          <a:noFill/>
          <a:ln w="19050">
            <a:solidFill>
              <a:srgbClr val="FF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6"/>
          <a:stretch/>
        </p:blipFill>
        <p:spPr bwMode="auto">
          <a:xfrm>
            <a:off x="178917" y="4407421"/>
            <a:ext cx="2554939" cy="22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2574112" cy="164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916832"/>
            <a:ext cx="8424936" cy="4114800"/>
          </a:xfrm>
        </p:spPr>
        <p:txBody>
          <a:bodyPr/>
          <a:lstStyle/>
          <a:p>
            <a:r>
              <a:rPr lang="en-US" altLang="ko-KR" sz="2400" dirty="0" smtClean="0"/>
              <a:t>&lt;</a:t>
            </a:r>
            <a:r>
              <a:rPr lang="ko-KR" altLang="en-US" sz="2400" dirty="0" err="1" smtClean="0"/>
              <a:t>하둡폴더</a:t>
            </a:r>
            <a:r>
              <a:rPr lang="en-US" altLang="ko-KR" sz="2400" dirty="0" smtClean="0"/>
              <a:t>&gt;\*.</a:t>
            </a:r>
            <a:r>
              <a:rPr lang="en-US" altLang="ko-KR" sz="2400" dirty="0"/>
              <a:t>jar, &lt;</a:t>
            </a:r>
            <a:r>
              <a:rPr lang="ko-KR" altLang="en-US" sz="2400" dirty="0" err="1" smtClean="0"/>
              <a:t>하둡폴더</a:t>
            </a:r>
            <a:r>
              <a:rPr lang="en-US" altLang="ko-KR" sz="2400" dirty="0" smtClean="0"/>
              <a:t>&gt;\lib\*.</a:t>
            </a:r>
            <a:r>
              <a:rPr lang="en-US" altLang="ko-KR" sz="2400" dirty="0"/>
              <a:t>jar)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이클립스</a:t>
            </a:r>
            <a:r>
              <a:rPr lang="ko-KR" altLang="en-US" sz="4000" dirty="0"/>
              <a:t> 프로젝트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B5D5-3911-4527-BACF-F76746E8D54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 bwMode="auto">
          <a:xfrm>
            <a:off x="3011962" y="4052415"/>
            <a:ext cx="378485" cy="1481205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1212270" y="2636912"/>
            <a:ext cx="1919570" cy="360982"/>
          </a:xfrm>
          <a:prstGeom prst="wedgeRoundRectCallout">
            <a:avLst>
              <a:gd name="adj1" fmla="val -40986"/>
              <a:gd name="adj2" fmla="val 115573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>
                <a:latin typeface="Tahoma" pitchFamily="34" charset="0"/>
                <a:cs typeface="Tahoma" pitchFamily="34" charset="0"/>
              </a:rPr>
              <a:t>&lt;</a:t>
            </a:r>
            <a:r>
              <a:rPr lang="ko-KR" altLang="en-US" sz="1400" dirty="0" err="1" smtClean="0">
                <a:latin typeface="Tahoma" pitchFamily="34" charset="0"/>
                <a:cs typeface="Tahoma" pitchFamily="34" charset="0"/>
              </a:rPr>
              <a:t>하둡폴더</a:t>
            </a:r>
            <a:r>
              <a:rPr lang="en-US" altLang="ko-KR" sz="1400" dirty="0" smtClean="0">
                <a:latin typeface="Tahoma" pitchFamily="34" charset="0"/>
                <a:cs typeface="Tahoma" pitchFamily="34" charset="0"/>
              </a:rPr>
              <a:t>&gt;\*.jar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825195" y="4437112"/>
            <a:ext cx="2090621" cy="360982"/>
          </a:xfrm>
          <a:prstGeom prst="wedgeRoundRectCallout">
            <a:avLst>
              <a:gd name="adj1" fmla="val -40986"/>
              <a:gd name="adj2" fmla="val 115573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>
                <a:latin typeface="Tahoma" pitchFamily="34" charset="0"/>
                <a:cs typeface="Tahoma" pitchFamily="34" charset="0"/>
              </a:rPr>
              <a:t>&lt;</a:t>
            </a:r>
            <a:r>
              <a:rPr lang="ko-KR" altLang="en-US" sz="1400" dirty="0" err="1" smtClean="0">
                <a:latin typeface="Tahoma" pitchFamily="34" charset="0"/>
                <a:cs typeface="Tahoma" pitchFamily="34" charset="0"/>
              </a:rPr>
              <a:t>하둡폴더</a:t>
            </a:r>
            <a:r>
              <a:rPr lang="en-US" altLang="ko-KR" sz="1400" dirty="0" smtClean="0">
                <a:latin typeface="Tahoma" pitchFamily="34" charset="0"/>
                <a:cs typeface="Tahoma" pitchFamily="34" charset="0"/>
              </a:rPr>
              <a:t>&gt;\lib\*.jar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03" y="2641372"/>
            <a:ext cx="5480014" cy="368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4855907" y="3398261"/>
            <a:ext cx="2647226" cy="2432129"/>
          </a:xfrm>
          <a:prstGeom prst="rect">
            <a:avLst/>
          </a:prstGeom>
          <a:noFill/>
          <a:ln w="19050">
            <a:solidFill>
              <a:srgbClr val="FF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JAVA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설치 경로에 공백이 없어야 함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기본 설치경로는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“C:\Program Files\Java\”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로 설정되는데 경로의 공백을 </a:t>
            </a:r>
            <a:r>
              <a:rPr lang="en-US" altLang="ko-KR" dirty="0" err="1">
                <a:latin typeface="HY헤드라인M" pitchFamily="18" charset="-127"/>
                <a:ea typeface="HY헤드라인M" pitchFamily="18" charset="-127"/>
              </a:rPr>
              <a:t>Hadoop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 인식하지 못할 수 있음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본 슬라이드에서는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“C:\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Java\jdk1.8.0_161”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에 설치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4343400" cy="4503738"/>
          </a:xfrm>
        </p:spPr>
        <p:txBody>
          <a:bodyPr/>
          <a:lstStyle/>
          <a:p>
            <a:r>
              <a:rPr lang="ko-KR" altLang="en-US" dirty="0" smtClean="0"/>
              <a:t>환경변수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제어판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고급 시스템 설정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고급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환경변수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변수에 </a:t>
            </a:r>
            <a:r>
              <a:rPr lang="en-US" altLang="ko-KR" dirty="0" smtClean="0"/>
              <a:t>JAVA_HOME</a:t>
            </a:r>
            <a:r>
              <a:rPr lang="ko-KR" altLang="en-US" dirty="0" smtClean="0"/>
              <a:t>이라는 변수를 새로 생성하여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설치경로 입력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356095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5410200"/>
            <a:ext cx="5053012" cy="127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2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4724400" cy="4503738"/>
          </a:xfrm>
        </p:spPr>
        <p:txBody>
          <a:bodyPr/>
          <a:lstStyle/>
          <a:p>
            <a:r>
              <a:rPr lang="ko-KR" altLang="en-US" dirty="0" smtClean="0"/>
              <a:t>환경변수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변수에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 변수 편집 </a:t>
            </a:r>
            <a:r>
              <a:rPr lang="en-US" altLang="ko-KR" dirty="0"/>
              <a:t>-&gt; </a:t>
            </a:r>
            <a:r>
              <a:rPr lang="en-US" altLang="ko-KR" dirty="0" smtClean="0"/>
              <a:t>“%JAVA_HOME%\bin”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886200" cy="369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“java –version” </a:t>
            </a:r>
            <a:r>
              <a:rPr lang="ko-KR" altLang="en-US" dirty="0" smtClean="0"/>
              <a:t>명령어로 버전 정보가 뜨는지 확인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276600"/>
            <a:ext cx="47529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3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Apache </a:t>
            </a:r>
            <a:r>
              <a:rPr lang="ko-KR" altLang="en-US" sz="2800" dirty="0" smtClean="0"/>
              <a:t>홈페이지에서 </a:t>
            </a:r>
            <a:r>
              <a:rPr lang="en-US" altLang="ko-KR" sz="2800" dirty="0" err="1" smtClean="0"/>
              <a:t>Hadoop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다운로드 후 압축해제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본 슬라이드는 </a:t>
            </a:r>
            <a:r>
              <a:rPr lang="en-US" altLang="ko-KR" sz="2400" dirty="0" smtClean="0"/>
              <a:t>Hadoop 2.8.3 </a:t>
            </a:r>
            <a:r>
              <a:rPr lang="ko-KR" altLang="en-US" sz="2400" dirty="0" smtClean="0"/>
              <a:t>버전 기준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https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archive.apache.org/dist/hadoop/common/hadoop-2.8.3/hadoop-2.8.3.tar.gz</a:t>
            </a:r>
          </a:p>
          <a:p>
            <a:r>
              <a:rPr lang="en-US" altLang="ko-KR" sz="2800" dirty="0" smtClean="0"/>
              <a:t>“C:\</a:t>
            </a:r>
            <a:r>
              <a:rPr lang="en-US" altLang="ko-KR" sz="2800" dirty="0" err="1" smtClean="0"/>
              <a:t>hadoop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압축풀기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4347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55" y="2971800"/>
            <a:ext cx="7543800" cy="18626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305800" cy="4503738"/>
          </a:xfrm>
        </p:spPr>
        <p:txBody>
          <a:bodyPr/>
          <a:lstStyle/>
          <a:p>
            <a:r>
              <a:rPr lang="ko-KR" altLang="en-US" dirty="0"/>
              <a:t>환경변수 설정</a:t>
            </a:r>
            <a:endParaRPr lang="en-US" altLang="ko-KR" dirty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변수에 </a:t>
            </a:r>
            <a:r>
              <a:rPr lang="en-US" altLang="ko-KR" dirty="0" smtClean="0"/>
              <a:t>HADOOP_HOME</a:t>
            </a:r>
            <a:r>
              <a:rPr lang="ko-KR" altLang="en-US" dirty="0" smtClean="0"/>
              <a:t> </a:t>
            </a:r>
            <a:r>
              <a:rPr lang="ko-KR" altLang="en-US" dirty="0"/>
              <a:t>변수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3810000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none" dirty="0" err="1" smtClean="0">
                <a:solidFill>
                  <a:srgbClr val="FF0000"/>
                </a:solidFill>
              </a:rPr>
              <a:t>Hadoop</a:t>
            </a:r>
            <a:r>
              <a:rPr lang="en-US" altLang="ko-KR" u="none" dirty="0" smtClean="0">
                <a:solidFill>
                  <a:srgbClr val="FF0000"/>
                </a:solidFill>
              </a:rPr>
              <a:t> </a:t>
            </a:r>
            <a:r>
              <a:rPr lang="ko-KR" altLang="en-US" u="none" dirty="0" smtClean="0">
                <a:solidFill>
                  <a:srgbClr val="FF0000"/>
                </a:solidFill>
              </a:rPr>
              <a:t>파일이 위치한 경로를 입력</a:t>
            </a:r>
            <a:endParaRPr lang="ko-KR" altLang="en-US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Hadoop </a:t>
            </a:r>
            <a:r>
              <a:rPr lang="en-US" altLang="ko-KR" dirty="0" smtClean="0">
                <a:ea typeface="굴림" pitchFamily="50" charset="-127"/>
              </a:rPr>
              <a:t>for Windows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윈도우용 </a:t>
            </a:r>
            <a:r>
              <a:rPr lang="ko-KR" altLang="en-US" dirty="0" err="1"/>
              <a:t>하둡</a:t>
            </a:r>
            <a:r>
              <a:rPr lang="ko-KR" altLang="en-US" dirty="0"/>
              <a:t> 바이너리 파일 다운로드</a:t>
            </a:r>
            <a:endParaRPr lang="en-US" altLang="ko-KR" dirty="0"/>
          </a:p>
          <a:p>
            <a:pPr lvl="1"/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github.com/steveloughran/winutils</a:t>
            </a:r>
          </a:p>
          <a:p>
            <a:r>
              <a:rPr lang="en-US" altLang="ko-KR" dirty="0" smtClean="0"/>
              <a:t>Hadoop-2.8.3/bin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%HADOOP_HOME%/bin</a:t>
            </a:r>
            <a:r>
              <a:rPr lang="ko-KR" altLang="en-US" dirty="0" smtClean="0"/>
              <a:t>에 덮어 씌움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80644"/>
            <a:ext cx="4038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version”</a:t>
            </a:r>
            <a:r>
              <a:rPr lang="ko-KR" altLang="en-US" dirty="0" smtClean="0"/>
              <a:t>을 통해 설치가 잘 됐는지 확인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324600" cy="365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7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2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</Template>
  <TotalTime>3577</TotalTime>
  <Words>270</Words>
  <Application>Microsoft Office PowerPoint</Application>
  <PresentationFormat>화면 슬라이드 쇼(4:3)</PresentationFormat>
  <Paragraphs>57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HY헤드라인M</vt:lpstr>
      <vt:lpstr>굴림</vt:lpstr>
      <vt:lpstr>맑은 고딕</vt:lpstr>
      <vt:lpstr>Tahoma</vt:lpstr>
      <vt:lpstr>Times New Roman</vt:lpstr>
      <vt:lpstr>Trebuchet MS</vt:lpstr>
      <vt:lpstr>Wingdings</vt:lpstr>
      <vt:lpstr>lab</vt:lpstr>
      <vt:lpstr>Hadoop Installation on Windows with Eclipse</vt:lpstr>
      <vt:lpstr>JAVA 설치</vt:lpstr>
      <vt:lpstr>JAVA 설치</vt:lpstr>
      <vt:lpstr>JAVA 설치</vt:lpstr>
      <vt:lpstr>JAVA 설치</vt:lpstr>
      <vt:lpstr>Hadoop 설치</vt:lpstr>
      <vt:lpstr>Hadoop 설치</vt:lpstr>
      <vt:lpstr>Hadoop for Windows</vt:lpstr>
      <vt:lpstr>Hadoop 설치</vt:lpstr>
      <vt:lpstr>Hadoop 설치</vt:lpstr>
      <vt:lpstr>Eclipse에서 사용하기</vt:lpstr>
      <vt:lpstr>이클립스 프로젝트 설정</vt:lpstr>
      <vt:lpstr>이클립스 프로젝트 설정</vt:lpstr>
      <vt:lpstr>이클립스 프로젝트 설정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UmaMaheswari</dc:creator>
  <cp:lastModifiedBy> </cp:lastModifiedBy>
  <cp:revision>107</cp:revision>
  <dcterms:created xsi:type="dcterms:W3CDTF">2003-10-20T01:04:49Z</dcterms:created>
  <dcterms:modified xsi:type="dcterms:W3CDTF">2018-12-05T05:06:47Z</dcterms:modified>
</cp:coreProperties>
</file>