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IDHI-S4/AICTE-Internship-ChatBo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Chatbot Using NLP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7B262F-863B-4FE7-87CB-5468AF41F3A4}"/>
              </a:ext>
            </a:extLst>
          </p:cNvPr>
          <p:cNvSpPr txBox="1"/>
          <p:nvPr/>
        </p:nvSpPr>
        <p:spPr>
          <a:xfrm>
            <a:off x="9762196" y="5294585"/>
            <a:ext cx="199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Sunidhi S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4EB6A-A06E-3C0A-A385-897A4064E1AB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3E228-0CF3-F00C-1EFD-FADAF4CD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5" y="1704062"/>
            <a:ext cx="10487770" cy="46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3BCD0-58F3-E357-0E54-2C15305E7306}"/>
              </a:ext>
            </a:extLst>
          </p:cNvPr>
          <p:cNvSpPr txBox="1"/>
          <p:nvPr/>
        </p:nvSpPr>
        <p:spPr>
          <a:xfrm>
            <a:off x="526774" y="2026652"/>
            <a:ext cx="11449878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Successfully implemented an </a:t>
            </a:r>
            <a:r>
              <a:rPr lang="en-IN" b="1" dirty="0"/>
              <a:t>NLP-based chatbot using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chatbot can understand and generate appropriate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Implemented a simple </a:t>
            </a:r>
            <a:r>
              <a:rPr lang="en-IN" b="1" dirty="0" err="1"/>
              <a:t>Streamlit</a:t>
            </a:r>
            <a:r>
              <a:rPr lang="en-IN" b="1" dirty="0"/>
              <a:t> UI </a:t>
            </a:r>
            <a:r>
              <a:rPr lang="en-IN" dirty="0"/>
              <a:t>for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Learned about </a:t>
            </a:r>
            <a:r>
              <a:rPr lang="en-IN" b="1" dirty="0"/>
              <a:t>machine learning, NLP, data preprocessing, and chatbot deployment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Scope: </a:t>
            </a:r>
          </a:p>
          <a:p>
            <a:pPr lvl="2"/>
            <a:r>
              <a:rPr lang="en-IN" dirty="0"/>
              <a:t>	Implement </a:t>
            </a:r>
            <a:r>
              <a:rPr lang="en-IN" b="1" dirty="0"/>
              <a:t>Deep Learning models </a:t>
            </a:r>
            <a:r>
              <a:rPr lang="en-IN" dirty="0"/>
              <a:t>(e.g., RNN, LSTMs, Transformers)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Improve dataset </a:t>
            </a:r>
            <a:r>
              <a:rPr lang="en-IN" dirty="0"/>
              <a:t>for better response accuracy. 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Enhance UI </a:t>
            </a:r>
            <a:r>
              <a:rPr lang="en-IN" dirty="0"/>
              <a:t>with a better design.</a:t>
            </a:r>
          </a:p>
          <a:p>
            <a:pPr lvl="2"/>
            <a:r>
              <a:rPr lang="en-IN" dirty="0"/>
              <a:t>	Deploy the chatbot on a </a:t>
            </a:r>
            <a:r>
              <a:rPr lang="en-IN" b="1" dirty="0"/>
              <a:t>cloud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20136-70B6-C07F-5D97-6062262035AB}"/>
              </a:ext>
            </a:extLst>
          </p:cNvPr>
          <p:cNvSpPr txBox="1"/>
          <p:nvPr/>
        </p:nvSpPr>
        <p:spPr>
          <a:xfrm>
            <a:off x="526774" y="4973945"/>
            <a:ext cx="968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GitHub Repository Link : </a:t>
            </a:r>
            <a:r>
              <a:rPr lang="en-US" sz="1800" dirty="0">
                <a:hlinkClick r:id="rId2"/>
              </a:rPr>
              <a:t>https://github.com/SUNIDHI-S4/AICTE-Internship-ChatBot.git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21612-60FD-1161-EF15-D9E8D1D0405D}"/>
              </a:ext>
            </a:extLst>
          </p:cNvPr>
          <p:cNvSpPr txBox="1"/>
          <p:nvPr/>
        </p:nvSpPr>
        <p:spPr>
          <a:xfrm>
            <a:off x="445273" y="1908541"/>
            <a:ext cx="6782463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Understanding </a:t>
            </a:r>
            <a:r>
              <a:rPr lang="en-IN" sz="1800" b="1" dirty="0"/>
              <a:t>Natural Language Processing (NLP)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Implementing Text Classification using </a:t>
            </a:r>
            <a:r>
              <a:rPr lang="en-IN" sz="1800" b="1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Working with </a:t>
            </a:r>
            <a:r>
              <a:rPr lang="en-IN" sz="1800" b="1" dirty="0"/>
              <a:t>TF-IDF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Deploying a chatbot using </a:t>
            </a:r>
            <a:r>
              <a:rPr lang="en-IN" sz="1800" b="1" dirty="0" err="1"/>
              <a:t>Streamlit</a:t>
            </a:r>
            <a:endParaRPr lang="en-IN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Understanding </a:t>
            </a:r>
            <a:r>
              <a:rPr lang="en-IN" sz="1800" b="1" dirty="0"/>
              <a:t>intent-based chatbot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Handling </a:t>
            </a:r>
            <a:r>
              <a:rPr lang="en-IN" sz="1800" b="1" dirty="0"/>
              <a:t>user input and responses </a:t>
            </a:r>
            <a:r>
              <a:rPr lang="en-IN" sz="1800" dirty="0"/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8B471-2DD5-1E7F-C475-C5483AB5857B}"/>
              </a:ext>
            </a:extLst>
          </p:cNvPr>
          <p:cNvSpPr txBox="1"/>
          <p:nvPr/>
        </p:nvSpPr>
        <p:spPr>
          <a:xfrm>
            <a:off x="675502" y="1930805"/>
            <a:ext cx="10840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Programming Language: </a:t>
            </a:r>
            <a:r>
              <a:rPr lang="en-IN" sz="18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Libraries Used:</a:t>
            </a:r>
          </a:p>
          <a:p>
            <a:r>
              <a:rPr lang="en-IN" sz="1800" dirty="0"/>
              <a:t>	Scikit-Learn (for ML models)</a:t>
            </a:r>
          </a:p>
          <a:p>
            <a:r>
              <a:rPr lang="en-IN" sz="1800" dirty="0"/>
              <a:t>	NLTK (for NLP)</a:t>
            </a:r>
          </a:p>
          <a:p>
            <a:r>
              <a:rPr lang="en-IN" sz="1800" dirty="0"/>
              <a:t>	</a:t>
            </a:r>
            <a:r>
              <a:rPr lang="en-IN" sz="1800" dirty="0" err="1"/>
              <a:t>Streamlit</a:t>
            </a:r>
            <a:r>
              <a:rPr lang="en-IN" sz="1800" dirty="0"/>
              <a:t> (for web interface)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Data Format: </a:t>
            </a:r>
            <a:r>
              <a:rPr lang="en-IN" sz="1800" dirty="0" err="1"/>
              <a:t>intents.json</a:t>
            </a:r>
            <a:r>
              <a:rPr lang="en-IN" sz="1800" dirty="0"/>
              <a:t> (Stores chatbot responses)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Development Environment: </a:t>
            </a:r>
            <a:r>
              <a:rPr lang="en-IN" sz="1800" dirty="0"/>
              <a:t>Python &amp; </a:t>
            </a:r>
            <a:r>
              <a:rPr lang="en-IN" sz="1800" dirty="0" err="1"/>
              <a:t>Jupyter</a:t>
            </a:r>
            <a:r>
              <a:rPr lang="en-IN" sz="1800" dirty="0"/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Machine Learning Technique: </a:t>
            </a:r>
            <a:r>
              <a:rPr lang="en-IN" sz="1800" dirty="0"/>
              <a:t>Logistic </a:t>
            </a:r>
            <a:r>
              <a:rPr lang="en-IN" sz="1800" dirty="0" err="1"/>
              <a:t>RegressionText</a:t>
            </a: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Processing: </a:t>
            </a:r>
            <a:r>
              <a:rPr lang="en-IN" sz="1800" dirty="0"/>
              <a:t>TF-IDF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Deployment Framework: </a:t>
            </a:r>
            <a:r>
              <a:rPr lang="en-IN" sz="1800" dirty="0" err="1"/>
              <a:t>Streamlit</a:t>
            </a:r>
            <a:r>
              <a:rPr lang="en-IN" sz="1800" dirty="0"/>
              <a:t> (for creating UI)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07C4-C3F8-D4D6-10CC-32829F4A8042}"/>
              </a:ext>
            </a:extLst>
          </p:cNvPr>
          <p:cNvSpPr txBox="1"/>
          <p:nvPr/>
        </p:nvSpPr>
        <p:spPr>
          <a:xfrm>
            <a:off x="453081" y="1853514"/>
            <a:ext cx="10643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Data Collection: </a:t>
            </a:r>
            <a:r>
              <a:rPr lang="en-IN" sz="1800" dirty="0"/>
              <a:t>Used a pre-defined dataset (</a:t>
            </a:r>
            <a:r>
              <a:rPr lang="en-IN" sz="1800" dirty="0" err="1"/>
              <a:t>intents.json</a:t>
            </a:r>
            <a:r>
              <a:rPr lang="en-IN" sz="1800" dirty="0"/>
              <a:t>) containing intents, patterns, and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Pre-processing: </a:t>
            </a:r>
            <a:r>
              <a:rPr lang="en-IN" sz="1800" dirty="0"/>
              <a:t>Tokenization using NLTK Vectorized input text using TF-IDF (Term Frequency - Inverse Document Frequency)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Model Selection &amp; Training: </a:t>
            </a:r>
            <a:r>
              <a:rPr lang="en-IN" sz="1800" dirty="0"/>
              <a:t>Used Logistic Regression from Scikit-Learn trained the model on extracted features from </a:t>
            </a:r>
            <a:r>
              <a:rPr lang="en-IN" sz="1800" dirty="0" err="1"/>
              <a:t>intents.json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Response Generation: </a:t>
            </a:r>
            <a:r>
              <a:rPr lang="en-IN" sz="1800" dirty="0"/>
              <a:t>User input is transformed into a TF-IDF vector. The trained Logistic Regression model classifies the intent. The chatbot selects a random response from the corresponding intent and displays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User Interface: </a:t>
            </a:r>
            <a:r>
              <a:rPr lang="en-IN" sz="1800" dirty="0" err="1"/>
              <a:t>Streamlit</a:t>
            </a:r>
            <a:r>
              <a:rPr lang="en-IN" sz="1800" dirty="0"/>
              <a:t> used for creating a simple web-based chatbot interface. Users type their input, and the chatbot provides relevant responses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F4016-616C-6441-C4E3-7FE55C1FB951}"/>
              </a:ext>
            </a:extLst>
          </p:cNvPr>
          <p:cNvSpPr txBox="1"/>
          <p:nvPr/>
        </p:nvSpPr>
        <p:spPr>
          <a:xfrm>
            <a:off x="612250" y="2091193"/>
            <a:ext cx="974830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Implement an </a:t>
            </a:r>
            <a:r>
              <a:rPr lang="en-US" sz="1800" b="1" dirty="0"/>
              <a:t>NLP-powered chatbot </a:t>
            </a:r>
            <a:r>
              <a:rPr lang="en-US" sz="1800" dirty="0"/>
              <a:t>that accurately </a:t>
            </a:r>
            <a:r>
              <a:rPr lang="en-US" sz="1800" b="1" dirty="0"/>
              <a:t>understands user intent </a:t>
            </a:r>
            <a:r>
              <a:rPr lang="en-US" sz="1800" dirty="0"/>
              <a:t>and provides relevant responses using </a:t>
            </a:r>
            <a:r>
              <a:rPr lang="en-US" sz="1800" b="1" dirty="0"/>
              <a:t>Logistic Regression</a:t>
            </a:r>
            <a:r>
              <a:rPr lang="en-US" sz="1800" dirty="0"/>
              <a:t> and an </a:t>
            </a:r>
            <a:r>
              <a:rPr lang="en-US" sz="1800" b="1" dirty="0"/>
              <a:t>intents-based system</a:t>
            </a:r>
            <a:r>
              <a:rPr lang="en-US" sz="1800" dirty="0"/>
              <a:t>. The chatbot will feature a </a:t>
            </a:r>
            <a:r>
              <a:rPr lang="en-US" sz="1800" b="1" dirty="0"/>
              <a:t>user-friendly Stream-lit interface</a:t>
            </a:r>
            <a:r>
              <a:rPr lang="en-US" sz="1800" dirty="0"/>
              <a:t>, ensuring efficiency, scalability, and improved user engagement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36FC-348F-011C-7023-E1C007FBBDBB}"/>
              </a:ext>
            </a:extLst>
          </p:cNvPr>
          <p:cNvSpPr txBox="1"/>
          <p:nvPr/>
        </p:nvSpPr>
        <p:spPr>
          <a:xfrm>
            <a:off x="524786" y="2035534"/>
            <a:ext cx="1114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Developed an AI-powered chatbot using </a:t>
            </a:r>
            <a:r>
              <a:rPr lang="en-IN" sz="1800" b="1" dirty="0"/>
              <a:t>Natural Language Processing (NLP).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Machine Learning </a:t>
            </a:r>
            <a:r>
              <a:rPr lang="en-IN" sz="1800" dirty="0"/>
              <a:t>based text classification to identify user intent.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Used </a:t>
            </a:r>
            <a:r>
              <a:rPr lang="en-IN" sz="1800" b="1" dirty="0"/>
              <a:t>TF-IDF vectorization </a:t>
            </a:r>
            <a:r>
              <a:rPr lang="en-IN" sz="1800" dirty="0"/>
              <a:t>for text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Logistic Regression model </a:t>
            </a:r>
            <a:r>
              <a:rPr lang="en-IN" sz="1800" dirty="0"/>
              <a:t>trained to classify user queries based on predefined intents.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/>
              <a:t>Streamlit</a:t>
            </a:r>
            <a:r>
              <a:rPr lang="en-IN" sz="1800" dirty="0"/>
              <a:t> based UI for user-friendly chatbot interaction.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C86DF-3710-CF02-5556-6924EE31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1675993"/>
            <a:ext cx="10495722" cy="47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5F3B7-FAEC-796A-E129-9AF6F1808D4E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3CB33-94F8-7CD2-82C7-5F207A22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9" y="1683501"/>
            <a:ext cx="10312842" cy="45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F2BAB-49BE-D69D-EC32-EB84ACB847C7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6E630-C40F-C95C-9B16-3A34D8BA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30" y="1622757"/>
            <a:ext cx="10665139" cy="47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9383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46</TotalTime>
  <Words>450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SUNIDHI S</cp:lastModifiedBy>
  <cp:revision>8</cp:revision>
  <dcterms:created xsi:type="dcterms:W3CDTF">2024-12-31T09:40:01Z</dcterms:created>
  <dcterms:modified xsi:type="dcterms:W3CDTF">2025-03-14T19:04:55Z</dcterms:modified>
</cp:coreProperties>
</file>