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Supermarket Sales Dashboard Project</a:t>
            </a:r>
          </a:p>
        </p:txBody>
      </p:sp>
      <p:sp>
        <p:nvSpPr>
          <p:cNvPr id="3" name="Subtitle 2"/>
          <p:cNvSpPr>
            <a:spLocks noGrp="1"/>
          </p:cNvSpPr>
          <p:nvPr>
            <p:ph type="subTitle" idx="1"/>
          </p:nvPr>
        </p:nvSpPr>
        <p:spPr/>
        <p:txBody>
          <a:bodyPr/>
          <a:lstStyle/>
          <a:p>
            <a:r>
              <a:t>Power BI Analysis | Login 360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analyzes supermarket sales data using Power BI. It aims to uncover trends, customer behavior, and product performance to support business decisions. Data was cleaned, modeled, and visualized in an interactive dashboard format.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Preparation &amp; Modeling</a:t>
            </a:r>
          </a:p>
        </p:txBody>
      </p:sp>
      <p:sp>
        <p:nvSpPr>
          <p:cNvPr id="3" name="Content Placeholder 2"/>
          <p:cNvSpPr>
            <a:spLocks noGrp="1"/>
          </p:cNvSpPr>
          <p:nvPr>
            <p:ph idx="1"/>
          </p:nvPr>
        </p:nvSpPr>
        <p:spPr/>
        <p:txBody>
          <a:bodyPr/>
          <a:lstStyle/>
          <a:p>
            <a:r>
              <a:t>• Imported data from 'supermarket_sales_clean.csv'</a:t>
            </a:r>
          </a:p>
          <a:p>
            <a:r>
              <a:t>• Cleaned and structured transactional sales data</a:t>
            </a:r>
          </a:p>
          <a:p>
            <a:r>
              <a:t>• Created DAX measures: Total Sales, Quantity, Average Price, Unique Customers</a:t>
            </a:r>
          </a:p>
          <a:p>
            <a:r>
              <a:t>• Built a date model with relevant relationships for time-based analysis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Dashboard Features</a:t>
            </a:r>
          </a:p>
        </p:txBody>
      </p:sp>
      <p:sp>
        <p:nvSpPr>
          <p:cNvPr id="3" name="Content Placeholder 2"/>
          <p:cNvSpPr>
            <a:spLocks noGrp="1"/>
          </p:cNvSpPr>
          <p:nvPr>
            <p:ph idx="1"/>
          </p:nvPr>
        </p:nvSpPr>
        <p:spPr/>
        <p:txBody>
          <a:bodyPr/>
          <a:lstStyle/>
          <a:p>
            <a:r>
              <a:t>• KPI Cards showing key metrics</a:t>
            </a:r>
          </a:p>
          <a:p>
            <a:r>
              <a:t>• Line charts for time series trends</a:t>
            </a:r>
          </a:p>
          <a:p>
            <a:r>
              <a:t>• Bar and pie charts for product and customer insights</a:t>
            </a:r>
          </a:p>
          <a:p>
            <a:r>
              <a:t>• Slicers for dynamic filtering by date, city, branch, and customer type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Visual Insights</a:t>
            </a:r>
          </a:p>
        </p:txBody>
      </p:sp>
      <p:sp>
        <p:nvSpPr>
          <p:cNvPr id="3" name="Content Placeholder 2"/>
          <p:cNvSpPr>
            <a:spLocks noGrp="1"/>
          </p:cNvSpPr>
          <p:nvPr>
            <p:ph idx="1"/>
          </p:nvPr>
        </p:nvSpPr>
        <p:spPr/>
        <p:txBody>
          <a:bodyPr/>
          <a:lstStyle/>
          <a:p>
            <a:r>
              <a:t>• Identified top-performing products and customer segments</a:t>
            </a:r>
          </a:p>
          <a:p>
            <a:r>
              <a:t>• Analyzed sales performance across cities and branches</a:t>
            </a:r>
          </a:p>
          <a:p>
            <a:r>
              <a:t>• Observed seasonal or monthly sales trends</a:t>
            </a:r>
          </a:p>
          <a:p>
            <a:r>
              <a:t>• Enabled drill-down analysis for better decision-making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Power BI dashboard empowers users to explore sales data interactively, identify key patterns, and make informed business decisions. The clean design, dynamic visuals, and intuitive filters make it a valuable tool for stakeholders and decision-makers.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