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72" y="57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54685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44101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4157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829341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5457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765156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22573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97566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4380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36157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8229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473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71649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75173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7220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4848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1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27876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package" Target="../embeddings/Microsoft_Excel_Worksheet.xlsx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971800"/>
            <a:ext cx="100965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NAME:SUNIL S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REGISTERNO:312204535, CDC548CCD3C8F5BB31D44D0E864132D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DEPARTMENT:COMMERCE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COLLEGE: KCS KASI NADAR COLLAGE OF ARTS &amp; SCEINCE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12725"/>
            <a:ext cx="48990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8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8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4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8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8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B75943-ED22-8B97-34A9-27C50C2E9326}"/>
              </a:ext>
            </a:extLst>
          </p:cNvPr>
          <p:cNvSpPr txBox="1"/>
          <p:nvPr/>
        </p:nvSpPr>
        <p:spPr>
          <a:xfrm>
            <a:off x="739775" y="1676400"/>
            <a:ext cx="89376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pivot chart.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dashboard.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pivot chart in dashboard.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interactive dashboard by putting all together elements. </a:t>
            </a:r>
          </a:p>
          <a:p>
            <a:pPr marL="514350" indent="-514350">
              <a:buFont typeface="+mj-lt"/>
              <a:buAutoNum type="romanLcPeriod"/>
            </a:pPr>
            <a:endParaRPr lang="en-IN" sz="2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b="1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E688B7-18BD-27E9-F18D-DC56EFD6501B}"/>
              </a:ext>
            </a:extLst>
          </p:cNvPr>
          <p:cNvSpPr txBox="1"/>
          <p:nvPr/>
        </p:nvSpPr>
        <p:spPr>
          <a:xfrm>
            <a:off x="5483925" y="698904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(click  to open  file)</a:t>
            </a:r>
            <a:endParaRPr lang="en-IN" b="1" dirty="0"/>
          </a:p>
        </p:txBody>
      </p:sp>
      <p:pic>
        <p:nvPicPr>
          <p:cNvPr id="22" name="Graphic 21" descr="Right pointing backhand index">
            <a:extLst>
              <a:ext uri="{FF2B5EF4-FFF2-40B4-BE49-F238E27FC236}">
                <a16:creationId xmlns:a16="http://schemas.microsoft.com/office/drawing/2014/main" id="{D042E19E-490B-18D5-A1DA-49199CC1B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5026725" y="654970"/>
            <a:ext cx="457200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423281-1D15-2059-DE21-AF105A6EB4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39193"/>
            <a:ext cx="10067925" cy="5143129"/>
          </a:xfrm>
          <a:prstGeom prst="rect">
            <a:avLst/>
          </a:prstGeom>
        </p:spPr>
      </p:pic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A4B5896B-364D-FF23-D18F-E0C8DB738A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221173"/>
              </p:ext>
            </p:extLst>
          </p:nvPr>
        </p:nvGraphicFramePr>
        <p:xfrm>
          <a:off x="3772747" y="369570"/>
          <a:ext cx="1104900" cy="2651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6" imgW="380879" imgH="914590" progId="Excel.Sheet.12">
                  <p:embed/>
                </p:oleObj>
              </mc:Choice>
              <mc:Fallback>
                <p:oleObj name="Worksheet" showAsIcon="1" r:id="rId6" imgW="380879" imgH="91459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72747" y="369570"/>
                        <a:ext cx="1104900" cy="2651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D1998-550C-05D5-53BB-01B94A254EA6}"/>
              </a:ext>
            </a:extLst>
          </p:cNvPr>
          <p:cNvSpPr txBox="1"/>
          <p:nvPr/>
        </p:nvSpPr>
        <p:spPr>
          <a:xfrm>
            <a:off x="838200" y="1828800"/>
            <a:ext cx="9067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of employee expenditure and savings data has provided valuable insights into financial behaviors and patterns within the organization.: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Expenditure Patterns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Savings Insights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381000"/>
            <a:ext cx="5171059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425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sz="42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Expenditure and Savings Analysis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6633528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44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sz="4400"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4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44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400" b="1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400" b="1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4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44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AE0531-B7C5-5285-FDA4-8D7C70E3BDD3}"/>
              </a:ext>
            </a:extLst>
          </p:cNvPr>
          <p:cNvSpPr txBox="1"/>
          <p:nvPr/>
        </p:nvSpPr>
        <p:spPr>
          <a:xfrm>
            <a:off x="533400" y="1371600"/>
            <a:ext cx="91440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 IS EMPLOYEE SALARY AND SAVINGS ANALYSIS</a:t>
            </a:r>
            <a:r>
              <a:rPr lang="en-I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THEIR : 	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of the employee	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	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	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	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Expenditure 	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Savings 	</a:t>
            </a:r>
            <a:r>
              <a:rPr lang="en-US" sz="2800" b="1" dirty="0"/>
              <a:t>	</a:t>
            </a:r>
          </a:p>
          <a:p>
            <a:r>
              <a:rPr lang="en-US" sz="2800" b="1" dirty="0"/>
              <a:t>				</a:t>
            </a:r>
          </a:p>
          <a:p>
            <a:endParaRPr lang="en-US" sz="32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150257"/>
            <a:ext cx="59658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	</a:t>
            </a:r>
            <a:r>
              <a:rPr sz="425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42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EAA941-6BB6-2A57-5CA0-B5AA6CF2A269}"/>
              </a:ext>
            </a:extLst>
          </p:cNvPr>
          <p:cNvSpPr txBox="1"/>
          <p:nvPr/>
        </p:nvSpPr>
        <p:spPr>
          <a:xfrm>
            <a:off x="381000" y="1524000"/>
            <a:ext cx="8277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analysis I  am  going to ease the process of identify  the employees expenditure and savings analysis using  excel, with the help of below mentioned tools in  excel.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7F0229-F6C9-FAC4-4E16-C224FF22531C}"/>
              </a:ext>
            </a:extLst>
          </p:cNvPr>
          <p:cNvSpPr txBox="1"/>
          <p:nvPr/>
        </p:nvSpPr>
        <p:spPr>
          <a:xfrm>
            <a:off x="381000" y="3154740"/>
            <a:ext cx="8277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Slicers.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chart(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 chart, pie chart &amp; bar chart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Formulas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67056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6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b="1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6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6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6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8B92B6-BD98-7999-E75C-B454CAEF6598}"/>
              </a:ext>
            </a:extLst>
          </p:cNvPr>
          <p:cNvSpPr txBox="1"/>
          <p:nvPr/>
        </p:nvSpPr>
        <p:spPr>
          <a:xfrm>
            <a:off x="457200" y="1905000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lphaU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(HR) Department</a:t>
            </a:r>
          </a:p>
          <a:p>
            <a:pPr marL="457200" indent="-457200" algn="just">
              <a:buFont typeface="+mj-lt"/>
              <a:buAutoNum type="alphaU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Finance Department</a:t>
            </a:r>
          </a:p>
          <a:p>
            <a:pPr marL="457200" indent="-457200" algn="just">
              <a:buFont typeface="+mj-lt"/>
              <a:buAutoNum type="alphaU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and Benefits Specialists</a:t>
            </a:r>
          </a:p>
          <a:p>
            <a:pPr marL="457200" indent="-457200" algn="just">
              <a:buFont typeface="+mj-lt"/>
              <a:buAutoNum type="alphaU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Managers</a:t>
            </a:r>
          </a:p>
          <a:p>
            <a:pPr marL="457200" indent="-457200" algn="just">
              <a:buFont typeface="+mj-lt"/>
              <a:buAutoNum type="alphaU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and Data Management Teams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/>
              <a:t>O</a:t>
            </a:r>
            <a:r>
              <a:rPr sz="3600" b="1" spc="25" dirty="0"/>
              <a:t>U</a:t>
            </a:r>
            <a:r>
              <a:rPr sz="3600" b="1" dirty="0"/>
              <a:t>R</a:t>
            </a:r>
            <a:r>
              <a:rPr sz="3600" b="1" spc="5" dirty="0"/>
              <a:t> </a:t>
            </a:r>
            <a:r>
              <a:rPr sz="3600" b="1" spc="25" dirty="0"/>
              <a:t>S</a:t>
            </a:r>
            <a:r>
              <a:rPr sz="3600" b="1" spc="10" dirty="0"/>
              <a:t>O</a:t>
            </a:r>
            <a:r>
              <a:rPr sz="3600" b="1" spc="25" dirty="0"/>
              <a:t>LU</a:t>
            </a:r>
            <a:r>
              <a:rPr sz="3600" b="1" spc="-35" dirty="0"/>
              <a:t>T</a:t>
            </a:r>
            <a:r>
              <a:rPr sz="3600" b="1" spc="-30" dirty="0"/>
              <a:t>I</a:t>
            </a:r>
            <a:r>
              <a:rPr sz="3600" b="1" spc="10" dirty="0"/>
              <a:t>O</a:t>
            </a:r>
            <a:r>
              <a:rPr sz="3600" b="1" dirty="0"/>
              <a:t>N</a:t>
            </a:r>
            <a:r>
              <a:rPr sz="3600" b="1" spc="-345" dirty="0"/>
              <a:t> </a:t>
            </a:r>
            <a:r>
              <a:rPr sz="3600" b="1" spc="-35" dirty="0"/>
              <a:t>A</a:t>
            </a:r>
            <a:r>
              <a:rPr sz="3600" b="1" spc="-5" dirty="0"/>
              <a:t>N</a:t>
            </a:r>
            <a:r>
              <a:rPr sz="3600" b="1" dirty="0"/>
              <a:t>D</a:t>
            </a:r>
            <a:r>
              <a:rPr sz="3600" b="1" spc="35" dirty="0"/>
              <a:t> </a:t>
            </a:r>
            <a:r>
              <a:rPr sz="3600" b="1" spc="-30" dirty="0"/>
              <a:t>I</a:t>
            </a:r>
            <a:r>
              <a:rPr sz="3600" b="1" spc="-35" dirty="0"/>
              <a:t>T</a:t>
            </a:r>
            <a:r>
              <a:rPr sz="3600" b="1" dirty="0"/>
              <a:t>S</a:t>
            </a:r>
            <a:r>
              <a:rPr sz="3600" b="1" spc="60" dirty="0"/>
              <a:t> </a:t>
            </a:r>
            <a:r>
              <a:rPr sz="3600" b="1" spc="-295" dirty="0"/>
              <a:t>V</a:t>
            </a:r>
            <a:r>
              <a:rPr sz="3600" b="1" spc="-35" dirty="0"/>
              <a:t>A</a:t>
            </a:r>
            <a:r>
              <a:rPr sz="3600" b="1" spc="25" dirty="0"/>
              <a:t>LU</a:t>
            </a:r>
            <a:r>
              <a:rPr sz="3600" b="1" dirty="0"/>
              <a:t>E</a:t>
            </a:r>
            <a:r>
              <a:rPr sz="3600" b="1" spc="-65" dirty="0"/>
              <a:t> </a:t>
            </a:r>
            <a:r>
              <a:rPr sz="3600" b="1" spc="-15" dirty="0"/>
              <a:t>P</a:t>
            </a:r>
            <a:r>
              <a:rPr sz="3600" b="1" spc="-30" dirty="0"/>
              <a:t>R</a:t>
            </a:r>
            <a:r>
              <a:rPr sz="3600" b="1" spc="10" dirty="0"/>
              <a:t>O</a:t>
            </a:r>
            <a:r>
              <a:rPr sz="3600" b="1" spc="-15" dirty="0"/>
              <a:t>P</a:t>
            </a:r>
            <a:r>
              <a:rPr sz="3600" b="1" spc="10" dirty="0"/>
              <a:t>O</a:t>
            </a:r>
            <a:r>
              <a:rPr sz="3600" b="1" spc="25" dirty="0"/>
              <a:t>S</a:t>
            </a:r>
            <a:r>
              <a:rPr sz="3600" b="1" spc="-30" dirty="0"/>
              <a:t>I</a:t>
            </a:r>
            <a:r>
              <a:rPr sz="3600" b="1" spc="-35" dirty="0"/>
              <a:t>T</a:t>
            </a:r>
            <a:r>
              <a:rPr sz="3600" b="1" spc="-30" dirty="0"/>
              <a:t>I</a:t>
            </a:r>
            <a:r>
              <a:rPr sz="3600" b="1" spc="10" dirty="0"/>
              <a:t>O</a:t>
            </a:r>
            <a:r>
              <a:rPr sz="3600" b="1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1C50A3-DC05-7596-94E8-05AF9BCCF552}"/>
              </a:ext>
            </a:extLst>
          </p:cNvPr>
          <p:cNvSpPr txBox="1"/>
          <p:nvPr/>
        </p:nvSpPr>
        <p:spPr>
          <a:xfrm>
            <a:off x="2971800" y="1733549"/>
            <a:ext cx="62484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Use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Data Management: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Organization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Analytical Tools: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Formulas and Functions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Representation: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Charts and Graphs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Analysis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analyse different situation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55813"/>
            <a:ext cx="10681335" cy="75819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3721AE-6499-198E-8F76-0EE48DE5C9ED}"/>
              </a:ext>
            </a:extLst>
          </p:cNvPr>
          <p:cNvSpPr txBox="1"/>
          <p:nvPr/>
        </p:nvSpPr>
        <p:spPr>
          <a:xfrm>
            <a:off x="755332" y="1175165"/>
            <a:ext cx="87696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Overview: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information about employees within an organization about their expenditure and savings analysis. This data is used to calculate and analyze the project progress metrics.</a:t>
            </a:r>
          </a:p>
          <a:p>
            <a:pPr algn="just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Fields: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of the employee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Expenditure 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Savings 		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85358"/>
            <a:ext cx="907097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425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5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425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lang="en-US" sz="425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4250" b="1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425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425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42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+mj-lt"/>
              <a:buAutoNum type="romanU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Dashboards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Advanced Data Visualization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Analysis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Analysis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Reports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579</TotalTime>
  <Words>365</Words>
  <Application>Microsoft Office PowerPoint</Application>
  <PresentationFormat>Widescreen</PresentationFormat>
  <Paragraphs>98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Roboto</vt:lpstr>
      <vt:lpstr>Times New Roman</vt:lpstr>
      <vt:lpstr>Trebuchet MS</vt:lpstr>
      <vt:lpstr>Wingdings</vt:lpstr>
      <vt:lpstr>Wingdings 3</vt:lpstr>
      <vt:lpstr>Facet</vt:lpstr>
      <vt:lpstr>Worksheet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Sethu Eswar</cp:lastModifiedBy>
  <cp:revision>32</cp:revision>
  <dcterms:created xsi:type="dcterms:W3CDTF">2024-03-29T15:07:22Z</dcterms:created>
  <dcterms:modified xsi:type="dcterms:W3CDTF">2024-08-27T06:53:53Z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