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69" r:id="rId3"/>
    <p:sldId id="262" r:id="rId4"/>
    <p:sldId id="272" r:id="rId5"/>
    <p:sldId id="279" r:id="rId6"/>
    <p:sldId id="278" r:id="rId7"/>
    <p:sldId id="289" r:id="rId8"/>
    <p:sldId id="290" r:id="rId9"/>
    <p:sldId id="291" r:id="rId10"/>
    <p:sldId id="281" r:id="rId11"/>
    <p:sldId id="297" r:id="rId12"/>
    <p:sldId id="298" r:id="rId13"/>
    <p:sldId id="299" r:id="rId14"/>
    <p:sldId id="300" r:id="rId15"/>
    <p:sldId id="282" r:id="rId16"/>
    <p:sldId id="302" r:id="rId17"/>
    <p:sldId id="301" r:id="rId18"/>
    <p:sldId id="275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DDF642B-C116-496A-AE16-01B3155A2307}">
          <p14:sldIdLst>
            <p14:sldId id="268"/>
            <p14:sldId id="269"/>
            <p14:sldId id="262"/>
            <p14:sldId id="272"/>
            <p14:sldId id="279"/>
            <p14:sldId id="278"/>
            <p14:sldId id="289"/>
            <p14:sldId id="290"/>
            <p14:sldId id="291"/>
            <p14:sldId id="281"/>
            <p14:sldId id="297"/>
            <p14:sldId id="298"/>
            <p14:sldId id="299"/>
            <p14:sldId id="300"/>
            <p14:sldId id="282"/>
            <p14:sldId id="302"/>
            <p14:sldId id="301"/>
            <p14:sldId id="27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FF3300"/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58" d="100"/>
          <a:sy n="58" d="100"/>
        </p:scale>
        <p:origin x="7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05DE7-1FE5-4676-A272-E8D607803131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53F9EAFB-3358-4427-84F3-53E645A94F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AF1FB0A7-E915-44BD-8923-3884C0053F9A}" type="parTrans" cxnId="{D63095C9-A51A-4342-8485-AA4885E5D18F}">
      <dgm:prSet/>
      <dgm:spPr/>
      <dgm:t>
        <a:bodyPr/>
        <a:lstStyle/>
        <a:p>
          <a:endParaRPr lang="en-US"/>
        </a:p>
      </dgm:t>
    </dgm:pt>
    <dgm:pt modelId="{7523267B-AC58-401E-B8B0-6D394EC144B7}" type="sibTrans" cxnId="{D63095C9-A51A-4342-8485-AA4885E5D18F}">
      <dgm:prSet/>
      <dgm:spPr/>
      <dgm:t>
        <a:bodyPr/>
        <a:lstStyle/>
        <a:p>
          <a:endParaRPr lang="en-US"/>
        </a:p>
      </dgm:t>
    </dgm:pt>
    <dgm:pt modelId="{2681B68E-A8C1-4AE8-A300-D9B8178477B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Objectives</a:t>
          </a:r>
          <a:endParaRPr lang="en-US" dirty="0"/>
        </a:p>
      </dgm:t>
    </dgm:pt>
    <dgm:pt modelId="{03345D06-68FF-45C8-9E29-42BB3CBB3F69}" type="parTrans" cxnId="{722267B4-8CDA-4C82-A966-8F0E95566ED3}">
      <dgm:prSet/>
      <dgm:spPr/>
      <dgm:t>
        <a:bodyPr/>
        <a:lstStyle/>
        <a:p>
          <a:endParaRPr lang="en-US"/>
        </a:p>
      </dgm:t>
    </dgm:pt>
    <dgm:pt modelId="{45808926-B12C-4FD7-B861-9EB69399FCA8}" type="sibTrans" cxnId="{722267B4-8CDA-4C82-A966-8F0E95566ED3}">
      <dgm:prSet/>
      <dgm:spPr/>
      <dgm:t>
        <a:bodyPr/>
        <a:lstStyle/>
        <a:p>
          <a:endParaRPr lang="en-US"/>
        </a:p>
      </dgm:t>
    </dgm:pt>
    <dgm:pt modelId="{88EC84D6-3A09-4CFB-A54F-47E97E576731}">
      <dgm:prSet phldrT="[Text]" phldr="0" custT="0"/>
      <dgm:spPr>
        <a:solidFill>
          <a:srgbClr val="00B05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dirty="0" smtClean="0"/>
            <a:t>System Analysis</a:t>
          </a:r>
        </a:p>
      </dgm:t>
    </dgm:pt>
    <dgm:pt modelId="{34B732E1-6748-4E50-96A5-244DF89E8E07}" type="parTrans" cxnId="{285B471E-2199-425A-A5CC-4C62941181A1}">
      <dgm:prSet/>
      <dgm:spPr/>
      <dgm:t>
        <a:bodyPr/>
        <a:lstStyle/>
        <a:p>
          <a:endParaRPr lang="en-US"/>
        </a:p>
      </dgm:t>
    </dgm:pt>
    <dgm:pt modelId="{C33F4C75-4201-4DE4-9428-A05BD1153BF4}" type="sibTrans" cxnId="{285B471E-2199-425A-A5CC-4C62941181A1}">
      <dgm:prSet/>
      <dgm:spPr/>
      <dgm:t>
        <a:bodyPr/>
        <a:lstStyle/>
        <a:p>
          <a:endParaRPr lang="en-US"/>
        </a:p>
      </dgm:t>
    </dgm:pt>
    <dgm:pt modelId="{1B74E298-9BA1-437C-A718-09F143B05115}" type="pres">
      <dgm:prSet presAssocID="{B7205DE7-1FE5-4676-A272-E8D60780313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D59D65-6796-424B-8AF4-1B182A602C49}" type="pres">
      <dgm:prSet presAssocID="{53F9EAFB-3358-4427-84F3-53E645A94FDA}" presName="composite" presStyleCnt="0"/>
      <dgm:spPr/>
    </dgm:pt>
    <dgm:pt modelId="{0FA43074-2234-45A5-A275-56488E1BEF5B}" type="pres">
      <dgm:prSet presAssocID="{53F9EAFB-3358-4427-84F3-53E645A94F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CAD8768D-08BB-4575-8BE6-879D2010B9CB}" type="pres">
      <dgm:prSet presAssocID="{53F9EAFB-3358-4427-84F3-53E645A94FD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7C36F-802D-4BA6-9A36-D156E0A05B85}" type="pres">
      <dgm:prSet presAssocID="{7523267B-AC58-401E-B8B0-6D394EC144B7}" presName="spacing" presStyleCnt="0"/>
      <dgm:spPr/>
      <dgm:t>
        <a:bodyPr/>
        <a:lstStyle/>
        <a:p>
          <a:endParaRPr lang="en-US"/>
        </a:p>
      </dgm:t>
    </dgm:pt>
    <dgm:pt modelId="{50A6BE64-A815-4166-BB84-06AA574D4663}" type="pres">
      <dgm:prSet presAssocID="{2681B68E-A8C1-4AE8-A300-D9B8178477BF}" presName="composite" presStyleCnt="0"/>
      <dgm:spPr/>
    </dgm:pt>
    <dgm:pt modelId="{709BAF28-B327-4693-BC33-6614DDD69CD4}" type="pres">
      <dgm:prSet presAssocID="{2681B68E-A8C1-4AE8-A300-D9B8178477B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28EF19BC-8AB1-4938-BE94-F52F57696255}" type="pres">
      <dgm:prSet presAssocID="{2681B68E-A8C1-4AE8-A300-D9B8178477B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2F936-32BB-4FA5-A412-64D5087C72FD}" type="pres">
      <dgm:prSet presAssocID="{45808926-B12C-4FD7-B861-9EB69399FCA8}" presName="spacing" presStyleCnt="0"/>
      <dgm:spPr/>
      <dgm:t>
        <a:bodyPr/>
        <a:lstStyle/>
        <a:p>
          <a:endParaRPr lang="en-US"/>
        </a:p>
      </dgm:t>
    </dgm:pt>
    <dgm:pt modelId="{E1B31553-0D2A-4E3D-9DA4-FB630463C7B4}" type="pres">
      <dgm:prSet presAssocID="{88EC84D6-3A09-4CFB-A54F-47E97E576731}" presName="composite" presStyleCnt="0"/>
      <dgm:spPr/>
    </dgm:pt>
    <dgm:pt modelId="{AD79DC39-3487-4C3A-B94B-E81F357F1A24}" type="pres">
      <dgm:prSet presAssocID="{88EC84D6-3A09-4CFB-A54F-47E97E576731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9E5920E7-92DE-4469-A74F-FB1080404D2D}" type="pres">
      <dgm:prSet presAssocID="{88EC84D6-3A09-4CFB-A54F-47E97E57673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FA21ED-0F50-4622-9D88-2FDA40954766}" type="presOf" srcId="{88EC84D6-3A09-4CFB-A54F-47E97E576731}" destId="{9E5920E7-92DE-4469-A74F-FB1080404D2D}" srcOrd="0" destOrd="0" presId="urn:microsoft.com/office/officeart/2005/8/layout/vList3"/>
    <dgm:cxn modelId="{16216F64-7DF4-4BF3-BEE9-A78A69AB98C4}" type="presOf" srcId="{53F9EAFB-3358-4427-84F3-53E645A94FDA}" destId="{CAD8768D-08BB-4575-8BE6-879D2010B9CB}" srcOrd="0" destOrd="0" presId="urn:microsoft.com/office/officeart/2005/8/layout/vList3"/>
    <dgm:cxn modelId="{48EB7D9E-414D-4A72-9F4A-564864808EF7}" type="presOf" srcId="{45808926-B12C-4FD7-B861-9EB69399FCA8}" destId="{01B2F936-32BB-4FA5-A412-64D5087C72FD}" srcOrd="0" destOrd="0" presId="urn:microsoft.com/office/officeart/2005/8/layout/vList3"/>
    <dgm:cxn modelId="{722267B4-8CDA-4C82-A966-8F0E95566ED3}" srcId="{B7205DE7-1FE5-4676-A272-E8D607803131}" destId="{2681B68E-A8C1-4AE8-A300-D9B8178477BF}" srcOrd="1" destOrd="0" parTransId="{03345D06-68FF-45C8-9E29-42BB3CBB3F69}" sibTransId="{45808926-B12C-4FD7-B861-9EB69399FCA8}"/>
    <dgm:cxn modelId="{D63095C9-A51A-4342-8485-AA4885E5D18F}" srcId="{B7205DE7-1FE5-4676-A272-E8D607803131}" destId="{53F9EAFB-3358-4427-84F3-53E645A94FDA}" srcOrd="0" destOrd="0" parTransId="{AF1FB0A7-E915-44BD-8923-3884C0053F9A}" sibTransId="{7523267B-AC58-401E-B8B0-6D394EC144B7}"/>
    <dgm:cxn modelId="{285B471E-2199-425A-A5CC-4C62941181A1}" srcId="{B7205DE7-1FE5-4676-A272-E8D607803131}" destId="{88EC84D6-3A09-4CFB-A54F-47E97E576731}" srcOrd="2" destOrd="0" parTransId="{34B732E1-6748-4E50-96A5-244DF89E8E07}" sibTransId="{C33F4C75-4201-4DE4-9428-A05BD1153BF4}"/>
    <dgm:cxn modelId="{F18C89CE-9898-46F4-B906-5BB97BEA3E3E}" type="presOf" srcId="{2681B68E-A8C1-4AE8-A300-D9B8178477BF}" destId="{28EF19BC-8AB1-4938-BE94-F52F57696255}" srcOrd="0" destOrd="0" presId="urn:microsoft.com/office/officeart/2005/8/layout/vList3"/>
    <dgm:cxn modelId="{008E5B72-5EE2-4B3C-8734-9C30AFA5A24E}" type="presOf" srcId="{7523267B-AC58-401E-B8B0-6D394EC144B7}" destId="{D317C36F-802D-4BA6-9A36-D156E0A05B85}" srcOrd="0" destOrd="0" presId="urn:microsoft.com/office/officeart/2005/8/layout/vList3"/>
    <dgm:cxn modelId="{1E220FCF-29AA-4D82-ADF2-E99E26A8F665}" type="presOf" srcId="{B7205DE7-1FE5-4676-A272-E8D607803131}" destId="{1B74E298-9BA1-437C-A718-09F143B05115}" srcOrd="0" destOrd="0" presId="urn:microsoft.com/office/officeart/2005/8/layout/vList3"/>
    <dgm:cxn modelId="{3177D694-DB8E-479E-BBC4-EAA991079C3A}" type="presParOf" srcId="{1B74E298-9BA1-437C-A718-09F143B05115}" destId="{1BD59D65-6796-424B-8AF4-1B182A602C49}" srcOrd="0" destOrd="0" presId="urn:microsoft.com/office/officeart/2005/8/layout/vList3"/>
    <dgm:cxn modelId="{9F7EE98E-00C8-499E-879C-C704E951702F}" type="presParOf" srcId="{1BD59D65-6796-424B-8AF4-1B182A602C49}" destId="{0FA43074-2234-45A5-A275-56488E1BEF5B}" srcOrd="0" destOrd="0" presId="urn:microsoft.com/office/officeart/2005/8/layout/vList3"/>
    <dgm:cxn modelId="{DB79F4E6-B82D-45E5-8B90-C78B212A0FEC}" type="presParOf" srcId="{1BD59D65-6796-424B-8AF4-1B182A602C49}" destId="{CAD8768D-08BB-4575-8BE6-879D2010B9CB}" srcOrd="1" destOrd="0" presId="urn:microsoft.com/office/officeart/2005/8/layout/vList3"/>
    <dgm:cxn modelId="{ABC40B4E-63C5-460C-BDE3-571614D1327A}" type="presParOf" srcId="{1B74E298-9BA1-437C-A718-09F143B05115}" destId="{D317C36F-802D-4BA6-9A36-D156E0A05B85}" srcOrd="1" destOrd="0" presId="urn:microsoft.com/office/officeart/2005/8/layout/vList3"/>
    <dgm:cxn modelId="{A667943B-D8D4-4D2D-AE8C-AD773DA39C7E}" type="presParOf" srcId="{1B74E298-9BA1-437C-A718-09F143B05115}" destId="{50A6BE64-A815-4166-BB84-06AA574D4663}" srcOrd="2" destOrd="0" presId="urn:microsoft.com/office/officeart/2005/8/layout/vList3"/>
    <dgm:cxn modelId="{D0487874-6368-442F-BA22-FBD43D8A1319}" type="presParOf" srcId="{50A6BE64-A815-4166-BB84-06AA574D4663}" destId="{709BAF28-B327-4693-BC33-6614DDD69CD4}" srcOrd="0" destOrd="0" presId="urn:microsoft.com/office/officeart/2005/8/layout/vList3"/>
    <dgm:cxn modelId="{5158724F-127E-4B56-B80C-705CFA301E15}" type="presParOf" srcId="{50A6BE64-A815-4166-BB84-06AA574D4663}" destId="{28EF19BC-8AB1-4938-BE94-F52F57696255}" srcOrd="1" destOrd="0" presId="urn:microsoft.com/office/officeart/2005/8/layout/vList3"/>
    <dgm:cxn modelId="{9F45C634-3310-479E-B0C2-31E8F24FB17A}" type="presParOf" srcId="{1B74E298-9BA1-437C-A718-09F143B05115}" destId="{01B2F936-32BB-4FA5-A412-64D5087C72FD}" srcOrd="3" destOrd="0" presId="urn:microsoft.com/office/officeart/2005/8/layout/vList3"/>
    <dgm:cxn modelId="{5601F8D6-76A2-46BD-A469-BDACE7951056}" type="presParOf" srcId="{1B74E298-9BA1-437C-A718-09F143B05115}" destId="{E1B31553-0D2A-4E3D-9DA4-FB630463C7B4}" srcOrd="4" destOrd="0" presId="urn:microsoft.com/office/officeart/2005/8/layout/vList3"/>
    <dgm:cxn modelId="{5A3C0088-CF15-4AD4-B356-B12C90C681D7}" type="presParOf" srcId="{E1B31553-0D2A-4E3D-9DA4-FB630463C7B4}" destId="{AD79DC39-3487-4C3A-B94B-E81F357F1A24}" srcOrd="0" destOrd="0" presId="urn:microsoft.com/office/officeart/2005/8/layout/vList3"/>
    <dgm:cxn modelId="{EAF2C6DB-1DBF-4D35-B54A-C29DB2D66C37}" type="presParOf" srcId="{E1B31553-0D2A-4E3D-9DA4-FB630463C7B4}" destId="{9E5920E7-92DE-4469-A74F-FB1080404D2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05DE7-1FE5-4676-A272-E8D607803131}" type="doc">
      <dgm:prSet loTypeId="urn:microsoft.com/office/officeart/2005/8/layout/vList3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53F9EAFB-3358-4427-84F3-53E645A94FDA}">
      <dgm:prSet phldrT="[Text]" phldr="0" custT="0"/>
      <dgm:spPr>
        <a:solidFill>
          <a:srgbClr val="00B05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dirty="0" smtClean="0"/>
            <a:t>System Design</a:t>
          </a:r>
        </a:p>
      </dgm:t>
    </dgm:pt>
    <dgm:pt modelId="{AF1FB0A7-E915-44BD-8923-3884C0053F9A}" type="parTrans" cxnId="{FF3E88E1-59B5-4A39-895F-CD5890226EE0}">
      <dgm:prSet/>
      <dgm:spPr/>
      <dgm:t>
        <a:bodyPr/>
        <a:lstStyle/>
        <a:p>
          <a:endParaRPr lang="en-US"/>
        </a:p>
      </dgm:t>
    </dgm:pt>
    <dgm:pt modelId="{7523267B-AC58-401E-B8B0-6D394EC144B7}" type="sibTrans" cxnId="{FF3E88E1-59B5-4A39-895F-CD5890226EE0}">
      <dgm:prSet/>
      <dgm:spPr/>
      <dgm:t>
        <a:bodyPr/>
        <a:lstStyle/>
        <a:p>
          <a:endParaRPr lang="en-US"/>
        </a:p>
      </dgm:t>
    </dgm:pt>
    <dgm:pt modelId="{2681B68E-A8C1-4AE8-A300-D9B8178477BF}">
      <dgm:prSet phldrT="[Text]" phldr="0" custT="0"/>
      <dgm:spPr>
        <a:solidFill>
          <a:srgbClr val="00B05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dirty="0" smtClean="0"/>
            <a:t>Implementation</a:t>
          </a:r>
        </a:p>
      </dgm:t>
    </dgm:pt>
    <dgm:pt modelId="{03345D06-68FF-45C8-9E29-42BB3CBB3F69}" type="parTrans" cxnId="{9113C4A4-1114-41A9-B8DE-57DF4F242D62}">
      <dgm:prSet/>
      <dgm:spPr/>
      <dgm:t>
        <a:bodyPr/>
        <a:lstStyle/>
        <a:p>
          <a:endParaRPr lang="en-US"/>
        </a:p>
      </dgm:t>
    </dgm:pt>
    <dgm:pt modelId="{45808926-B12C-4FD7-B861-9EB69399FCA8}" type="sibTrans" cxnId="{9113C4A4-1114-41A9-B8DE-57DF4F242D62}">
      <dgm:prSet/>
      <dgm:spPr/>
      <dgm:t>
        <a:bodyPr/>
        <a:lstStyle/>
        <a:p>
          <a:endParaRPr lang="en-US"/>
        </a:p>
      </dgm:t>
    </dgm:pt>
    <dgm:pt modelId="{88EC84D6-3A09-4CFB-A54F-47E97E576731}">
      <dgm:prSet phldrT="[Text]" phldr="0" custT="0"/>
      <dgm:spPr>
        <a:solidFill>
          <a:srgbClr val="00B05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dirty="0" smtClean="0"/>
            <a:t>Testing</a:t>
          </a:r>
        </a:p>
      </dgm:t>
    </dgm:pt>
    <dgm:pt modelId="{34B732E1-6748-4E50-96A5-244DF89E8E07}" type="parTrans" cxnId="{68E28C30-A8F4-4FDC-9282-A866DBE0D354}">
      <dgm:prSet/>
      <dgm:spPr/>
      <dgm:t>
        <a:bodyPr/>
        <a:lstStyle/>
        <a:p>
          <a:endParaRPr lang="en-US"/>
        </a:p>
      </dgm:t>
    </dgm:pt>
    <dgm:pt modelId="{C33F4C75-4201-4DE4-9428-A05BD1153BF4}" type="sibTrans" cxnId="{68E28C30-A8F4-4FDC-9282-A866DBE0D354}">
      <dgm:prSet/>
      <dgm:spPr/>
      <dgm:t>
        <a:bodyPr/>
        <a:lstStyle/>
        <a:p>
          <a:endParaRPr lang="en-US"/>
        </a:p>
      </dgm:t>
    </dgm:pt>
    <dgm:pt modelId="{BF168B34-5A00-4CA7-A204-978A2666EBC1}">
      <dgm:prSet phldrT="[Text]" phldr="0" custT="0"/>
      <dgm:spPr>
        <a:solidFill>
          <a:srgbClr val="00B05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dirty="0" smtClean="0"/>
            <a:t>Conclusion &amp; Future Work</a:t>
          </a:r>
        </a:p>
      </dgm:t>
    </dgm:pt>
    <dgm:pt modelId="{10C371BA-979A-4836-86EE-1E3579A51A00}" type="parTrans" cxnId="{6ADC7423-2887-47BC-B27F-A952E1FAC984}">
      <dgm:prSet/>
      <dgm:spPr/>
      <dgm:t>
        <a:bodyPr/>
        <a:lstStyle/>
        <a:p>
          <a:endParaRPr lang="en-US"/>
        </a:p>
      </dgm:t>
    </dgm:pt>
    <dgm:pt modelId="{ABC0EB9C-750C-4DFA-9CC6-972425902C78}" type="sibTrans" cxnId="{6ADC7423-2887-47BC-B27F-A952E1FAC984}">
      <dgm:prSet/>
      <dgm:spPr/>
      <dgm:t>
        <a:bodyPr/>
        <a:lstStyle/>
        <a:p>
          <a:endParaRPr lang="en-US"/>
        </a:p>
      </dgm:t>
    </dgm:pt>
    <dgm:pt modelId="{1B74E298-9BA1-437C-A718-09F143B05115}" type="pres">
      <dgm:prSet presAssocID="{B7205DE7-1FE5-4676-A272-E8D60780313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D59D65-6796-424B-8AF4-1B182A602C49}" type="pres">
      <dgm:prSet presAssocID="{53F9EAFB-3358-4427-84F3-53E645A94FDA}" presName="composite" presStyleCnt="0"/>
      <dgm:spPr/>
    </dgm:pt>
    <dgm:pt modelId="{0FA43074-2234-45A5-A275-56488E1BEF5B}" type="pres">
      <dgm:prSet presAssocID="{53F9EAFB-3358-4427-84F3-53E645A94FD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AD8768D-08BB-4575-8BE6-879D2010B9CB}" type="pres">
      <dgm:prSet presAssocID="{53F9EAFB-3358-4427-84F3-53E645A94FD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7C36F-802D-4BA6-9A36-D156E0A05B85}" type="pres">
      <dgm:prSet presAssocID="{7523267B-AC58-401E-B8B0-6D394EC144B7}" presName="spacing" presStyleCnt="0"/>
      <dgm:spPr/>
      <dgm:t>
        <a:bodyPr/>
        <a:lstStyle/>
        <a:p>
          <a:endParaRPr lang="en-US"/>
        </a:p>
      </dgm:t>
    </dgm:pt>
    <dgm:pt modelId="{50A6BE64-A815-4166-BB84-06AA574D4663}" type="pres">
      <dgm:prSet presAssocID="{2681B68E-A8C1-4AE8-A300-D9B8178477BF}" presName="composite" presStyleCnt="0"/>
      <dgm:spPr/>
    </dgm:pt>
    <dgm:pt modelId="{709BAF28-B327-4693-BC33-6614DDD69CD4}" type="pres">
      <dgm:prSet presAssocID="{2681B68E-A8C1-4AE8-A300-D9B8178477BF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n-US"/>
        </a:p>
      </dgm:t>
    </dgm:pt>
    <dgm:pt modelId="{28EF19BC-8AB1-4938-BE94-F52F57696255}" type="pres">
      <dgm:prSet presAssocID="{2681B68E-A8C1-4AE8-A300-D9B8178477BF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2F936-32BB-4FA5-A412-64D5087C72FD}" type="pres">
      <dgm:prSet presAssocID="{45808926-B12C-4FD7-B861-9EB69399FCA8}" presName="spacing" presStyleCnt="0"/>
      <dgm:spPr/>
      <dgm:t>
        <a:bodyPr/>
        <a:lstStyle/>
        <a:p>
          <a:endParaRPr lang="en-US"/>
        </a:p>
      </dgm:t>
    </dgm:pt>
    <dgm:pt modelId="{E1B31553-0D2A-4E3D-9DA4-FB630463C7B4}" type="pres">
      <dgm:prSet presAssocID="{88EC84D6-3A09-4CFB-A54F-47E97E576731}" presName="composite" presStyleCnt="0"/>
      <dgm:spPr/>
    </dgm:pt>
    <dgm:pt modelId="{AD79DC39-3487-4C3A-B94B-E81F357F1A24}" type="pres">
      <dgm:prSet presAssocID="{88EC84D6-3A09-4CFB-A54F-47E97E576731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E5920E7-92DE-4469-A74F-FB1080404D2D}" type="pres">
      <dgm:prSet presAssocID="{88EC84D6-3A09-4CFB-A54F-47E97E57673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3AF76-66A4-4212-8094-B7EA1B2AE0CA}" type="pres">
      <dgm:prSet presAssocID="{C33F4C75-4201-4DE4-9428-A05BD1153BF4}" presName="spacing" presStyleCnt="0"/>
      <dgm:spPr/>
      <dgm:t>
        <a:bodyPr/>
        <a:lstStyle/>
        <a:p>
          <a:endParaRPr lang="en-US"/>
        </a:p>
      </dgm:t>
    </dgm:pt>
    <dgm:pt modelId="{0DAD9049-5EE4-4888-BDB8-0BDE781DC13D}" type="pres">
      <dgm:prSet presAssocID="{BF168B34-5A00-4CA7-A204-978A2666EBC1}" presName="composite" presStyleCnt="0"/>
      <dgm:spPr/>
    </dgm:pt>
    <dgm:pt modelId="{A7B43564-69D8-402C-AE10-16DF5B69E4F6}" type="pres">
      <dgm:prSet presAssocID="{BF168B34-5A00-4CA7-A204-978A2666EBC1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12193DF-AD67-48BE-9665-512947C6C21C}" type="pres">
      <dgm:prSet presAssocID="{BF168B34-5A00-4CA7-A204-978A2666EBC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6CE32-59A8-48E6-B4F8-BD29B87218E7}" type="presOf" srcId="{B7205DE7-1FE5-4676-A272-E8D607803131}" destId="{1B74E298-9BA1-437C-A718-09F143B05115}" srcOrd="0" destOrd="0" presId="urn:microsoft.com/office/officeart/2005/8/layout/vList3"/>
    <dgm:cxn modelId="{799DEF07-B79F-4427-8A77-1A40B44068B1}" type="presOf" srcId="{C33F4C75-4201-4DE4-9428-A05BD1153BF4}" destId="{AE63AF76-66A4-4212-8094-B7EA1B2AE0CA}" srcOrd="0" destOrd="0" presId="urn:microsoft.com/office/officeart/2005/8/layout/vList3"/>
    <dgm:cxn modelId="{6ADC7423-2887-47BC-B27F-A952E1FAC984}" srcId="{B7205DE7-1FE5-4676-A272-E8D607803131}" destId="{BF168B34-5A00-4CA7-A204-978A2666EBC1}" srcOrd="3" destOrd="0" parTransId="{10C371BA-979A-4836-86EE-1E3579A51A00}" sibTransId="{ABC0EB9C-750C-4DFA-9CC6-972425902C78}"/>
    <dgm:cxn modelId="{88BBB13A-FC02-470F-AED8-17E06144E659}" type="presOf" srcId="{45808926-B12C-4FD7-B861-9EB69399FCA8}" destId="{01B2F936-32BB-4FA5-A412-64D5087C72FD}" srcOrd="0" destOrd="0" presId="urn:microsoft.com/office/officeart/2005/8/layout/vList3"/>
    <dgm:cxn modelId="{FF3E88E1-59B5-4A39-895F-CD5890226EE0}" srcId="{B7205DE7-1FE5-4676-A272-E8D607803131}" destId="{53F9EAFB-3358-4427-84F3-53E645A94FDA}" srcOrd="0" destOrd="0" parTransId="{AF1FB0A7-E915-44BD-8923-3884C0053F9A}" sibTransId="{7523267B-AC58-401E-B8B0-6D394EC144B7}"/>
    <dgm:cxn modelId="{68E28C30-A8F4-4FDC-9282-A866DBE0D354}" srcId="{B7205DE7-1FE5-4676-A272-E8D607803131}" destId="{88EC84D6-3A09-4CFB-A54F-47E97E576731}" srcOrd="2" destOrd="0" parTransId="{34B732E1-6748-4E50-96A5-244DF89E8E07}" sibTransId="{C33F4C75-4201-4DE4-9428-A05BD1153BF4}"/>
    <dgm:cxn modelId="{0383EB6F-5BA9-4A51-B194-F934D7BE3330}" type="presOf" srcId="{53F9EAFB-3358-4427-84F3-53E645A94FDA}" destId="{CAD8768D-08BB-4575-8BE6-879D2010B9CB}" srcOrd="0" destOrd="0" presId="urn:microsoft.com/office/officeart/2005/8/layout/vList3"/>
    <dgm:cxn modelId="{9113C4A4-1114-41A9-B8DE-57DF4F242D62}" srcId="{B7205DE7-1FE5-4676-A272-E8D607803131}" destId="{2681B68E-A8C1-4AE8-A300-D9B8178477BF}" srcOrd="1" destOrd="0" parTransId="{03345D06-68FF-45C8-9E29-42BB3CBB3F69}" sibTransId="{45808926-B12C-4FD7-B861-9EB69399FCA8}"/>
    <dgm:cxn modelId="{59FB8E3D-C3ED-464C-B409-ABB4E5173C1A}" type="presOf" srcId="{BF168B34-5A00-4CA7-A204-978A2666EBC1}" destId="{C12193DF-AD67-48BE-9665-512947C6C21C}" srcOrd="0" destOrd="0" presId="urn:microsoft.com/office/officeart/2005/8/layout/vList3"/>
    <dgm:cxn modelId="{740976D4-BE3D-45A9-9469-EEC501174EC6}" type="presOf" srcId="{7523267B-AC58-401E-B8B0-6D394EC144B7}" destId="{D317C36F-802D-4BA6-9A36-D156E0A05B85}" srcOrd="0" destOrd="0" presId="urn:microsoft.com/office/officeart/2005/8/layout/vList3"/>
    <dgm:cxn modelId="{D29358B4-371E-4F54-8875-A6AF2788B1D0}" type="presOf" srcId="{88EC84D6-3A09-4CFB-A54F-47E97E576731}" destId="{9E5920E7-92DE-4469-A74F-FB1080404D2D}" srcOrd="0" destOrd="0" presId="urn:microsoft.com/office/officeart/2005/8/layout/vList3"/>
    <dgm:cxn modelId="{3BF56423-5DAC-41CD-95BD-0FD9723AA264}" type="presOf" srcId="{2681B68E-A8C1-4AE8-A300-D9B8178477BF}" destId="{28EF19BC-8AB1-4938-BE94-F52F57696255}" srcOrd="0" destOrd="0" presId="urn:microsoft.com/office/officeart/2005/8/layout/vList3"/>
    <dgm:cxn modelId="{98DDC791-9419-4040-BB8D-80070063BFC1}" type="presParOf" srcId="{1B74E298-9BA1-437C-A718-09F143B05115}" destId="{1BD59D65-6796-424B-8AF4-1B182A602C49}" srcOrd="0" destOrd="0" presId="urn:microsoft.com/office/officeart/2005/8/layout/vList3"/>
    <dgm:cxn modelId="{7EAC9263-0853-4B26-852C-41E1EA7F648B}" type="presParOf" srcId="{1BD59D65-6796-424B-8AF4-1B182A602C49}" destId="{0FA43074-2234-45A5-A275-56488E1BEF5B}" srcOrd="0" destOrd="0" presId="urn:microsoft.com/office/officeart/2005/8/layout/vList3"/>
    <dgm:cxn modelId="{11475784-8B26-4BB5-8278-E7B5790269B5}" type="presParOf" srcId="{1BD59D65-6796-424B-8AF4-1B182A602C49}" destId="{CAD8768D-08BB-4575-8BE6-879D2010B9CB}" srcOrd="1" destOrd="0" presId="urn:microsoft.com/office/officeart/2005/8/layout/vList3"/>
    <dgm:cxn modelId="{F43E1485-79BC-4D60-9E37-32C266A8FB8E}" type="presParOf" srcId="{1B74E298-9BA1-437C-A718-09F143B05115}" destId="{D317C36F-802D-4BA6-9A36-D156E0A05B85}" srcOrd="1" destOrd="0" presId="urn:microsoft.com/office/officeart/2005/8/layout/vList3"/>
    <dgm:cxn modelId="{0406D6DA-4FCD-4532-9C84-760E7FD24C9E}" type="presParOf" srcId="{1B74E298-9BA1-437C-A718-09F143B05115}" destId="{50A6BE64-A815-4166-BB84-06AA574D4663}" srcOrd="2" destOrd="0" presId="urn:microsoft.com/office/officeart/2005/8/layout/vList3"/>
    <dgm:cxn modelId="{F24D3C51-6E44-4575-9ECF-C005B011697C}" type="presParOf" srcId="{50A6BE64-A815-4166-BB84-06AA574D4663}" destId="{709BAF28-B327-4693-BC33-6614DDD69CD4}" srcOrd="0" destOrd="0" presId="urn:microsoft.com/office/officeart/2005/8/layout/vList3"/>
    <dgm:cxn modelId="{A355E483-F25A-43A5-AD26-D9B403DC0F77}" type="presParOf" srcId="{50A6BE64-A815-4166-BB84-06AA574D4663}" destId="{28EF19BC-8AB1-4938-BE94-F52F57696255}" srcOrd="1" destOrd="0" presId="urn:microsoft.com/office/officeart/2005/8/layout/vList3"/>
    <dgm:cxn modelId="{0EA9CFAB-D39B-4E6C-9ABF-3C30C25F2569}" type="presParOf" srcId="{1B74E298-9BA1-437C-A718-09F143B05115}" destId="{01B2F936-32BB-4FA5-A412-64D5087C72FD}" srcOrd="3" destOrd="0" presId="urn:microsoft.com/office/officeart/2005/8/layout/vList3"/>
    <dgm:cxn modelId="{07C95170-E225-4C5E-80E2-F33E0B4469CC}" type="presParOf" srcId="{1B74E298-9BA1-437C-A718-09F143B05115}" destId="{E1B31553-0D2A-4E3D-9DA4-FB630463C7B4}" srcOrd="4" destOrd="0" presId="urn:microsoft.com/office/officeart/2005/8/layout/vList3"/>
    <dgm:cxn modelId="{5486E37B-5E7E-47C5-9A64-A183BC3E01E8}" type="presParOf" srcId="{E1B31553-0D2A-4E3D-9DA4-FB630463C7B4}" destId="{AD79DC39-3487-4C3A-B94B-E81F357F1A24}" srcOrd="0" destOrd="0" presId="urn:microsoft.com/office/officeart/2005/8/layout/vList3"/>
    <dgm:cxn modelId="{0A8ECC09-2F09-4977-9E44-80C622021DDB}" type="presParOf" srcId="{E1B31553-0D2A-4E3D-9DA4-FB630463C7B4}" destId="{9E5920E7-92DE-4469-A74F-FB1080404D2D}" srcOrd="1" destOrd="0" presId="urn:microsoft.com/office/officeart/2005/8/layout/vList3"/>
    <dgm:cxn modelId="{1D052F4B-EA7D-4587-8DD4-CA733A83D74B}" type="presParOf" srcId="{1B74E298-9BA1-437C-A718-09F143B05115}" destId="{AE63AF76-66A4-4212-8094-B7EA1B2AE0CA}" srcOrd="5" destOrd="0" presId="urn:microsoft.com/office/officeart/2005/8/layout/vList3"/>
    <dgm:cxn modelId="{C8347FAC-CB2F-4AA4-9ABA-D0178CFDA7CD}" type="presParOf" srcId="{1B74E298-9BA1-437C-A718-09F143B05115}" destId="{0DAD9049-5EE4-4888-BDB8-0BDE781DC13D}" srcOrd="6" destOrd="0" presId="urn:microsoft.com/office/officeart/2005/8/layout/vList3"/>
    <dgm:cxn modelId="{197796D2-D36C-4A43-A305-9438DFA0BB54}" type="presParOf" srcId="{0DAD9049-5EE4-4888-BDB8-0BDE781DC13D}" destId="{A7B43564-69D8-402C-AE10-16DF5B69E4F6}" srcOrd="0" destOrd="0" presId="urn:microsoft.com/office/officeart/2005/8/layout/vList3"/>
    <dgm:cxn modelId="{97D02669-C4A4-4884-B818-925D483B6139}" type="presParOf" srcId="{0DAD9049-5EE4-4888-BDB8-0BDE781DC13D}" destId="{C12193DF-AD67-48BE-9665-512947C6C21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205DE7-1FE5-4676-A272-E8D607803131}" type="doc">
      <dgm:prSet loTypeId="urn:microsoft.com/office/officeart/2005/8/layout/vList3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53F9EAFB-3358-4427-84F3-53E645A94FDA}">
      <dgm:prSet phldrT="[Text]" phldr="0" custT="0"/>
      <dgm:spPr>
        <a:solidFill>
          <a:srgbClr val="00B05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dirty="0" smtClean="0"/>
            <a:t>System Design</a:t>
          </a:r>
        </a:p>
      </dgm:t>
    </dgm:pt>
    <dgm:pt modelId="{AF1FB0A7-E915-44BD-8923-3884C0053F9A}" type="parTrans" cxnId="{FF3E88E1-59B5-4A39-895F-CD5890226EE0}">
      <dgm:prSet/>
      <dgm:spPr/>
      <dgm:t>
        <a:bodyPr/>
        <a:lstStyle/>
        <a:p>
          <a:endParaRPr lang="en-US"/>
        </a:p>
      </dgm:t>
    </dgm:pt>
    <dgm:pt modelId="{7523267B-AC58-401E-B8B0-6D394EC144B7}" type="sibTrans" cxnId="{FF3E88E1-59B5-4A39-895F-CD5890226EE0}">
      <dgm:prSet/>
      <dgm:spPr/>
      <dgm:t>
        <a:bodyPr/>
        <a:lstStyle/>
        <a:p>
          <a:endParaRPr lang="en-US"/>
        </a:p>
      </dgm:t>
    </dgm:pt>
    <dgm:pt modelId="{2681B68E-A8C1-4AE8-A300-D9B8178477BF}">
      <dgm:prSet phldrT="[Text]" phldr="0" custT="0"/>
      <dgm:spPr>
        <a:solidFill>
          <a:srgbClr val="00B05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dirty="0" smtClean="0"/>
            <a:t>Implementation</a:t>
          </a:r>
        </a:p>
      </dgm:t>
    </dgm:pt>
    <dgm:pt modelId="{03345D06-68FF-45C8-9E29-42BB3CBB3F69}" type="parTrans" cxnId="{9113C4A4-1114-41A9-B8DE-57DF4F242D62}">
      <dgm:prSet/>
      <dgm:spPr/>
      <dgm:t>
        <a:bodyPr/>
        <a:lstStyle/>
        <a:p>
          <a:endParaRPr lang="en-US"/>
        </a:p>
      </dgm:t>
    </dgm:pt>
    <dgm:pt modelId="{45808926-B12C-4FD7-B861-9EB69399FCA8}" type="sibTrans" cxnId="{9113C4A4-1114-41A9-B8DE-57DF4F242D62}">
      <dgm:prSet/>
      <dgm:spPr/>
      <dgm:t>
        <a:bodyPr/>
        <a:lstStyle/>
        <a:p>
          <a:endParaRPr lang="en-US"/>
        </a:p>
      </dgm:t>
    </dgm:pt>
    <dgm:pt modelId="{88EC84D6-3A09-4CFB-A54F-47E97E576731}">
      <dgm:prSet phldrT="[Text]" phldr="0" custT="0"/>
      <dgm:spPr>
        <a:solidFill>
          <a:srgbClr val="00B05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dirty="0" smtClean="0"/>
            <a:t>Testing</a:t>
          </a:r>
        </a:p>
      </dgm:t>
    </dgm:pt>
    <dgm:pt modelId="{34B732E1-6748-4E50-96A5-244DF89E8E07}" type="parTrans" cxnId="{68E28C30-A8F4-4FDC-9282-A866DBE0D354}">
      <dgm:prSet/>
      <dgm:spPr/>
      <dgm:t>
        <a:bodyPr/>
        <a:lstStyle/>
        <a:p>
          <a:endParaRPr lang="en-US"/>
        </a:p>
      </dgm:t>
    </dgm:pt>
    <dgm:pt modelId="{C33F4C75-4201-4DE4-9428-A05BD1153BF4}" type="sibTrans" cxnId="{68E28C30-A8F4-4FDC-9282-A866DBE0D354}">
      <dgm:prSet/>
      <dgm:spPr/>
      <dgm:t>
        <a:bodyPr/>
        <a:lstStyle/>
        <a:p>
          <a:endParaRPr lang="en-US"/>
        </a:p>
      </dgm:t>
    </dgm:pt>
    <dgm:pt modelId="{BF168B34-5A00-4CA7-A204-978A2666EBC1}">
      <dgm:prSet phldrT="[Text]" phldr="0" custT="0"/>
      <dgm:spPr>
        <a:solidFill>
          <a:srgbClr val="00B05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dirty="0" smtClean="0"/>
            <a:t>Conclusion &amp; Future Work</a:t>
          </a:r>
        </a:p>
      </dgm:t>
    </dgm:pt>
    <dgm:pt modelId="{10C371BA-979A-4836-86EE-1E3579A51A00}" type="parTrans" cxnId="{6ADC7423-2887-47BC-B27F-A952E1FAC984}">
      <dgm:prSet/>
      <dgm:spPr/>
      <dgm:t>
        <a:bodyPr/>
        <a:lstStyle/>
        <a:p>
          <a:endParaRPr lang="en-US"/>
        </a:p>
      </dgm:t>
    </dgm:pt>
    <dgm:pt modelId="{ABC0EB9C-750C-4DFA-9CC6-972425902C78}" type="sibTrans" cxnId="{6ADC7423-2887-47BC-B27F-A952E1FAC984}">
      <dgm:prSet/>
      <dgm:spPr/>
      <dgm:t>
        <a:bodyPr/>
        <a:lstStyle/>
        <a:p>
          <a:endParaRPr lang="en-US"/>
        </a:p>
      </dgm:t>
    </dgm:pt>
    <dgm:pt modelId="{1B74E298-9BA1-437C-A718-09F143B05115}" type="pres">
      <dgm:prSet presAssocID="{B7205DE7-1FE5-4676-A272-E8D60780313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D59D65-6796-424B-8AF4-1B182A602C49}" type="pres">
      <dgm:prSet presAssocID="{53F9EAFB-3358-4427-84F3-53E645A94FDA}" presName="composite" presStyleCnt="0"/>
      <dgm:spPr/>
    </dgm:pt>
    <dgm:pt modelId="{0FA43074-2234-45A5-A275-56488E1BEF5B}" type="pres">
      <dgm:prSet presAssocID="{53F9EAFB-3358-4427-84F3-53E645A94FD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AD8768D-08BB-4575-8BE6-879D2010B9CB}" type="pres">
      <dgm:prSet presAssocID="{53F9EAFB-3358-4427-84F3-53E645A94FD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7C36F-802D-4BA6-9A36-D156E0A05B85}" type="pres">
      <dgm:prSet presAssocID="{7523267B-AC58-401E-B8B0-6D394EC144B7}" presName="spacing" presStyleCnt="0"/>
      <dgm:spPr/>
      <dgm:t>
        <a:bodyPr/>
        <a:lstStyle/>
        <a:p>
          <a:endParaRPr lang="en-US"/>
        </a:p>
      </dgm:t>
    </dgm:pt>
    <dgm:pt modelId="{50A6BE64-A815-4166-BB84-06AA574D4663}" type="pres">
      <dgm:prSet presAssocID="{2681B68E-A8C1-4AE8-A300-D9B8178477BF}" presName="composite" presStyleCnt="0"/>
      <dgm:spPr/>
    </dgm:pt>
    <dgm:pt modelId="{709BAF28-B327-4693-BC33-6614DDD69CD4}" type="pres">
      <dgm:prSet presAssocID="{2681B68E-A8C1-4AE8-A300-D9B8178477BF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n-US"/>
        </a:p>
      </dgm:t>
    </dgm:pt>
    <dgm:pt modelId="{28EF19BC-8AB1-4938-BE94-F52F57696255}" type="pres">
      <dgm:prSet presAssocID="{2681B68E-A8C1-4AE8-A300-D9B8178477BF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2F936-32BB-4FA5-A412-64D5087C72FD}" type="pres">
      <dgm:prSet presAssocID="{45808926-B12C-4FD7-B861-9EB69399FCA8}" presName="spacing" presStyleCnt="0"/>
      <dgm:spPr/>
      <dgm:t>
        <a:bodyPr/>
        <a:lstStyle/>
        <a:p>
          <a:endParaRPr lang="en-US"/>
        </a:p>
      </dgm:t>
    </dgm:pt>
    <dgm:pt modelId="{E1B31553-0D2A-4E3D-9DA4-FB630463C7B4}" type="pres">
      <dgm:prSet presAssocID="{88EC84D6-3A09-4CFB-A54F-47E97E576731}" presName="composite" presStyleCnt="0"/>
      <dgm:spPr/>
    </dgm:pt>
    <dgm:pt modelId="{AD79DC39-3487-4C3A-B94B-E81F357F1A24}" type="pres">
      <dgm:prSet presAssocID="{88EC84D6-3A09-4CFB-A54F-47E97E576731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E5920E7-92DE-4469-A74F-FB1080404D2D}" type="pres">
      <dgm:prSet presAssocID="{88EC84D6-3A09-4CFB-A54F-47E97E57673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3AF76-66A4-4212-8094-B7EA1B2AE0CA}" type="pres">
      <dgm:prSet presAssocID="{C33F4C75-4201-4DE4-9428-A05BD1153BF4}" presName="spacing" presStyleCnt="0"/>
      <dgm:spPr/>
      <dgm:t>
        <a:bodyPr/>
        <a:lstStyle/>
        <a:p>
          <a:endParaRPr lang="en-US"/>
        </a:p>
      </dgm:t>
    </dgm:pt>
    <dgm:pt modelId="{0DAD9049-5EE4-4888-BDB8-0BDE781DC13D}" type="pres">
      <dgm:prSet presAssocID="{BF168B34-5A00-4CA7-A204-978A2666EBC1}" presName="composite" presStyleCnt="0"/>
      <dgm:spPr/>
    </dgm:pt>
    <dgm:pt modelId="{A7B43564-69D8-402C-AE10-16DF5B69E4F6}" type="pres">
      <dgm:prSet presAssocID="{BF168B34-5A00-4CA7-A204-978A2666EBC1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12193DF-AD67-48BE-9665-512947C6C21C}" type="pres">
      <dgm:prSet presAssocID="{BF168B34-5A00-4CA7-A204-978A2666EBC1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6CE32-59A8-48E6-B4F8-BD29B87218E7}" type="presOf" srcId="{B7205DE7-1FE5-4676-A272-E8D607803131}" destId="{1B74E298-9BA1-437C-A718-09F143B05115}" srcOrd="0" destOrd="0" presId="urn:microsoft.com/office/officeart/2005/8/layout/vList3"/>
    <dgm:cxn modelId="{799DEF07-B79F-4427-8A77-1A40B44068B1}" type="presOf" srcId="{C33F4C75-4201-4DE4-9428-A05BD1153BF4}" destId="{AE63AF76-66A4-4212-8094-B7EA1B2AE0CA}" srcOrd="0" destOrd="0" presId="urn:microsoft.com/office/officeart/2005/8/layout/vList3"/>
    <dgm:cxn modelId="{6ADC7423-2887-47BC-B27F-A952E1FAC984}" srcId="{B7205DE7-1FE5-4676-A272-E8D607803131}" destId="{BF168B34-5A00-4CA7-A204-978A2666EBC1}" srcOrd="3" destOrd="0" parTransId="{10C371BA-979A-4836-86EE-1E3579A51A00}" sibTransId="{ABC0EB9C-750C-4DFA-9CC6-972425902C78}"/>
    <dgm:cxn modelId="{88BBB13A-FC02-470F-AED8-17E06144E659}" type="presOf" srcId="{45808926-B12C-4FD7-B861-9EB69399FCA8}" destId="{01B2F936-32BB-4FA5-A412-64D5087C72FD}" srcOrd="0" destOrd="0" presId="urn:microsoft.com/office/officeart/2005/8/layout/vList3"/>
    <dgm:cxn modelId="{FF3E88E1-59B5-4A39-895F-CD5890226EE0}" srcId="{B7205DE7-1FE5-4676-A272-E8D607803131}" destId="{53F9EAFB-3358-4427-84F3-53E645A94FDA}" srcOrd="0" destOrd="0" parTransId="{AF1FB0A7-E915-44BD-8923-3884C0053F9A}" sibTransId="{7523267B-AC58-401E-B8B0-6D394EC144B7}"/>
    <dgm:cxn modelId="{68E28C30-A8F4-4FDC-9282-A866DBE0D354}" srcId="{B7205DE7-1FE5-4676-A272-E8D607803131}" destId="{88EC84D6-3A09-4CFB-A54F-47E97E576731}" srcOrd="2" destOrd="0" parTransId="{34B732E1-6748-4E50-96A5-244DF89E8E07}" sibTransId="{C33F4C75-4201-4DE4-9428-A05BD1153BF4}"/>
    <dgm:cxn modelId="{0383EB6F-5BA9-4A51-B194-F934D7BE3330}" type="presOf" srcId="{53F9EAFB-3358-4427-84F3-53E645A94FDA}" destId="{CAD8768D-08BB-4575-8BE6-879D2010B9CB}" srcOrd="0" destOrd="0" presId="urn:microsoft.com/office/officeart/2005/8/layout/vList3"/>
    <dgm:cxn modelId="{9113C4A4-1114-41A9-B8DE-57DF4F242D62}" srcId="{B7205DE7-1FE5-4676-A272-E8D607803131}" destId="{2681B68E-A8C1-4AE8-A300-D9B8178477BF}" srcOrd="1" destOrd="0" parTransId="{03345D06-68FF-45C8-9E29-42BB3CBB3F69}" sibTransId="{45808926-B12C-4FD7-B861-9EB69399FCA8}"/>
    <dgm:cxn modelId="{59FB8E3D-C3ED-464C-B409-ABB4E5173C1A}" type="presOf" srcId="{BF168B34-5A00-4CA7-A204-978A2666EBC1}" destId="{C12193DF-AD67-48BE-9665-512947C6C21C}" srcOrd="0" destOrd="0" presId="urn:microsoft.com/office/officeart/2005/8/layout/vList3"/>
    <dgm:cxn modelId="{740976D4-BE3D-45A9-9469-EEC501174EC6}" type="presOf" srcId="{7523267B-AC58-401E-B8B0-6D394EC144B7}" destId="{D317C36F-802D-4BA6-9A36-D156E0A05B85}" srcOrd="0" destOrd="0" presId="urn:microsoft.com/office/officeart/2005/8/layout/vList3"/>
    <dgm:cxn modelId="{D29358B4-371E-4F54-8875-A6AF2788B1D0}" type="presOf" srcId="{88EC84D6-3A09-4CFB-A54F-47E97E576731}" destId="{9E5920E7-92DE-4469-A74F-FB1080404D2D}" srcOrd="0" destOrd="0" presId="urn:microsoft.com/office/officeart/2005/8/layout/vList3"/>
    <dgm:cxn modelId="{3BF56423-5DAC-41CD-95BD-0FD9723AA264}" type="presOf" srcId="{2681B68E-A8C1-4AE8-A300-D9B8178477BF}" destId="{28EF19BC-8AB1-4938-BE94-F52F57696255}" srcOrd="0" destOrd="0" presId="urn:microsoft.com/office/officeart/2005/8/layout/vList3"/>
    <dgm:cxn modelId="{98DDC791-9419-4040-BB8D-80070063BFC1}" type="presParOf" srcId="{1B74E298-9BA1-437C-A718-09F143B05115}" destId="{1BD59D65-6796-424B-8AF4-1B182A602C49}" srcOrd="0" destOrd="0" presId="urn:microsoft.com/office/officeart/2005/8/layout/vList3"/>
    <dgm:cxn modelId="{7EAC9263-0853-4B26-852C-41E1EA7F648B}" type="presParOf" srcId="{1BD59D65-6796-424B-8AF4-1B182A602C49}" destId="{0FA43074-2234-45A5-A275-56488E1BEF5B}" srcOrd="0" destOrd="0" presId="urn:microsoft.com/office/officeart/2005/8/layout/vList3"/>
    <dgm:cxn modelId="{11475784-8B26-4BB5-8278-E7B5790269B5}" type="presParOf" srcId="{1BD59D65-6796-424B-8AF4-1B182A602C49}" destId="{CAD8768D-08BB-4575-8BE6-879D2010B9CB}" srcOrd="1" destOrd="0" presId="urn:microsoft.com/office/officeart/2005/8/layout/vList3"/>
    <dgm:cxn modelId="{F43E1485-79BC-4D60-9E37-32C266A8FB8E}" type="presParOf" srcId="{1B74E298-9BA1-437C-A718-09F143B05115}" destId="{D317C36F-802D-4BA6-9A36-D156E0A05B85}" srcOrd="1" destOrd="0" presId="urn:microsoft.com/office/officeart/2005/8/layout/vList3"/>
    <dgm:cxn modelId="{0406D6DA-4FCD-4532-9C84-760E7FD24C9E}" type="presParOf" srcId="{1B74E298-9BA1-437C-A718-09F143B05115}" destId="{50A6BE64-A815-4166-BB84-06AA574D4663}" srcOrd="2" destOrd="0" presId="urn:microsoft.com/office/officeart/2005/8/layout/vList3"/>
    <dgm:cxn modelId="{F24D3C51-6E44-4575-9ECF-C005B011697C}" type="presParOf" srcId="{50A6BE64-A815-4166-BB84-06AA574D4663}" destId="{709BAF28-B327-4693-BC33-6614DDD69CD4}" srcOrd="0" destOrd="0" presId="urn:microsoft.com/office/officeart/2005/8/layout/vList3"/>
    <dgm:cxn modelId="{A355E483-F25A-43A5-AD26-D9B403DC0F77}" type="presParOf" srcId="{50A6BE64-A815-4166-BB84-06AA574D4663}" destId="{28EF19BC-8AB1-4938-BE94-F52F57696255}" srcOrd="1" destOrd="0" presId="urn:microsoft.com/office/officeart/2005/8/layout/vList3"/>
    <dgm:cxn modelId="{0EA9CFAB-D39B-4E6C-9ABF-3C30C25F2569}" type="presParOf" srcId="{1B74E298-9BA1-437C-A718-09F143B05115}" destId="{01B2F936-32BB-4FA5-A412-64D5087C72FD}" srcOrd="3" destOrd="0" presId="urn:microsoft.com/office/officeart/2005/8/layout/vList3"/>
    <dgm:cxn modelId="{07C95170-E225-4C5E-80E2-F33E0B4469CC}" type="presParOf" srcId="{1B74E298-9BA1-437C-A718-09F143B05115}" destId="{E1B31553-0D2A-4E3D-9DA4-FB630463C7B4}" srcOrd="4" destOrd="0" presId="urn:microsoft.com/office/officeart/2005/8/layout/vList3"/>
    <dgm:cxn modelId="{5486E37B-5E7E-47C5-9A64-A183BC3E01E8}" type="presParOf" srcId="{E1B31553-0D2A-4E3D-9DA4-FB630463C7B4}" destId="{AD79DC39-3487-4C3A-B94B-E81F357F1A24}" srcOrd="0" destOrd="0" presId="urn:microsoft.com/office/officeart/2005/8/layout/vList3"/>
    <dgm:cxn modelId="{0A8ECC09-2F09-4977-9E44-80C622021DDB}" type="presParOf" srcId="{E1B31553-0D2A-4E3D-9DA4-FB630463C7B4}" destId="{9E5920E7-92DE-4469-A74F-FB1080404D2D}" srcOrd="1" destOrd="0" presId="urn:microsoft.com/office/officeart/2005/8/layout/vList3"/>
    <dgm:cxn modelId="{1D052F4B-EA7D-4587-8DD4-CA733A83D74B}" type="presParOf" srcId="{1B74E298-9BA1-437C-A718-09F143B05115}" destId="{AE63AF76-66A4-4212-8094-B7EA1B2AE0CA}" srcOrd="5" destOrd="0" presId="urn:microsoft.com/office/officeart/2005/8/layout/vList3"/>
    <dgm:cxn modelId="{C8347FAC-CB2F-4AA4-9ABA-D0178CFDA7CD}" type="presParOf" srcId="{1B74E298-9BA1-437C-A718-09F143B05115}" destId="{0DAD9049-5EE4-4888-BDB8-0BDE781DC13D}" srcOrd="6" destOrd="0" presId="urn:microsoft.com/office/officeart/2005/8/layout/vList3"/>
    <dgm:cxn modelId="{197796D2-D36C-4A43-A305-9438DFA0BB54}" type="presParOf" srcId="{0DAD9049-5EE4-4888-BDB8-0BDE781DC13D}" destId="{A7B43564-69D8-402C-AE10-16DF5B69E4F6}" srcOrd="0" destOrd="0" presId="urn:microsoft.com/office/officeart/2005/8/layout/vList3"/>
    <dgm:cxn modelId="{97D02669-C4A4-4884-B818-925D483B6139}" type="presParOf" srcId="{0DAD9049-5EE4-4888-BDB8-0BDE781DC13D}" destId="{C12193DF-AD67-48BE-9665-512947C6C21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5BF9E1-0C1A-4043-BB09-85D1FC9DB972}" type="doc">
      <dgm:prSet loTypeId="urn:microsoft.com/office/officeart/2005/8/layout/arrow1" loCatId="relationship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40F21FDA-305A-470A-9F13-53CE6B264B0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</a:p>
      </dgm:t>
    </dgm:pt>
    <dgm:pt modelId="{2344895C-6CF9-45DD-B3B9-F158B0CAE572}" type="parTrans" cxnId="{DE86C71E-FC32-4961-BA18-C7B4C0F322B7}">
      <dgm:prSet/>
      <dgm:spPr/>
      <dgm:t>
        <a:bodyPr/>
        <a:lstStyle/>
        <a:p>
          <a:endParaRPr lang="en-US"/>
        </a:p>
      </dgm:t>
    </dgm:pt>
    <dgm:pt modelId="{EA8F5F98-5895-4704-875C-F8198E1E23A7}" type="sibTrans" cxnId="{DE86C71E-FC32-4961-BA18-C7B4C0F322B7}">
      <dgm:prSet/>
      <dgm:spPr/>
      <dgm:t>
        <a:bodyPr/>
        <a:lstStyle/>
        <a:p>
          <a:endParaRPr lang="en-US"/>
        </a:p>
      </dgm:t>
    </dgm:pt>
    <dgm:pt modelId="{9A244F05-1801-4602-934B-AF1BCBF5B90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 </a:t>
          </a:r>
        </a:p>
      </dgm:t>
    </dgm:pt>
    <dgm:pt modelId="{AB698F9A-8A25-40B0-9602-02B8C0292676}" type="parTrans" cxnId="{315DCC20-539C-4746-8A80-C3B2570D08ED}">
      <dgm:prSet/>
      <dgm:spPr/>
      <dgm:t>
        <a:bodyPr/>
        <a:lstStyle/>
        <a:p>
          <a:endParaRPr lang="en-US"/>
        </a:p>
      </dgm:t>
    </dgm:pt>
    <dgm:pt modelId="{B194D85A-6A7B-4F53-A409-521901B6B0CA}" type="sibTrans" cxnId="{315DCC20-539C-4746-8A80-C3B2570D08ED}">
      <dgm:prSet/>
      <dgm:spPr/>
      <dgm:t>
        <a:bodyPr/>
        <a:lstStyle/>
        <a:p>
          <a:endParaRPr lang="en-US"/>
        </a:p>
      </dgm:t>
    </dgm:pt>
    <dgm:pt modelId="{2DB0A417-8641-4579-AFE3-7716B19EB3F5}" type="pres">
      <dgm:prSet presAssocID="{BA5BF9E1-0C1A-4043-BB09-85D1FC9DB97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A28F03-EC7C-42D1-A65C-4ACF2172944D}" type="pres">
      <dgm:prSet presAssocID="{40F21FDA-305A-470A-9F13-53CE6B264B08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3608A1-D273-43C4-B238-5DFB8DED051C}" type="pres">
      <dgm:prSet presAssocID="{9A244F05-1801-4602-934B-AF1BCBF5B90F}" presName="arrow" presStyleLbl="node1" presStyleIdx="1" presStyleCnt="2" custRadScaleRad="100087" custRadScaleInc="13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86C71E-FC32-4961-BA18-C7B4C0F322B7}" srcId="{BA5BF9E1-0C1A-4043-BB09-85D1FC9DB972}" destId="{40F21FDA-305A-470A-9F13-53CE6B264B08}" srcOrd="0" destOrd="0" parTransId="{2344895C-6CF9-45DD-B3B9-F158B0CAE572}" sibTransId="{EA8F5F98-5895-4704-875C-F8198E1E23A7}"/>
    <dgm:cxn modelId="{0BC24AFC-5A32-4E37-A040-E0528C9A362E}" type="presOf" srcId="{BA5BF9E1-0C1A-4043-BB09-85D1FC9DB972}" destId="{2DB0A417-8641-4579-AFE3-7716B19EB3F5}" srcOrd="0" destOrd="0" presId="urn:microsoft.com/office/officeart/2005/8/layout/arrow1"/>
    <dgm:cxn modelId="{0AC03C83-D6BC-42C8-B501-9F1241D05960}" type="presOf" srcId="{9A244F05-1801-4602-934B-AF1BCBF5B90F}" destId="{A43608A1-D273-43C4-B238-5DFB8DED051C}" srcOrd="0" destOrd="0" presId="urn:microsoft.com/office/officeart/2005/8/layout/arrow1"/>
    <dgm:cxn modelId="{02A32E8E-BDB0-48FD-87E0-EA32CDA09C7E}" type="presOf" srcId="{40F21FDA-305A-470A-9F13-53CE6B264B08}" destId="{CBA28F03-EC7C-42D1-A65C-4ACF2172944D}" srcOrd="0" destOrd="0" presId="urn:microsoft.com/office/officeart/2005/8/layout/arrow1"/>
    <dgm:cxn modelId="{315DCC20-539C-4746-8A80-C3B2570D08ED}" srcId="{BA5BF9E1-0C1A-4043-BB09-85D1FC9DB972}" destId="{9A244F05-1801-4602-934B-AF1BCBF5B90F}" srcOrd="1" destOrd="0" parTransId="{AB698F9A-8A25-40B0-9602-02B8C0292676}" sibTransId="{B194D85A-6A7B-4F53-A409-521901B6B0CA}"/>
    <dgm:cxn modelId="{569DAEA7-E389-4E32-847A-CE449DC979C8}" type="presParOf" srcId="{2DB0A417-8641-4579-AFE3-7716B19EB3F5}" destId="{CBA28F03-EC7C-42D1-A65C-4ACF2172944D}" srcOrd="0" destOrd="0" presId="urn:microsoft.com/office/officeart/2005/8/layout/arrow1"/>
    <dgm:cxn modelId="{CC819E6A-EBE3-4370-BA01-1DD1AF309EEA}" type="presParOf" srcId="{2DB0A417-8641-4579-AFE3-7716B19EB3F5}" destId="{A43608A1-D273-43C4-B238-5DFB8DED051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C2C6D1-8684-486A-885A-83E1610ED384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6803C3-8AB6-48B4-9FD4-25581126C5CB}">
      <dgm:prSet phldrT="[Text]" custT="1"/>
      <dgm:spPr/>
      <dgm:t>
        <a:bodyPr/>
        <a:lstStyle/>
        <a:p>
          <a:pPr algn="ctr"/>
          <a:r>
            <a:rPr lang="en-US" sz="3200" b="1" u="sng" dirty="0" smtClean="0">
              <a:latin typeface="Bahnschrift" panose="020B0502040204020203" pitchFamily="34" charset="0"/>
            </a:rPr>
            <a:t>Overall Satisfaction</a:t>
          </a:r>
        </a:p>
        <a:p>
          <a:pPr algn="l"/>
          <a:r>
            <a:rPr lang="en-US" sz="2400" b="0" u="none" dirty="0" smtClean="0">
              <a:latin typeface="Bahnschrift" panose="020B0502040204020203" pitchFamily="34" charset="0"/>
            </a:rPr>
            <a:t>Accessibility</a:t>
          </a:r>
        </a:p>
        <a:p>
          <a:pPr algn="l"/>
          <a:r>
            <a:rPr lang="en-US" sz="2400" b="0" u="none" dirty="0" smtClean="0">
              <a:latin typeface="Bahnschrift" panose="020B0502040204020203" pitchFamily="34" charset="0"/>
            </a:rPr>
            <a:t>Speed</a:t>
          </a:r>
        </a:p>
        <a:p>
          <a:pPr algn="l"/>
          <a:r>
            <a:rPr lang="en-US" sz="2400" b="0" u="none" dirty="0" smtClean="0">
              <a:latin typeface="Bahnschrift" panose="020B0502040204020203" pitchFamily="34" charset="0"/>
            </a:rPr>
            <a:t>Cost Reduction</a:t>
          </a:r>
        </a:p>
        <a:p>
          <a:pPr algn="l"/>
          <a:r>
            <a:rPr lang="en-US" sz="2400" b="0" u="none" dirty="0" smtClean="0">
              <a:latin typeface="Bahnschrift" panose="020B0502040204020203" pitchFamily="34" charset="0"/>
            </a:rPr>
            <a:t>Reduce Manual effort</a:t>
          </a:r>
        </a:p>
        <a:p>
          <a:pPr algn="ctr"/>
          <a:endParaRPr lang="en-US" sz="2400" b="0" u="none" dirty="0">
            <a:latin typeface="Bahnschrift" panose="020B0502040204020203" pitchFamily="34" charset="0"/>
          </a:endParaRPr>
        </a:p>
      </dgm:t>
    </dgm:pt>
    <dgm:pt modelId="{2977F0A7-3782-4313-A085-A34DB0503FCC}" type="parTrans" cxnId="{686D1DB8-8B44-471D-A6C2-DF79207DE4DF}">
      <dgm:prSet/>
      <dgm:spPr/>
      <dgm:t>
        <a:bodyPr/>
        <a:lstStyle/>
        <a:p>
          <a:endParaRPr lang="en-US"/>
        </a:p>
      </dgm:t>
    </dgm:pt>
    <dgm:pt modelId="{415A198B-0529-4422-8EB8-F0C227F3C0D6}" type="sibTrans" cxnId="{686D1DB8-8B44-471D-A6C2-DF79207DE4DF}">
      <dgm:prSet/>
      <dgm:spPr/>
      <dgm:t>
        <a:bodyPr/>
        <a:lstStyle/>
        <a:p>
          <a:endParaRPr lang="en-US"/>
        </a:p>
      </dgm:t>
    </dgm:pt>
    <dgm:pt modelId="{675B9446-2659-437E-91B6-8F2205DFB18D}">
      <dgm:prSet phldrT="[Text]" custT="1"/>
      <dgm:spPr/>
      <dgm:t>
        <a:bodyPr/>
        <a:lstStyle/>
        <a:p>
          <a:pPr algn="ctr"/>
          <a:r>
            <a:rPr lang="en-US" sz="3200" b="1" u="none" dirty="0" smtClean="0">
              <a:latin typeface="+mn-lt"/>
            </a:rPr>
            <a:t>  </a:t>
          </a:r>
          <a:r>
            <a:rPr lang="en-US" sz="3200" b="1" u="sng" dirty="0" smtClean="0">
              <a:latin typeface="+mn-lt"/>
            </a:rPr>
            <a:t>Limitations</a:t>
          </a:r>
        </a:p>
        <a:p>
          <a:pPr algn="l"/>
          <a:r>
            <a:rPr lang="en-US" sz="2400" b="0" u="none" dirty="0" smtClean="0">
              <a:latin typeface="Bahnschrift" panose="020B0502040204020203" pitchFamily="34" charset="0"/>
            </a:rPr>
            <a:t>      Language</a:t>
          </a:r>
        </a:p>
        <a:p>
          <a:pPr algn="l"/>
          <a:r>
            <a:rPr lang="en-US" sz="2400" b="0" u="none" dirty="0" smtClean="0">
              <a:latin typeface="Bahnschrift" panose="020B0502040204020203" pitchFamily="34" charset="0"/>
            </a:rPr>
            <a:t>      Threat to hash function</a:t>
          </a:r>
        </a:p>
        <a:p>
          <a:pPr algn="l"/>
          <a:r>
            <a:rPr lang="en-US" sz="2400" b="0" u="none" dirty="0" smtClean="0">
              <a:latin typeface="Bahnschrift" panose="020B0502040204020203" pitchFamily="34" charset="0"/>
            </a:rPr>
            <a:t>      Disable Voters</a:t>
          </a:r>
        </a:p>
        <a:p>
          <a:pPr algn="l"/>
          <a:r>
            <a:rPr lang="en-US" sz="2400" b="0" u="none" dirty="0" smtClean="0">
              <a:latin typeface="Bahnschrift" panose="020B0502040204020203" pitchFamily="34" charset="0"/>
            </a:rPr>
            <a:t>      Unchangeable</a:t>
          </a:r>
          <a:endParaRPr lang="en-US" sz="2400" b="0" u="none" dirty="0">
            <a:latin typeface="Bahnschrift" panose="020B0502040204020203" pitchFamily="34" charset="0"/>
          </a:endParaRPr>
        </a:p>
      </dgm:t>
    </dgm:pt>
    <dgm:pt modelId="{07C24C9B-2712-4B09-BB41-1C4BD2D93E88}" type="parTrans" cxnId="{39C58095-71B8-4DA5-9B0E-DF3ACD663580}">
      <dgm:prSet/>
      <dgm:spPr/>
      <dgm:t>
        <a:bodyPr/>
        <a:lstStyle/>
        <a:p>
          <a:endParaRPr lang="en-US"/>
        </a:p>
      </dgm:t>
    </dgm:pt>
    <dgm:pt modelId="{F6A19066-0942-41F3-9EB6-8E1467CEE4C2}" type="sibTrans" cxnId="{39C58095-71B8-4DA5-9B0E-DF3ACD663580}">
      <dgm:prSet/>
      <dgm:spPr/>
      <dgm:t>
        <a:bodyPr/>
        <a:lstStyle/>
        <a:p>
          <a:endParaRPr lang="en-US"/>
        </a:p>
      </dgm:t>
    </dgm:pt>
    <dgm:pt modelId="{DB302C95-B309-4399-AA3F-10DC2970EF47}" type="pres">
      <dgm:prSet presAssocID="{D9C2C6D1-8684-486A-885A-83E1610ED38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5A2D28E6-816D-464F-A9A9-BB5C25A74D33}" type="pres">
      <dgm:prSet presAssocID="{D9C2C6D1-8684-486A-885A-83E1610ED384}" presName="Background" presStyleLbl="bgImgPlace1" presStyleIdx="0" presStyleCnt="1"/>
      <dgm:spPr>
        <a:noFill/>
      </dgm:spPr>
    </dgm:pt>
    <dgm:pt modelId="{B214ED7F-9524-41B2-B52E-87B4D08D3273}" type="pres">
      <dgm:prSet presAssocID="{D9C2C6D1-8684-486A-885A-83E1610ED384}" presName="ParentText1" presStyleLbl="revTx" presStyleIdx="0" presStyleCnt="2" custLinFactNeighborX="348" custLinFactNeighborY="-7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16174-D41E-4BF1-A068-3B464E7CE375}" type="pres">
      <dgm:prSet presAssocID="{D9C2C6D1-8684-486A-885A-83E1610ED384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E3FC8-35CB-413B-89E0-6A11ED12F75A}" type="pres">
      <dgm:prSet presAssocID="{D9C2C6D1-8684-486A-885A-83E1610ED384}" presName="Plus" presStyleLbl="alignNode1" presStyleIdx="0" presStyleCnt="2"/>
      <dgm:spPr/>
    </dgm:pt>
    <dgm:pt modelId="{B094C499-C03E-405D-8266-987B509894C2}" type="pres">
      <dgm:prSet presAssocID="{D9C2C6D1-8684-486A-885A-83E1610ED384}" presName="Minus" presStyleLbl="alignNode1" presStyleIdx="1" presStyleCnt="2"/>
      <dgm:spPr/>
    </dgm:pt>
    <dgm:pt modelId="{3043D7E7-EC13-4446-85CE-8F0EBB8D0181}" type="pres">
      <dgm:prSet presAssocID="{D9C2C6D1-8684-486A-885A-83E1610ED384}" presName="Divider" presStyleLbl="parChTrans1D1" presStyleIdx="0" presStyleCnt="1" custLinFactX="13348278" custLinFactNeighborX="13400000"/>
      <dgm:spPr/>
    </dgm:pt>
  </dgm:ptLst>
  <dgm:cxnLst>
    <dgm:cxn modelId="{6F1DFA85-7F31-4ADD-A7D0-CB57F6DD3B74}" type="presOf" srcId="{675B9446-2659-437E-91B6-8F2205DFB18D}" destId="{42D16174-D41E-4BF1-A068-3B464E7CE375}" srcOrd="0" destOrd="0" presId="urn:microsoft.com/office/officeart/2009/3/layout/PlusandMinus"/>
    <dgm:cxn modelId="{63666138-2D67-42D6-8C75-0746932341A1}" type="presOf" srcId="{C06803C3-8AB6-48B4-9FD4-25581126C5CB}" destId="{B214ED7F-9524-41B2-B52E-87B4D08D3273}" srcOrd="0" destOrd="0" presId="urn:microsoft.com/office/officeart/2009/3/layout/PlusandMinus"/>
    <dgm:cxn modelId="{686D1DB8-8B44-471D-A6C2-DF79207DE4DF}" srcId="{D9C2C6D1-8684-486A-885A-83E1610ED384}" destId="{C06803C3-8AB6-48B4-9FD4-25581126C5CB}" srcOrd="0" destOrd="0" parTransId="{2977F0A7-3782-4313-A085-A34DB0503FCC}" sibTransId="{415A198B-0529-4422-8EB8-F0C227F3C0D6}"/>
    <dgm:cxn modelId="{8E1B207B-24BD-4403-99FF-53E3E3292CFF}" type="presOf" srcId="{D9C2C6D1-8684-486A-885A-83E1610ED384}" destId="{DB302C95-B309-4399-AA3F-10DC2970EF47}" srcOrd="0" destOrd="0" presId="urn:microsoft.com/office/officeart/2009/3/layout/PlusandMinus"/>
    <dgm:cxn modelId="{39C58095-71B8-4DA5-9B0E-DF3ACD663580}" srcId="{D9C2C6D1-8684-486A-885A-83E1610ED384}" destId="{675B9446-2659-437E-91B6-8F2205DFB18D}" srcOrd="1" destOrd="0" parTransId="{07C24C9B-2712-4B09-BB41-1C4BD2D93E88}" sibTransId="{F6A19066-0942-41F3-9EB6-8E1467CEE4C2}"/>
    <dgm:cxn modelId="{7DCA6E6F-BEF8-4D0E-BD04-87854A3F9D5B}" type="presParOf" srcId="{DB302C95-B309-4399-AA3F-10DC2970EF47}" destId="{5A2D28E6-816D-464F-A9A9-BB5C25A74D33}" srcOrd="0" destOrd="0" presId="urn:microsoft.com/office/officeart/2009/3/layout/PlusandMinus"/>
    <dgm:cxn modelId="{3BE2A59B-7638-4928-9275-C8A0C9403157}" type="presParOf" srcId="{DB302C95-B309-4399-AA3F-10DC2970EF47}" destId="{B214ED7F-9524-41B2-B52E-87B4D08D3273}" srcOrd="1" destOrd="0" presId="urn:microsoft.com/office/officeart/2009/3/layout/PlusandMinus"/>
    <dgm:cxn modelId="{8DD5C527-787B-43F8-9AE4-E03D5A212D0B}" type="presParOf" srcId="{DB302C95-B309-4399-AA3F-10DC2970EF47}" destId="{42D16174-D41E-4BF1-A068-3B464E7CE375}" srcOrd="2" destOrd="0" presId="urn:microsoft.com/office/officeart/2009/3/layout/PlusandMinus"/>
    <dgm:cxn modelId="{168ECE6C-679C-4587-ADD4-C536EA6F5388}" type="presParOf" srcId="{DB302C95-B309-4399-AA3F-10DC2970EF47}" destId="{014E3FC8-35CB-413B-89E0-6A11ED12F75A}" srcOrd="3" destOrd="0" presId="urn:microsoft.com/office/officeart/2009/3/layout/PlusandMinus"/>
    <dgm:cxn modelId="{8715E1F8-0B9A-41C8-A5C8-5D7BE0A01459}" type="presParOf" srcId="{DB302C95-B309-4399-AA3F-10DC2970EF47}" destId="{B094C499-C03E-405D-8266-987B509894C2}" srcOrd="4" destOrd="0" presId="urn:microsoft.com/office/officeart/2009/3/layout/PlusandMinus"/>
    <dgm:cxn modelId="{568FFDC8-8ABC-40F6-ACFF-530E4507EC11}" type="presParOf" srcId="{DB302C95-B309-4399-AA3F-10DC2970EF47}" destId="{3043D7E7-EC13-4446-85CE-8F0EBB8D018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8768D-08BB-4575-8BE6-879D2010B9CB}">
      <dsp:nvSpPr>
        <dsp:cNvPr id="0" name=""/>
        <dsp:cNvSpPr/>
      </dsp:nvSpPr>
      <dsp:spPr>
        <a:xfrm rot="10800000">
          <a:off x="1503441" y="242"/>
          <a:ext cx="5405120" cy="568004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Introduction</a:t>
          </a:r>
          <a:endParaRPr lang="en-US" sz="2400" kern="1200" dirty="0"/>
        </a:p>
      </dsp:txBody>
      <dsp:txXfrm rot="10800000">
        <a:off x="1645442" y="242"/>
        <a:ext cx="5263119" cy="568004"/>
      </dsp:txXfrm>
    </dsp:sp>
    <dsp:sp modelId="{0FA43074-2234-45A5-A275-56488E1BEF5B}">
      <dsp:nvSpPr>
        <dsp:cNvPr id="0" name=""/>
        <dsp:cNvSpPr/>
      </dsp:nvSpPr>
      <dsp:spPr>
        <a:xfrm>
          <a:off x="1219438" y="242"/>
          <a:ext cx="568004" cy="5680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19BC-8AB1-4938-BE94-F52F57696255}">
      <dsp:nvSpPr>
        <dsp:cNvPr id="0" name=""/>
        <dsp:cNvSpPr/>
      </dsp:nvSpPr>
      <dsp:spPr>
        <a:xfrm rot="10800000">
          <a:off x="1503441" y="710247"/>
          <a:ext cx="5405120" cy="568004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Objectives</a:t>
          </a:r>
          <a:endParaRPr lang="en-US" sz="2400" kern="1200" dirty="0"/>
        </a:p>
      </dsp:txBody>
      <dsp:txXfrm rot="10800000">
        <a:off x="1645442" y="710247"/>
        <a:ext cx="5263119" cy="568004"/>
      </dsp:txXfrm>
    </dsp:sp>
    <dsp:sp modelId="{709BAF28-B327-4693-BC33-6614DDD69CD4}">
      <dsp:nvSpPr>
        <dsp:cNvPr id="0" name=""/>
        <dsp:cNvSpPr/>
      </dsp:nvSpPr>
      <dsp:spPr>
        <a:xfrm>
          <a:off x="1219438" y="710247"/>
          <a:ext cx="568004" cy="5680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920E7-92DE-4469-A74F-FB1080404D2D}">
      <dsp:nvSpPr>
        <dsp:cNvPr id="0" name=""/>
        <dsp:cNvSpPr/>
      </dsp:nvSpPr>
      <dsp:spPr>
        <a:xfrm rot="10800000">
          <a:off x="1503441" y="1420253"/>
          <a:ext cx="5405120" cy="568004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4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System Analysis</a:t>
          </a:r>
        </a:p>
      </dsp:txBody>
      <dsp:txXfrm rot="10800000">
        <a:off x="1645442" y="1420253"/>
        <a:ext cx="5263119" cy="568004"/>
      </dsp:txXfrm>
    </dsp:sp>
    <dsp:sp modelId="{AD79DC39-3487-4C3A-B94B-E81F357F1A24}">
      <dsp:nvSpPr>
        <dsp:cNvPr id="0" name=""/>
        <dsp:cNvSpPr/>
      </dsp:nvSpPr>
      <dsp:spPr>
        <a:xfrm>
          <a:off x="1219438" y="1420253"/>
          <a:ext cx="568004" cy="5680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8768D-08BB-4575-8BE6-879D2010B9CB}">
      <dsp:nvSpPr>
        <dsp:cNvPr id="0" name=""/>
        <dsp:cNvSpPr/>
      </dsp:nvSpPr>
      <dsp:spPr>
        <a:xfrm rot="10800000">
          <a:off x="1505029" y="1149"/>
          <a:ext cx="5405120" cy="574357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System Design</a:t>
          </a:r>
        </a:p>
      </dsp:txBody>
      <dsp:txXfrm rot="10800000">
        <a:off x="1648618" y="1149"/>
        <a:ext cx="5261531" cy="574357"/>
      </dsp:txXfrm>
    </dsp:sp>
    <dsp:sp modelId="{0FA43074-2234-45A5-A275-56488E1BEF5B}">
      <dsp:nvSpPr>
        <dsp:cNvPr id="0" name=""/>
        <dsp:cNvSpPr/>
      </dsp:nvSpPr>
      <dsp:spPr>
        <a:xfrm>
          <a:off x="1217850" y="1149"/>
          <a:ext cx="574357" cy="5743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19BC-8AB1-4938-BE94-F52F57696255}">
      <dsp:nvSpPr>
        <dsp:cNvPr id="0" name=""/>
        <dsp:cNvSpPr/>
      </dsp:nvSpPr>
      <dsp:spPr>
        <a:xfrm rot="10800000">
          <a:off x="1505029" y="719573"/>
          <a:ext cx="5405120" cy="574357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Implementation</a:t>
          </a:r>
        </a:p>
      </dsp:txBody>
      <dsp:txXfrm rot="10800000">
        <a:off x="1648618" y="719573"/>
        <a:ext cx="5261531" cy="574357"/>
      </dsp:txXfrm>
    </dsp:sp>
    <dsp:sp modelId="{709BAF28-B327-4693-BC33-6614DDD69CD4}">
      <dsp:nvSpPr>
        <dsp:cNvPr id="0" name=""/>
        <dsp:cNvSpPr/>
      </dsp:nvSpPr>
      <dsp:spPr>
        <a:xfrm>
          <a:off x="1217850" y="719573"/>
          <a:ext cx="574357" cy="5743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920E7-92DE-4469-A74F-FB1080404D2D}">
      <dsp:nvSpPr>
        <dsp:cNvPr id="0" name=""/>
        <dsp:cNvSpPr/>
      </dsp:nvSpPr>
      <dsp:spPr>
        <a:xfrm rot="10800000">
          <a:off x="1505029" y="1437997"/>
          <a:ext cx="5405120" cy="574357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Testing</a:t>
          </a:r>
        </a:p>
      </dsp:txBody>
      <dsp:txXfrm rot="10800000">
        <a:off x="1648618" y="1437997"/>
        <a:ext cx="5261531" cy="574357"/>
      </dsp:txXfrm>
    </dsp:sp>
    <dsp:sp modelId="{AD79DC39-3487-4C3A-B94B-E81F357F1A24}">
      <dsp:nvSpPr>
        <dsp:cNvPr id="0" name=""/>
        <dsp:cNvSpPr/>
      </dsp:nvSpPr>
      <dsp:spPr>
        <a:xfrm>
          <a:off x="1217850" y="1437997"/>
          <a:ext cx="574357" cy="5743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193DF-AD67-48BE-9665-512947C6C21C}">
      <dsp:nvSpPr>
        <dsp:cNvPr id="0" name=""/>
        <dsp:cNvSpPr/>
      </dsp:nvSpPr>
      <dsp:spPr>
        <a:xfrm rot="10800000">
          <a:off x="1505029" y="2156421"/>
          <a:ext cx="5405120" cy="574357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Conclusion &amp; Future Work</a:t>
          </a:r>
        </a:p>
      </dsp:txBody>
      <dsp:txXfrm rot="10800000">
        <a:off x="1648618" y="2156421"/>
        <a:ext cx="5261531" cy="574357"/>
      </dsp:txXfrm>
    </dsp:sp>
    <dsp:sp modelId="{A7B43564-69D8-402C-AE10-16DF5B69E4F6}">
      <dsp:nvSpPr>
        <dsp:cNvPr id="0" name=""/>
        <dsp:cNvSpPr/>
      </dsp:nvSpPr>
      <dsp:spPr>
        <a:xfrm>
          <a:off x="1217850" y="2156421"/>
          <a:ext cx="574357" cy="5743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8768D-08BB-4575-8BE6-879D2010B9CB}">
      <dsp:nvSpPr>
        <dsp:cNvPr id="0" name=""/>
        <dsp:cNvSpPr/>
      </dsp:nvSpPr>
      <dsp:spPr>
        <a:xfrm rot="10800000">
          <a:off x="1505029" y="1149"/>
          <a:ext cx="5405120" cy="574357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System Design</a:t>
          </a:r>
        </a:p>
      </dsp:txBody>
      <dsp:txXfrm rot="10800000">
        <a:off x="1648618" y="1149"/>
        <a:ext cx="5261531" cy="574357"/>
      </dsp:txXfrm>
    </dsp:sp>
    <dsp:sp modelId="{0FA43074-2234-45A5-A275-56488E1BEF5B}">
      <dsp:nvSpPr>
        <dsp:cNvPr id="0" name=""/>
        <dsp:cNvSpPr/>
      </dsp:nvSpPr>
      <dsp:spPr>
        <a:xfrm>
          <a:off x="1217850" y="1149"/>
          <a:ext cx="574357" cy="5743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19BC-8AB1-4938-BE94-F52F57696255}">
      <dsp:nvSpPr>
        <dsp:cNvPr id="0" name=""/>
        <dsp:cNvSpPr/>
      </dsp:nvSpPr>
      <dsp:spPr>
        <a:xfrm rot="10800000">
          <a:off x="1505029" y="719573"/>
          <a:ext cx="5405120" cy="574357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Implementation</a:t>
          </a:r>
        </a:p>
      </dsp:txBody>
      <dsp:txXfrm rot="10800000">
        <a:off x="1648618" y="719573"/>
        <a:ext cx="5261531" cy="574357"/>
      </dsp:txXfrm>
    </dsp:sp>
    <dsp:sp modelId="{709BAF28-B327-4693-BC33-6614DDD69CD4}">
      <dsp:nvSpPr>
        <dsp:cNvPr id="0" name=""/>
        <dsp:cNvSpPr/>
      </dsp:nvSpPr>
      <dsp:spPr>
        <a:xfrm>
          <a:off x="1217850" y="719573"/>
          <a:ext cx="574357" cy="5743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920E7-92DE-4469-A74F-FB1080404D2D}">
      <dsp:nvSpPr>
        <dsp:cNvPr id="0" name=""/>
        <dsp:cNvSpPr/>
      </dsp:nvSpPr>
      <dsp:spPr>
        <a:xfrm rot="10800000">
          <a:off x="1505029" y="1437997"/>
          <a:ext cx="5405120" cy="574357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Testing</a:t>
          </a:r>
        </a:p>
      </dsp:txBody>
      <dsp:txXfrm rot="10800000">
        <a:off x="1648618" y="1437997"/>
        <a:ext cx="5261531" cy="574357"/>
      </dsp:txXfrm>
    </dsp:sp>
    <dsp:sp modelId="{AD79DC39-3487-4C3A-B94B-E81F357F1A24}">
      <dsp:nvSpPr>
        <dsp:cNvPr id="0" name=""/>
        <dsp:cNvSpPr/>
      </dsp:nvSpPr>
      <dsp:spPr>
        <a:xfrm>
          <a:off x="1217850" y="1437997"/>
          <a:ext cx="574357" cy="5743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193DF-AD67-48BE-9665-512947C6C21C}">
      <dsp:nvSpPr>
        <dsp:cNvPr id="0" name=""/>
        <dsp:cNvSpPr/>
      </dsp:nvSpPr>
      <dsp:spPr>
        <a:xfrm rot="10800000">
          <a:off x="1505029" y="2156421"/>
          <a:ext cx="5405120" cy="574357"/>
        </a:xfrm>
        <a:prstGeom prst="homePlat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76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Conclusion &amp; Future Work</a:t>
          </a:r>
        </a:p>
      </dsp:txBody>
      <dsp:txXfrm rot="10800000">
        <a:off x="1648618" y="2156421"/>
        <a:ext cx="5261531" cy="574357"/>
      </dsp:txXfrm>
    </dsp:sp>
    <dsp:sp modelId="{A7B43564-69D8-402C-AE10-16DF5B69E4F6}">
      <dsp:nvSpPr>
        <dsp:cNvPr id="0" name=""/>
        <dsp:cNvSpPr/>
      </dsp:nvSpPr>
      <dsp:spPr>
        <a:xfrm>
          <a:off x="1217850" y="2156421"/>
          <a:ext cx="574357" cy="5743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28F03-EC7C-42D1-A65C-4ACF2172944D}">
      <dsp:nvSpPr>
        <dsp:cNvPr id="0" name=""/>
        <dsp:cNvSpPr/>
      </dsp:nvSpPr>
      <dsp:spPr>
        <a:xfrm rot="16200000">
          <a:off x="57" y="194459"/>
          <a:ext cx="662112" cy="66211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 </a:t>
          </a:r>
        </a:p>
      </dsp:txBody>
      <dsp:txXfrm rot="5400000">
        <a:off x="115927" y="359987"/>
        <a:ext cx="546242" cy="331056"/>
      </dsp:txXfrm>
    </dsp:sp>
    <dsp:sp modelId="{A43608A1-D273-43C4-B238-5DFB8DED051C}">
      <dsp:nvSpPr>
        <dsp:cNvPr id="0" name=""/>
        <dsp:cNvSpPr/>
      </dsp:nvSpPr>
      <dsp:spPr>
        <a:xfrm rot="5400000">
          <a:off x="728603" y="209699"/>
          <a:ext cx="662112" cy="66211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 </a:t>
          </a:r>
        </a:p>
      </dsp:txBody>
      <dsp:txXfrm rot="-5400000">
        <a:off x="728603" y="375227"/>
        <a:ext cx="546242" cy="331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D28E6-816D-464F-A9A9-BB5C25A74D33}">
      <dsp:nvSpPr>
        <dsp:cNvPr id="0" name=""/>
        <dsp:cNvSpPr/>
      </dsp:nvSpPr>
      <dsp:spPr>
        <a:xfrm>
          <a:off x="847191" y="1016674"/>
          <a:ext cx="8189518" cy="4232293"/>
        </a:xfrm>
        <a:prstGeom prst="rect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4ED7F-9524-41B2-B52E-87B4D08D3273}">
      <dsp:nvSpPr>
        <dsp:cNvPr id="0" name=""/>
        <dsp:cNvSpPr/>
      </dsp:nvSpPr>
      <dsp:spPr>
        <a:xfrm>
          <a:off x="1105170" y="1485142"/>
          <a:ext cx="3802948" cy="3620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 smtClean="0">
              <a:latin typeface="Bahnschrift" panose="020B0502040204020203" pitchFamily="34" charset="0"/>
            </a:rPr>
            <a:t>Overall Satisfaction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 smtClean="0">
              <a:latin typeface="Bahnschrift" panose="020B0502040204020203" pitchFamily="34" charset="0"/>
            </a:rPr>
            <a:t>Accessibility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 smtClean="0">
              <a:latin typeface="Bahnschrift" panose="020B0502040204020203" pitchFamily="34" charset="0"/>
            </a:rPr>
            <a:t>Speed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 smtClean="0">
              <a:latin typeface="Bahnschrift" panose="020B0502040204020203" pitchFamily="34" charset="0"/>
            </a:rPr>
            <a:t>Cost Reduction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 smtClean="0">
              <a:latin typeface="Bahnschrift" panose="020B0502040204020203" pitchFamily="34" charset="0"/>
            </a:rPr>
            <a:t>Reduce Manual effort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u="none" kern="1200" dirty="0">
            <a:latin typeface="Bahnschrift" panose="020B0502040204020203" pitchFamily="34" charset="0"/>
          </a:endParaRPr>
        </a:p>
      </dsp:txBody>
      <dsp:txXfrm>
        <a:off x="1105170" y="1485142"/>
        <a:ext cx="3802948" cy="3620675"/>
      </dsp:txXfrm>
    </dsp:sp>
    <dsp:sp modelId="{42D16174-D41E-4BF1-A068-3B464E7CE375}">
      <dsp:nvSpPr>
        <dsp:cNvPr id="0" name=""/>
        <dsp:cNvSpPr/>
      </dsp:nvSpPr>
      <dsp:spPr>
        <a:xfrm>
          <a:off x="4979603" y="1511646"/>
          <a:ext cx="3802948" cy="3620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none" kern="1200" dirty="0" smtClean="0">
              <a:latin typeface="+mn-lt"/>
            </a:rPr>
            <a:t>  </a:t>
          </a:r>
          <a:r>
            <a:rPr lang="en-US" sz="3200" b="1" u="sng" kern="1200" dirty="0" smtClean="0">
              <a:latin typeface="+mn-lt"/>
            </a:rPr>
            <a:t>Limitations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 smtClean="0">
              <a:latin typeface="Bahnschrift" panose="020B0502040204020203" pitchFamily="34" charset="0"/>
            </a:rPr>
            <a:t>      Language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 smtClean="0">
              <a:latin typeface="Bahnschrift" panose="020B0502040204020203" pitchFamily="34" charset="0"/>
            </a:rPr>
            <a:t>      Threat to hash function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 smtClean="0">
              <a:latin typeface="Bahnschrift" panose="020B0502040204020203" pitchFamily="34" charset="0"/>
            </a:rPr>
            <a:t>      Disable Voters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u="none" kern="1200" dirty="0" smtClean="0">
              <a:latin typeface="Bahnschrift" panose="020B0502040204020203" pitchFamily="34" charset="0"/>
            </a:rPr>
            <a:t>      Unchangeable</a:t>
          </a:r>
          <a:endParaRPr lang="en-US" sz="2400" b="0" u="none" kern="1200" dirty="0">
            <a:latin typeface="Bahnschrift" panose="020B0502040204020203" pitchFamily="34" charset="0"/>
          </a:endParaRPr>
        </a:p>
      </dsp:txBody>
      <dsp:txXfrm>
        <a:off x="4979603" y="1511646"/>
        <a:ext cx="3802948" cy="3620675"/>
      </dsp:txXfrm>
    </dsp:sp>
    <dsp:sp modelId="{014E3FC8-35CB-413B-89E0-6A11ED12F75A}">
      <dsp:nvSpPr>
        <dsp:cNvPr id="0" name=""/>
        <dsp:cNvSpPr/>
      </dsp:nvSpPr>
      <dsp:spPr>
        <a:xfrm>
          <a:off x="0" y="169699"/>
          <a:ext cx="1600250" cy="1600250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4C499-C03E-405D-8266-987B509894C2}">
      <dsp:nvSpPr>
        <dsp:cNvPr id="0" name=""/>
        <dsp:cNvSpPr/>
      </dsp:nvSpPr>
      <dsp:spPr>
        <a:xfrm>
          <a:off x="7907121" y="745188"/>
          <a:ext cx="1506118" cy="516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3D7E7-EC13-4446-85CE-8F0EBB8D0181}">
      <dsp:nvSpPr>
        <dsp:cNvPr id="0" name=""/>
        <dsp:cNvSpPr/>
      </dsp:nvSpPr>
      <dsp:spPr>
        <a:xfrm>
          <a:off x="5193738" y="1519388"/>
          <a:ext cx="941" cy="3458093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: Rounded Corners 6"/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/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2/25/2022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6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5.png"/><Relationship Id="rId9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/>
          <p:cNvPicPr/>
          <p:nvPr/>
        </p:nvPicPr>
        <p:blipFill>
          <a:blip r:embed="rId2"/>
          <a:stretch>
            <a:fillRect/>
          </a:stretch>
        </p:blipFill>
        <p:spPr>
          <a:xfrm>
            <a:off x="9577705" y="840187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0242" y="2447265"/>
            <a:ext cx="8683625" cy="8402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cap="none" dirty="0" smtClean="0">
                <a:solidFill>
                  <a:srgbClr val="FF0000"/>
                </a:solidFill>
              </a:rPr>
              <a:t>Online Voting </a:t>
            </a:r>
            <a:r>
              <a:rPr lang="en-US" sz="3600" b="1" cap="none" dirty="0">
                <a:solidFill>
                  <a:srgbClr val="FF0000"/>
                </a:solidFill>
              </a:rPr>
              <a:t>S</a:t>
            </a:r>
            <a:r>
              <a:rPr lang="en-US" sz="3600" b="1" cap="none" dirty="0" smtClean="0">
                <a:solidFill>
                  <a:srgbClr val="FF0000"/>
                </a:solidFill>
              </a:rPr>
              <a:t>ystem </a:t>
            </a:r>
            <a:r>
              <a:rPr lang="en-US" sz="3600" b="1" cap="none" dirty="0">
                <a:solidFill>
                  <a:srgbClr val="FF0000"/>
                </a:solidFill>
              </a:rPr>
              <a:t>U</a:t>
            </a:r>
            <a:r>
              <a:rPr lang="en-US" sz="3600" b="1" cap="none" dirty="0" smtClean="0">
                <a:solidFill>
                  <a:srgbClr val="FF0000"/>
                </a:solidFill>
              </a:rPr>
              <a:t>sing </a:t>
            </a:r>
            <a:r>
              <a:rPr lang="en-US" sz="3600" b="1" cap="none" dirty="0" err="1">
                <a:solidFill>
                  <a:srgbClr val="FF0000"/>
                </a:solidFill>
              </a:rPr>
              <a:t>B</a:t>
            </a:r>
            <a:r>
              <a:rPr lang="en-US" sz="3600" b="1" cap="none" dirty="0" err="1" smtClean="0">
                <a:solidFill>
                  <a:srgbClr val="FF0000"/>
                </a:solidFill>
              </a:rPr>
              <a:t>lockchain</a:t>
            </a:r>
            <a:endParaRPr lang="en-US" sz="3600" b="1" cap="none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0853" y="4788832"/>
            <a:ext cx="32505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Presented By : </a:t>
            </a:r>
          </a:p>
          <a:p>
            <a:r>
              <a:rPr lang="en-US" sz="2400" dirty="0">
                <a:cs typeface="+mn-lt"/>
              </a:rPr>
              <a:t>1. </a:t>
            </a:r>
            <a:r>
              <a:rPr lang="en-US" sz="2400" dirty="0" err="1">
                <a:cs typeface="+mn-lt"/>
              </a:rPr>
              <a:t>Arash</a:t>
            </a:r>
            <a:r>
              <a:rPr lang="en-US" sz="2400" dirty="0">
                <a:cs typeface="+mn-lt"/>
              </a:rPr>
              <a:t> </a:t>
            </a:r>
            <a:r>
              <a:rPr lang="en-US" sz="2400" dirty="0" err="1">
                <a:cs typeface="+mn-lt"/>
              </a:rPr>
              <a:t>Thapa</a:t>
            </a:r>
            <a:endParaRPr lang="en-US" sz="2400" dirty="0">
              <a:cs typeface="+mn-lt"/>
            </a:endParaRPr>
          </a:p>
          <a:p>
            <a:r>
              <a:rPr lang="en-US" sz="2400" dirty="0">
                <a:cs typeface="+mn-lt"/>
              </a:rPr>
              <a:t>2. </a:t>
            </a:r>
            <a:r>
              <a:rPr lang="en-US" sz="2400" dirty="0" err="1">
                <a:cs typeface="+mn-lt"/>
              </a:rPr>
              <a:t>Doleshwor</a:t>
            </a:r>
            <a:r>
              <a:rPr lang="en-US" sz="2400" dirty="0">
                <a:cs typeface="+mn-lt"/>
              </a:rPr>
              <a:t> </a:t>
            </a:r>
            <a:r>
              <a:rPr lang="en-US" sz="2400" dirty="0" err="1">
                <a:cs typeface="+mn-lt"/>
              </a:rPr>
              <a:t>Khadka</a:t>
            </a:r>
            <a:endParaRPr lang="en-US" sz="2400" dirty="0">
              <a:cs typeface="+mn-lt"/>
            </a:endParaRPr>
          </a:p>
          <a:p>
            <a:r>
              <a:rPr lang="en-US" sz="2400" dirty="0">
                <a:cs typeface="+mn-lt"/>
              </a:rPr>
              <a:t>3. </a:t>
            </a:r>
            <a:r>
              <a:rPr lang="en-US" sz="2400" dirty="0" err="1">
                <a:cs typeface="+mn-lt"/>
              </a:rPr>
              <a:t>Prabesh</a:t>
            </a:r>
            <a:r>
              <a:rPr lang="en-US" sz="2400" dirty="0">
                <a:cs typeface="+mn-lt"/>
              </a:rPr>
              <a:t> </a:t>
            </a:r>
            <a:r>
              <a:rPr lang="en-US" sz="2400" dirty="0" err="1">
                <a:cs typeface="+mn-lt"/>
              </a:rPr>
              <a:t>Guragain</a:t>
            </a:r>
            <a:endParaRPr lang="en-US" sz="2400" dirty="0">
              <a:cs typeface="+mn-lt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52184" y="4788832"/>
            <a:ext cx="3250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Submitted to : </a:t>
            </a:r>
          </a:p>
          <a:p>
            <a:r>
              <a:rPr lang="en-US" sz="2400" dirty="0" smtClean="0">
                <a:cs typeface="+mn-lt"/>
              </a:rPr>
              <a:t>Department of </a:t>
            </a:r>
            <a:r>
              <a:rPr lang="en-US" sz="2400" dirty="0" err="1" smtClean="0">
                <a:cs typeface="+mn-lt"/>
              </a:rPr>
              <a:t>Bsc.CSIT</a:t>
            </a:r>
            <a:endParaRPr lang="en-US" sz="2400" dirty="0">
              <a:cs typeface="+mn-lt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6119" y="3621561"/>
            <a:ext cx="4507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Poush 21, 2078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8627" y="5405738"/>
            <a:ext cx="3250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Venue: </a:t>
            </a:r>
          </a:p>
          <a:p>
            <a:r>
              <a:rPr lang="en-US" sz="2400" dirty="0" smtClean="0">
                <a:cs typeface="+mn-lt"/>
              </a:rPr>
              <a:t>Godawari College</a:t>
            </a:r>
          </a:p>
          <a:p>
            <a:r>
              <a:rPr lang="en-US" sz="2400" dirty="0" smtClean="0">
                <a:cs typeface="+mn-lt"/>
              </a:rPr>
              <a:t>Itahari-9, </a:t>
            </a:r>
            <a:r>
              <a:rPr lang="en-US" sz="2400" dirty="0" err="1" smtClean="0">
                <a:cs typeface="+mn-lt"/>
              </a:rPr>
              <a:t>Sunsari</a:t>
            </a:r>
            <a:endParaRPr lang="en-US" sz="2400" dirty="0">
              <a:cs typeface="+mn-lt"/>
            </a:endParaRP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05" y="426355"/>
            <a:ext cx="1706162" cy="519549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 bwMode="white">
          <a:xfrm>
            <a:off x="3543066" y="2020873"/>
            <a:ext cx="3324158" cy="84020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/>
              <a:t>E-</a:t>
            </a:r>
            <a:r>
              <a:rPr lang="en-US" cap="none" dirty="0" err="1"/>
              <a:t>C</a:t>
            </a:r>
            <a:r>
              <a:rPr lang="en-US" cap="none" dirty="0" err="1" smtClean="0"/>
              <a:t>hunab</a:t>
            </a:r>
            <a:endParaRPr lang="en-US" sz="4000" b="1" cap="non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143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altLang="en-US" sz="4400" kern="1200" dirty="0" smtClean="0"/>
                <a:t>Implementation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3251438" y="543859"/>
            <a:ext cx="768112" cy="77059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00" r="-2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 Box 1"/>
          <p:cNvSpPr txBox="1"/>
          <p:nvPr/>
        </p:nvSpPr>
        <p:spPr>
          <a:xfrm>
            <a:off x="1303655" y="2007870"/>
            <a:ext cx="10093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The Ideas and possibilities which were proposed in the propose document were came into reality by using various Tools Technologies like: Github, Google Meet,Programming Languages like: Python, Solidity, JavaScript. Scripting Languages like: HTML, CSS. Framework like: Bootstrap, Django.</a:t>
            </a:r>
          </a:p>
        </p:txBody>
      </p:sp>
      <p:pic>
        <p:nvPicPr>
          <p:cNvPr id="4" name="Picture 3" descr="2048px-Octicons-mark-github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10" y="4292600"/>
            <a:ext cx="755015" cy="755015"/>
          </a:xfrm>
          <a:prstGeom prst="rect">
            <a:avLst/>
          </a:prstGeom>
        </p:spPr>
      </p:pic>
      <p:pic>
        <p:nvPicPr>
          <p:cNvPr id="9" name="Picture 8" descr="logo_meet_2020q4_color_2x_web_96d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695" y="5253990"/>
            <a:ext cx="791845" cy="791845"/>
          </a:xfrm>
          <a:prstGeom prst="rect">
            <a:avLst/>
          </a:prstGeom>
        </p:spPr>
      </p:pic>
      <p:pic>
        <p:nvPicPr>
          <p:cNvPr id="10" name="Picture 9" descr="1200px-Python-logo-notext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003675" y="4292600"/>
            <a:ext cx="788670" cy="788670"/>
          </a:xfrm>
          <a:prstGeom prst="rect">
            <a:avLst/>
          </a:prstGeom>
        </p:spPr>
      </p:pic>
      <p:pic>
        <p:nvPicPr>
          <p:cNvPr id="11" name="Picture 10" descr="Solidity_logo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795" y="4292600"/>
            <a:ext cx="485140" cy="752475"/>
          </a:xfrm>
          <a:prstGeom prst="rect">
            <a:avLst/>
          </a:prstGeom>
        </p:spPr>
      </p:pic>
      <p:pic>
        <p:nvPicPr>
          <p:cNvPr id="16" name="Picture 15" descr="4aGjtNQv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3005" y="4277360"/>
            <a:ext cx="819150" cy="819150"/>
          </a:xfrm>
          <a:prstGeom prst="rect">
            <a:avLst/>
          </a:prstGeom>
        </p:spPr>
      </p:pic>
      <p:pic>
        <p:nvPicPr>
          <p:cNvPr id="23" name="Picture 22" descr="Bootstrap_logo.sv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2365" y="5229860"/>
            <a:ext cx="932815" cy="743585"/>
          </a:xfrm>
          <a:prstGeom prst="rect">
            <a:avLst/>
          </a:prstGeom>
        </p:spPr>
      </p:pic>
      <p:pic>
        <p:nvPicPr>
          <p:cNvPr id="24" name="Picture 23" descr="a32f83aa2c675058e4a05a0fd4da05eb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9795" y="5273675"/>
            <a:ext cx="772160" cy="772160"/>
          </a:xfrm>
          <a:prstGeom prst="rect">
            <a:avLst/>
          </a:prstGeom>
        </p:spPr>
      </p:pic>
      <p:pic>
        <p:nvPicPr>
          <p:cNvPr id="25" name="Picture 24" descr="logo-2582748_128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1695" y="4292600"/>
            <a:ext cx="848995" cy="848995"/>
          </a:xfrm>
          <a:prstGeom prst="rect">
            <a:avLst/>
          </a:prstGeom>
        </p:spPr>
      </p:pic>
      <p:pic>
        <p:nvPicPr>
          <p:cNvPr id="26" name="Picture 25" descr="2048px-Unofficial_JavaScript_logo_2.sv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9140" y="5310505"/>
            <a:ext cx="685165" cy="685165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1047750" y="3441065"/>
            <a:ext cx="1436370" cy="6451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Tools &amp;</a:t>
            </a:r>
          </a:p>
          <a:p>
            <a:r>
              <a:rPr lang="en-GB" altLang="en-US"/>
              <a:t>Technologies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4003675" y="3418205"/>
            <a:ext cx="1571625" cy="6451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Programming</a:t>
            </a:r>
          </a:p>
          <a:p>
            <a:pPr algn="ctr"/>
            <a:r>
              <a:rPr lang="en-GB" altLang="en-US"/>
              <a:t>Languages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6850380" y="3441065"/>
            <a:ext cx="1571625" cy="6451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Scripting</a:t>
            </a:r>
          </a:p>
          <a:p>
            <a:pPr algn="ctr"/>
            <a:r>
              <a:rPr lang="en-GB" altLang="en-US"/>
              <a:t>Languages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9727565" y="3498850"/>
            <a:ext cx="1571625" cy="6451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Web</a:t>
            </a:r>
          </a:p>
          <a:p>
            <a:pPr algn="ctr"/>
            <a:r>
              <a:rPr lang="en-GB" altLang="en-US"/>
              <a:t>Frameworks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143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altLang="en-US" sz="4400" kern="1200" dirty="0" smtClean="0"/>
                <a:t>Testing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3251438" y="543859"/>
            <a:ext cx="768112" cy="77059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00" r="-2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777240" y="2636520"/>
          <a:ext cx="10667365" cy="280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ID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Description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Input Test Data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Expected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Status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Enter valid Details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Citizenship ID, First Name, Last Name, Email, Password, Password Confirmation, Gender, Father's Name, Grand Father's Name, Provience No, </a:t>
                      </a:r>
                      <a:r>
                        <a:rPr lang="en-GB" alt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District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, Phone Number, DOB, Images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to LoginPage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Successfull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5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Enter Incomplete Details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Citizenship ID, First Name, Last Name, Email, Password, Password Confirmation, Gender, Father's Name, Grand Father's Name, Provience No, Disrict, Phone Number, DOB, Images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Error message appeared    Redirect to Signup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Error message appeared Redirected to Signup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777240" y="1902460"/>
            <a:ext cx="581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u="sng"/>
              <a:t>Unit Testing</a:t>
            </a:r>
            <a:r>
              <a:rPr lang="en-US" sz="2400" u="sng"/>
              <a:t>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663315" y="5715000"/>
            <a:ext cx="467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</a:t>
            </a:r>
            <a:r>
              <a:rPr lang="en-GB" altLang="en-US"/>
              <a:t>Test Case for Signup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143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altLang="en-US" sz="4400" kern="1200" dirty="0" smtClean="0"/>
                <a:t>Testing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3251438" y="543859"/>
            <a:ext cx="768112" cy="77059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00" r="-2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 Box 9"/>
          <p:cNvSpPr txBox="1"/>
          <p:nvPr/>
        </p:nvSpPr>
        <p:spPr>
          <a:xfrm>
            <a:off x="685800" y="1342834"/>
            <a:ext cx="581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u="sng" dirty="0"/>
              <a:t>Unit Testing</a:t>
            </a:r>
            <a:r>
              <a:rPr lang="en-US" sz="2400" u="sng" dirty="0"/>
              <a:t>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530600" y="3472180"/>
            <a:ext cx="467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</a:t>
            </a:r>
            <a:r>
              <a:rPr lang="en-GB" altLang="en-US"/>
              <a:t>Test Case for Login page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24840" y="2112645"/>
          <a:ext cx="10758170" cy="122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ID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Description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Input Test Data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Expected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Status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Enter valid login Details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Citizenship ID, Password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to Dashboard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Successfull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Invalid login credintials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Wrong Citizenship ID, Password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to LoginPage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Error message appeared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logout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to LandingPage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Successfull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</p:nvPr>
        </p:nvGraphicFramePr>
        <p:xfrm>
          <a:off x="686435" y="4167505"/>
          <a:ext cx="10758805" cy="166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ID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Description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Input Test Data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Expected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Status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When Voting Process started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 the Candidates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 the Candidates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When Voting Process isn't started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to NotStarted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to NotStarted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When Result isn't published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to NoResult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Redirect to NoResult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When Result is published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When user submit Query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Name,Email,Subject,Message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Query Submitted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Query Submitted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When user is Idle for 20 Minute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Logout User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Logout User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3669030" y="6032500"/>
            <a:ext cx="467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</a:t>
            </a:r>
            <a:r>
              <a:rPr lang="en-GB" altLang="en-US"/>
              <a:t>Test Case for Dashboard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143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altLang="en-US" sz="4400" kern="1200" dirty="0" smtClean="0"/>
                <a:t>Testing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3251438" y="543859"/>
            <a:ext cx="768112" cy="77059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00" r="-2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 Box 9"/>
          <p:cNvSpPr txBox="1"/>
          <p:nvPr/>
        </p:nvSpPr>
        <p:spPr>
          <a:xfrm>
            <a:off x="685800" y="1409065"/>
            <a:ext cx="581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u="sng"/>
              <a:t>Unit Testing</a:t>
            </a:r>
            <a:r>
              <a:rPr lang="en-US" sz="2400" u="sng"/>
              <a:t>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510280" y="3322955"/>
            <a:ext cx="467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</a:t>
            </a:r>
            <a:r>
              <a:rPr lang="en-GB" altLang="en-US"/>
              <a:t>Test Case for Vote Now page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669030" y="6032500"/>
            <a:ext cx="467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</a:t>
            </a:r>
            <a:r>
              <a:rPr lang="en-GB" altLang="en-US"/>
              <a:t>Test Case for Officer page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716280" y="2138045"/>
          <a:ext cx="10760075" cy="110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ID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Description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Input Test Data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Expected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Status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8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When User Clicked Vote Now Button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Voted Successfully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Voted Successfully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</p:nvPr>
        </p:nvGraphicFramePr>
        <p:xfrm>
          <a:off x="685800" y="4099560"/>
          <a:ext cx="10760075" cy="179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ID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Description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Input Test Data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Expected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Status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Election is live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Token assigned to User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 End Election option in officer dashboard and Run the election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 End Election option in officer dashboard and Run the election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Election isnt started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 Start Election option in officer dashboard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Show Start Election option in officer dashboard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Officer clicked Candidates button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Officer CRUD candidates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Officer CRUD candidates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Officer Clicked User Button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Officer CRUD User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Officer CRUD User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Officer Clicked User Quaries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null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User Query shown 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User Query Shown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143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altLang="en-US" sz="4400" kern="1200" dirty="0" smtClean="0"/>
                <a:t>Testing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3251438" y="543859"/>
            <a:ext cx="768112" cy="77059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00" r="-2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 Box 9"/>
          <p:cNvSpPr txBox="1"/>
          <p:nvPr/>
        </p:nvSpPr>
        <p:spPr>
          <a:xfrm>
            <a:off x="675640" y="1659255"/>
            <a:ext cx="581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u="sng"/>
              <a:t>Integration Testing</a:t>
            </a:r>
            <a:r>
              <a:rPr lang="en-US" sz="2400" u="sng"/>
              <a:t>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510280" y="3322955"/>
            <a:ext cx="467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</a:t>
            </a:r>
            <a:r>
              <a:rPr lang="en-GB" altLang="en-US"/>
              <a:t>Test Case for Vote Now page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679190" y="6123940"/>
            <a:ext cx="467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</a:t>
            </a:r>
            <a:r>
              <a:rPr lang="en-GB" altLang="en-US"/>
              <a:t>Integration testing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75640" y="2383790"/>
          <a:ext cx="10840720" cy="364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ID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Case Objective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Case Description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Expected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Actual Result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Status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Check the interface linked between Signup and login module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Enter Required details and click signup button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the login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the login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Check the interface linked between login module and Dashboard Module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Enter Required details and click Login button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the Dashboard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the Dashboard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Check the interface linked between Dashboard page and Vote now module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Click Vote now button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the Voting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the Voting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Check the interface linked between Dashboard page and Result module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Click Result button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the result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the result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Check the interface linked between Dashboard page and Query module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Click query button and fill the details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Details stored on DB and reflected to Officer module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Details stored on DB and reflected to Officer module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Check the interface linked between login module and Officer Module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Enter officer login details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Officer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 be directed to Officer page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6100"/>
                          </a:solidFill>
                          <a:latin typeface="Calibri" panose="020F0502020204030204" charset="-122"/>
                        </a:rPr>
                        <a:t>Pass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143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Conclusion</a:t>
              </a:r>
              <a:endParaRPr lang="en-US" sz="4400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3076575" y="572434"/>
            <a:ext cx="714375" cy="75154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3048000" y="1568348"/>
            <a:ext cx="83972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project is aimed at simplifying the process of polling and counting votes and hence provide the exact number of vote count to the election officer. </a:t>
            </a:r>
            <a:endParaRPr lang="en-US" sz="2000" dirty="0" smtClean="0"/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whole process is decentralized using a </a:t>
            </a:r>
            <a:r>
              <a:rPr lang="en-US" sz="2000" dirty="0" err="1"/>
              <a:t>Blockchain</a:t>
            </a:r>
            <a:r>
              <a:rPr lang="en-US" sz="2000" dirty="0"/>
              <a:t> which makes it more secure, faster, distributed and better than the traditional system. </a:t>
            </a:r>
            <a:endParaRPr lang="en-US" sz="2000" dirty="0" smtClean="0"/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voters/users involved are highly authorized by the system so that on false users cast the votes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Finally, the election officer involved helps to publish the result to the public after the time limit 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143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Conclusion</a:t>
              </a:r>
              <a:endParaRPr lang="en-US" sz="4400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3076575" y="572434"/>
            <a:ext cx="714375" cy="75154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9132163"/>
              </p:ext>
            </p:extLst>
          </p:nvPr>
        </p:nvGraphicFramePr>
        <p:xfrm>
          <a:off x="2032000" y="719666"/>
          <a:ext cx="94132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7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143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Future Recommendation</a:t>
              </a:r>
              <a:endParaRPr lang="en-US" sz="4400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3076575" y="572434"/>
            <a:ext cx="714375" cy="751541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8"/>
          <p:cNvSpPr/>
          <p:nvPr/>
        </p:nvSpPr>
        <p:spPr>
          <a:xfrm>
            <a:off x="3048000" y="1568348"/>
            <a:ext cx="8397240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Integrating the voice command for disabled voters.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Biometric validation of the users can be added.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Developing mobile, desktop app for simplicity in voting 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8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17838" y="667685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9" name="Pentagon 8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dirty="0" smtClean="0"/>
                <a:t>References</a:t>
              </a:r>
              <a:endParaRPr lang="en-US" sz="4400" kern="1200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938292" y="629583"/>
            <a:ext cx="728583" cy="751542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/>
          <p:cNvSpPr/>
          <p:nvPr/>
        </p:nvSpPr>
        <p:spPr>
          <a:xfrm>
            <a:off x="1117838" y="1601138"/>
            <a:ext cx="81938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16510" indent="-285750" algn="just">
              <a:buFont typeface="Arial" panose="020B0604020202020204" pitchFamily="34" charset="0"/>
              <a:buChar char="•"/>
            </a:pPr>
            <a:r>
              <a:rPr lang="en-US" kern="100" dirty="0" smtClean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N</a:t>
            </a:r>
            <a:r>
              <a:rPr lang="en-US" kern="100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. Darlington, </a:t>
            </a:r>
            <a:r>
              <a:rPr lang="en-US" kern="100" dirty="0" err="1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A.Rosic</a:t>
            </a:r>
            <a:r>
              <a:rPr lang="en-US" kern="100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Blockgeeks</a:t>
            </a:r>
            <a:r>
              <a:rPr lang="en-US" kern="100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, and R. </a:t>
            </a:r>
            <a:r>
              <a:rPr lang="en-US" kern="100" dirty="0" err="1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Mitra</a:t>
            </a:r>
            <a:r>
              <a:rPr lang="en-US" kern="100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, “</a:t>
            </a:r>
            <a:r>
              <a:rPr lang="en-US" kern="100" dirty="0" err="1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Blockchain</a:t>
            </a:r>
            <a:r>
              <a:rPr lang="en-US" kern="100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 For Beginners: What Is Block chain Technology? A Step-by-Step Guide,” </a:t>
            </a:r>
            <a:r>
              <a:rPr lang="en-US" i="1" kern="100" dirty="0" err="1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Blockgeeks</a:t>
            </a:r>
            <a:r>
              <a:rPr lang="en-US" kern="100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, 22-sep-2021. 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[Online]. Available: https://blockgeeks.com/guides/what-is-blockchain-technology/. [Accessed: 30-Jun-2021</a:t>
            </a:r>
            <a:r>
              <a:rPr lang="en-US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R="16510" algn="just"/>
            <a:endParaRPr lang="en-US" kern="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651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Ben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Conceptual Secure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Electronic Voting System”, IJNSA, Vol.9, No.3, May 2017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16510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651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Zhu, "Fraud detections for online businesses: a perspective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technology," December 2016.</a:t>
            </a:r>
            <a:endParaRPr lang="en-US" kern="100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</p:cNvPr>
          <p:cNvSpPr txBox="1"/>
          <p:nvPr/>
        </p:nvSpPr>
        <p:spPr>
          <a:xfrm>
            <a:off x="1510127" y="965321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dirty="0" smtClean="0">
                <a:latin typeface="Algerian" panose="04020705040A02060702" pitchFamily="82" charset="0"/>
              </a:rPr>
              <a:t>Thank You !!!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61252" y="2904313"/>
            <a:ext cx="5645426" cy="182671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lgerian" panose="04020705040A02060702" pitchFamily="82" charset="0"/>
              </a:rPr>
              <a:t>Any Queries ?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82" y="1600"/>
            <a:ext cx="1157288" cy="1157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126" y="-49764"/>
            <a:ext cx="3814235" cy="1260000"/>
          </a:xfrm>
        </p:spPr>
        <p:txBody>
          <a:bodyPr/>
          <a:lstStyle/>
          <a:p>
            <a:r>
              <a:rPr lang="en-US" sz="4000" cap="none" dirty="0" smtClean="0"/>
              <a:t>Project Outline</a:t>
            </a:r>
            <a:endParaRPr lang="en-US" sz="4000" cap="none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823720" y="1592900"/>
          <a:ext cx="8128000" cy="198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1823720" y="3684112"/>
          <a:ext cx="8128000" cy="273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823720" y="3684112"/>
          <a:ext cx="8128000" cy="273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05020" y="1458575"/>
            <a:ext cx="88402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“</a:t>
            </a:r>
            <a:r>
              <a:rPr lang="en-US" sz="2200" dirty="0" err="1"/>
              <a:t>eChunab</a:t>
            </a:r>
            <a:r>
              <a:rPr lang="en-US" sz="2200" dirty="0"/>
              <a:t>” is a online web based voting system which allows specific audience or mass public to cast their vote safely and easily without breaking the daily routine.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5143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11" name="Pentagon 10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4"/>
            <p:cNvSpPr txBox="1"/>
            <p:nvPr/>
          </p:nvSpPr>
          <p:spPr>
            <a:xfrm rot="21600000"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Introduction</a:t>
              </a:r>
              <a:endParaRPr lang="en-US" sz="4400" kern="1200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2927093" y="539588"/>
            <a:ext cx="857148" cy="801992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" b="-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/>
          <p:cNvSpPr/>
          <p:nvPr/>
        </p:nvSpPr>
        <p:spPr>
          <a:xfrm>
            <a:off x="2118359" y="2744986"/>
            <a:ext cx="917448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The web page to caste vote is developed using Django which uses: Python,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en-US" sz="2200" dirty="0"/>
              <a:t>,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  <a:r>
              <a:rPr lang="en-US" sz="2200" dirty="0"/>
              <a:t>. While the transaction of ETH is done by Ganache and </a:t>
            </a:r>
            <a:r>
              <a:rPr lang="en-US" sz="2200" dirty="0" err="1"/>
              <a:t>Metamask</a:t>
            </a:r>
            <a:r>
              <a:rPr lang="en-US" sz="2200" dirty="0"/>
              <a:t> which represent the Voting mechanism as if any </a:t>
            </a:r>
            <a:r>
              <a:rPr lang="en-US" sz="2200" dirty="0" err="1"/>
              <a:t>fraudent</a:t>
            </a:r>
            <a:r>
              <a:rPr lang="en-US" sz="2200" dirty="0"/>
              <a:t> tries to happen, the ETH transaction will be halt and the voting process will be terminated.</a:t>
            </a:r>
          </a:p>
        </p:txBody>
      </p:sp>
      <p:pic>
        <p:nvPicPr>
          <p:cNvPr id="16" name="Content Placeholder 3" descr="icon-vote-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white">
          <a:xfrm>
            <a:off x="7827748" y="4674155"/>
            <a:ext cx="1721953" cy="1851408"/>
          </a:xfrm>
          <a:prstGeom prst="rect">
            <a:avLst/>
          </a:prstGeom>
        </p:spPr>
      </p:pic>
      <p:pic>
        <p:nvPicPr>
          <p:cNvPr id="17" name="Picture 16" descr="World-Wide-Web-PNG-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660" y="4804813"/>
            <a:ext cx="1677768" cy="1803901"/>
          </a:xfrm>
          <a:prstGeom prst="rect">
            <a:avLst/>
          </a:prstGeom>
        </p:spPr>
      </p:pic>
      <p:graphicFrame>
        <p:nvGraphicFramePr>
          <p:cNvPr id="18" name="Diagram 17"/>
          <p:cNvGraphicFramePr/>
          <p:nvPr/>
        </p:nvGraphicFramePr>
        <p:xfrm>
          <a:off x="5398631" y="5176803"/>
          <a:ext cx="1390776" cy="1051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054296" y="730551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27" name="Pentagon 26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entagon 4"/>
            <p:cNvSpPr txBox="1"/>
            <p:nvPr/>
          </p:nvSpPr>
          <p:spPr>
            <a:xfrm rot="21600000"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Objectives</a:t>
              </a:r>
              <a:endParaRPr lang="en-US" sz="4400" kern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2703776" y="646184"/>
            <a:ext cx="877624" cy="824476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0" r="-40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>
            <a:off x="2362200" y="2326107"/>
            <a:ext cx="8970119" cy="3304673"/>
            <a:chOff x="2362200" y="2294023"/>
            <a:chExt cx="8970119" cy="3304673"/>
          </a:xfrm>
        </p:grpSpPr>
        <p:sp>
          <p:nvSpPr>
            <p:cNvPr id="31" name="Rounded Rectangle 30"/>
            <p:cNvSpPr/>
            <p:nvPr/>
          </p:nvSpPr>
          <p:spPr>
            <a:xfrm>
              <a:off x="2362200" y="2294023"/>
              <a:ext cx="8970119" cy="136357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ed Rectangle 31"/>
            <p:cNvSpPr/>
            <p:nvPr/>
          </p:nvSpPr>
          <p:spPr>
            <a:xfrm>
              <a:off x="2599219" y="2524066"/>
              <a:ext cx="2634972" cy="7164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Security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613460" y="3458680"/>
              <a:ext cx="2634973" cy="2108735"/>
            </a:xfrm>
            <a:custGeom>
              <a:avLst/>
              <a:gdLst>
                <a:gd name="connsiteX0" fmla="*/ 221417 w 2634972"/>
                <a:gd name="connsiteY0" fmla="*/ 0 h 2108734"/>
                <a:gd name="connsiteX1" fmla="*/ 2413555 w 2634972"/>
                <a:gd name="connsiteY1" fmla="*/ 0 h 2108734"/>
                <a:gd name="connsiteX2" fmla="*/ 2634972 w 2634972"/>
                <a:gd name="connsiteY2" fmla="*/ 221417 h 2108734"/>
                <a:gd name="connsiteX3" fmla="*/ 2634972 w 2634972"/>
                <a:gd name="connsiteY3" fmla="*/ 2108734 h 2108734"/>
                <a:gd name="connsiteX4" fmla="*/ 2634972 w 2634972"/>
                <a:gd name="connsiteY4" fmla="*/ 2108734 h 2108734"/>
                <a:gd name="connsiteX5" fmla="*/ 0 w 2634972"/>
                <a:gd name="connsiteY5" fmla="*/ 2108734 h 2108734"/>
                <a:gd name="connsiteX6" fmla="*/ 0 w 2634972"/>
                <a:gd name="connsiteY6" fmla="*/ 2108734 h 2108734"/>
                <a:gd name="connsiteX7" fmla="*/ 0 w 2634972"/>
                <a:gd name="connsiteY7" fmla="*/ 221417 h 2108734"/>
                <a:gd name="connsiteX8" fmla="*/ 221417 w 2634972"/>
                <a:gd name="connsiteY8" fmla="*/ 0 h 210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4972" h="2108734">
                  <a:moveTo>
                    <a:pt x="2413555" y="2108734"/>
                  </a:moveTo>
                  <a:lnTo>
                    <a:pt x="221417" y="2108734"/>
                  </a:lnTo>
                  <a:cubicBezTo>
                    <a:pt x="99132" y="2108734"/>
                    <a:pt x="0" y="2009602"/>
                    <a:pt x="0" y="1887317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634972" y="0"/>
                  </a:lnTo>
                  <a:lnTo>
                    <a:pt x="2634972" y="0"/>
                  </a:lnTo>
                  <a:lnTo>
                    <a:pt x="2634972" y="1887317"/>
                  </a:lnTo>
                  <a:cubicBezTo>
                    <a:pt x="2634972" y="2009602"/>
                    <a:pt x="2535840" y="2108734"/>
                    <a:pt x="2413555" y="210873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3771" tIns="248921" rIns="313772" bIns="313771" numCol="1" spcCol="1270" anchor="t" anchorCtr="0">
              <a:noAutofit/>
            </a:bodyPr>
            <a:lstStyle/>
            <a:p>
              <a:pPr marL="0" lvl="1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To develop highly secured voting system which can save money as well as time.</a:t>
              </a:r>
              <a:endParaRPr lang="en-US" sz="22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49563" y="2524065"/>
              <a:ext cx="2634972" cy="7164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Automation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499693" y="3489961"/>
              <a:ext cx="2634972" cy="2108735"/>
            </a:xfrm>
            <a:custGeom>
              <a:avLst/>
              <a:gdLst>
                <a:gd name="connsiteX0" fmla="*/ 221417 w 2634972"/>
                <a:gd name="connsiteY0" fmla="*/ 0 h 2108734"/>
                <a:gd name="connsiteX1" fmla="*/ 2413555 w 2634972"/>
                <a:gd name="connsiteY1" fmla="*/ 0 h 2108734"/>
                <a:gd name="connsiteX2" fmla="*/ 2634972 w 2634972"/>
                <a:gd name="connsiteY2" fmla="*/ 221417 h 2108734"/>
                <a:gd name="connsiteX3" fmla="*/ 2634972 w 2634972"/>
                <a:gd name="connsiteY3" fmla="*/ 2108734 h 2108734"/>
                <a:gd name="connsiteX4" fmla="*/ 2634972 w 2634972"/>
                <a:gd name="connsiteY4" fmla="*/ 2108734 h 2108734"/>
                <a:gd name="connsiteX5" fmla="*/ 0 w 2634972"/>
                <a:gd name="connsiteY5" fmla="*/ 2108734 h 2108734"/>
                <a:gd name="connsiteX6" fmla="*/ 0 w 2634972"/>
                <a:gd name="connsiteY6" fmla="*/ 2108734 h 2108734"/>
                <a:gd name="connsiteX7" fmla="*/ 0 w 2634972"/>
                <a:gd name="connsiteY7" fmla="*/ 221417 h 2108734"/>
                <a:gd name="connsiteX8" fmla="*/ 221417 w 2634972"/>
                <a:gd name="connsiteY8" fmla="*/ 0 h 210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4972" h="2108734">
                  <a:moveTo>
                    <a:pt x="2413555" y="2108734"/>
                  </a:moveTo>
                  <a:lnTo>
                    <a:pt x="221417" y="2108734"/>
                  </a:lnTo>
                  <a:cubicBezTo>
                    <a:pt x="99132" y="2108734"/>
                    <a:pt x="0" y="2009602"/>
                    <a:pt x="0" y="1887317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634972" y="0"/>
                  </a:lnTo>
                  <a:lnTo>
                    <a:pt x="2634972" y="0"/>
                  </a:lnTo>
                  <a:lnTo>
                    <a:pt x="2634972" y="1887317"/>
                  </a:lnTo>
                  <a:cubicBezTo>
                    <a:pt x="2634972" y="2009602"/>
                    <a:pt x="2535840" y="2108734"/>
                    <a:pt x="2413555" y="210873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3771" tIns="248921" rIns="313771" bIns="313771" numCol="1" spcCol="1270" anchor="t" anchorCtr="0">
              <a:noAutofit/>
            </a:bodyPr>
            <a:lstStyle/>
            <a:p>
              <a:pPr marL="0" lvl="1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3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To bring automation from registration process to casting vote.</a:t>
              </a:r>
              <a:endParaRPr lang="en-US" sz="23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15947" y="2524065"/>
              <a:ext cx="2904077" cy="7164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3600" b="1" dirty="0" smtClean="0">
                  <a:solidFill>
                    <a:schemeClr val="bg1"/>
                  </a:solidFill>
                </a:rPr>
                <a:t>Transparency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8335999" y="3470548"/>
              <a:ext cx="2884025" cy="2108734"/>
            </a:xfrm>
            <a:custGeom>
              <a:avLst/>
              <a:gdLst>
                <a:gd name="connsiteX0" fmla="*/ 221417 w 2634972"/>
                <a:gd name="connsiteY0" fmla="*/ 0 h 2108734"/>
                <a:gd name="connsiteX1" fmla="*/ 2413555 w 2634972"/>
                <a:gd name="connsiteY1" fmla="*/ 0 h 2108734"/>
                <a:gd name="connsiteX2" fmla="*/ 2634972 w 2634972"/>
                <a:gd name="connsiteY2" fmla="*/ 221417 h 2108734"/>
                <a:gd name="connsiteX3" fmla="*/ 2634972 w 2634972"/>
                <a:gd name="connsiteY3" fmla="*/ 2108734 h 2108734"/>
                <a:gd name="connsiteX4" fmla="*/ 2634972 w 2634972"/>
                <a:gd name="connsiteY4" fmla="*/ 2108734 h 2108734"/>
                <a:gd name="connsiteX5" fmla="*/ 0 w 2634972"/>
                <a:gd name="connsiteY5" fmla="*/ 2108734 h 2108734"/>
                <a:gd name="connsiteX6" fmla="*/ 0 w 2634972"/>
                <a:gd name="connsiteY6" fmla="*/ 2108734 h 2108734"/>
                <a:gd name="connsiteX7" fmla="*/ 0 w 2634972"/>
                <a:gd name="connsiteY7" fmla="*/ 221417 h 2108734"/>
                <a:gd name="connsiteX8" fmla="*/ 221417 w 2634972"/>
                <a:gd name="connsiteY8" fmla="*/ 0 h 210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4972" h="2108734">
                  <a:moveTo>
                    <a:pt x="2413555" y="2108734"/>
                  </a:moveTo>
                  <a:lnTo>
                    <a:pt x="221417" y="2108734"/>
                  </a:lnTo>
                  <a:cubicBezTo>
                    <a:pt x="99132" y="2108734"/>
                    <a:pt x="0" y="2009602"/>
                    <a:pt x="0" y="1887317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634972" y="0"/>
                  </a:lnTo>
                  <a:lnTo>
                    <a:pt x="2634972" y="0"/>
                  </a:lnTo>
                  <a:lnTo>
                    <a:pt x="2634972" y="1887317"/>
                  </a:lnTo>
                  <a:cubicBezTo>
                    <a:pt x="2634972" y="2009602"/>
                    <a:pt x="2535840" y="2108734"/>
                    <a:pt x="2413555" y="2108734"/>
                  </a:cubicBez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3771" tIns="248920" rIns="313771" bIns="313771" numCol="1" spcCol="1270" anchor="t" anchorCtr="0">
              <a:noAutofit/>
            </a:bodyPr>
            <a:lstStyle/>
            <a:p>
              <a:pPr marL="0" lvl="1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3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To improve the transparency in counting and voting process.</a:t>
              </a:r>
              <a:endParaRPr lang="en-US" sz="23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97338" y="58069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System Analysis</a:t>
              </a:r>
              <a:endParaRPr lang="en-US" sz="4400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2009942" y="516519"/>
            <a:ext cx="737936" cy="82674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Content Placeholder 1" descr="Screenshot Capture - 2022-01-04 - 23-32-0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7100" y="2869565"/>
            <a:ext cx="8172450" cy="29800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197100" y="2501265"/>
            <a:ext cx="4117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Is Technically Feasible?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315710" y="2501265"/>
            <a:ext cx="4053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Is Economically Feasible?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2197100" y="1748155"/>
            <a:ext cx="478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Feasiblity Study: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91268" y="62133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System Analysis</a:t>
              </a:r>
              <a:endParaRPr lang="en-US" sz="4400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1703872" y="557159"/>
            <a:ext cx="737936" cy="82674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9745" y="2231390"/>
            <a:ext cx="8315325" cy="39217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83510" y="6193790"/>
            <a:ext cx="648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Use case diagram of web app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703705" y="1671320"/>
            <a:ext cx="581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Use Case Diagram: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99218" y="61117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System Analysis</a:t>
              </a:r>
              <a:endParaRPr lang="en-US" sz="4400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1811822" y="546999"/>
            <a:ext cx="737936" cy="82674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 Box 3"/>
          <p:cNvSpPr txBox="1"/>
          <p:nvPr/>
        </p:nvSpPr>
        <p:spPr>
          <a:xfrm>
            <a:off x="2950210" y="615315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DFD diagram of web app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811655" y="1584989"/>
            <a:ext cx="581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DFD Diagram: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1655" y="2178382"/>
            <a:ext cx="8381365" cy="392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90328" y="60101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System Design</a:t>
              </a:r>
              <a:endParaRPr lang="en-US" sz="4400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1802932" y="536839"/>
            <a:ext cx="737936" cy="82674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 Box 3"/>
          <p:cNvSpPr txBox="1"/>
          <p:nvPr/>
        </p:nvSpPr>
        <p:spPr>
          <a:xfrm>
            <a:off x="2950210" y="6153150"/>
            <a:ext cx="648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</a:t>
            </a:r>
            <a:r>
              <a:rPr lang="en-GB" altLang="en-US"/>
              <a:t>Relational Diagram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551305" y="1719580"/>
            <a:ext cx="581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Relational model:</a:t>
            </a:r>
          </a:p>
        </p:txBody>
      </p:sp>
      <p:pic>
        <p:nvPicPr>
          <p:cNvPr id="2" name="Picture 1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05" y="2179955"/>
            <a:ext cx="9090025" cy="3973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91268" y="590850"/>
            <a:ext cx="8193802" cy="679149"/>
            <a:chOff x="1503441" y="242"/>
            <a:chExt cx="5405120" cy="568004"/>
          </a:xfrm>
          <a:solidFill>
            <a:srgbClr val="00B050"/>
          </a:solidFill>
        </p:grpSpPr>
        <p:sp>
          <p:nvSpPr>
            <p:cNvPr id="6" name="Pentagon 5"/>
            <p:cNvSpPr/>
            <p:nvPr/>
          </p:nvSpPr>
          <p:spPr>
            <a:xfrm rot="10800000">
              <a:off x="1503441" y="242"/>
              <a:ext cx="5405120" cy="568004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1645442" y="242"/>
              <a:ext cx="5263119" cy="5680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0474" tIns="99060" rIns="184912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System Design</a:t>
              </a:r>
              <a:endParaRPr lang="en-US" sz="4400" kern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1703872" y="526679"/>
            <a:ext cx="737936" cy="82674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 Box 3"/>
          <p:cNvSpPr txBox="1"/>
          <p:nvPr/>
        </p:nvSpPr>
        <p:spPr>
          <a:xfrm>
            <a:off x="3466465" y="6163310"/>
            <a:ext cx="467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Fig: Flow Chart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466465" y="1661160"/>
            <a:ext cx="581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Flow Chart:</a:t>
            </a:r>
          </a:p>
        </p:txBody>
      </p:sp>
      <p:pic>
        <p:nvPicPr>
          <p:cNvPr id="13" name="Content Placeholder 12" descr="Screenshot Capture - 2021-10-07 - 21-46-5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130" y="2252980"/>
            <a:ext cx="4556760" cy="369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1191</Words>
  <Application>Microsoft Office PowerPoint</Application>
  <PresentationFormat>Widescreen</PresentationFormat>
  <Paragraphs>282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Bahnschrift</vt:lpstr>
      <vt:lpstr>Bitstream Vera Sans</vt:lpstr>
      <vt:lpstr>Calibri</vt:lpstr>
      <vt:lpstr>Corbel</vt:lpstr>
      <vt:lpstr>Times New Roman</vt:lpstr>
      <vt:lpstr>Wingdings</vt:lpstr>
      <vt:lpstr>Celestial</vt:lpstr>
      <vt:lpstr>  Online Voting System Using Blockchain</vt:lpstr>
      <vt:lpstr>Project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2021-11-20T15:05:00Z</dcterms:created>
  <dcterms:modified xsi:type="dcterms:W3CDTF">2022-02-24T19:56:42Z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97E12D089930460682E4D6F10E5D482B</vt:lpwstr>
  </property>
  <property fmtid="{D5CDD505-2E9C-101B-9397-08002B2CF9AE}" pid="4" name="KSOProductBuildVer">
    <vt:lpwstr>1033-11.2.0.10426</vt:lpwstr>
  </property>
</Properties>
</file>