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5840"/>
  </p:normalViewPr>
  <p:slideViewPr>
    <p:cSldViewPr snapToGrid="0">
      <p:cViewPr varScale="1">
        <p:scale>
          <a:sx n="103" d="100"/>
          <a:sy n="103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97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59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44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3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92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21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93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52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61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71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27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5C36-32B6-4648-B943-E0A7D646B921}" type="datetimeFigureOut">
              <a:rPr lang="zh-TW" altLang="en-US" smtClean="0"/>
              <a:t>2019/1/8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D063C-E992-4C17-A60A-3E47A26807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2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網路概論實習課</a:t>
            </a:r>
            <a:r>
              <a:rPr lang="en-US" altLang="zh-TW" dirty="0" smtClean="0"/>
              <a:t>L14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794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05" y="753789"/>
            <a:ext cx="7729989" cy="49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7269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P20.Consider again the SDN </a:t>
            </a:r>
            <a:r>
              <a:rPr lang="en-US" altLang="zh-TW" dirty="0" err="1" smtClean="0"/>
              <a:t>OpenFlow</a:t>
            </a:r>
            <a:r>
              <a:rPr lang="en-US" altLang="zh-TW" dirty="0" smtClean="0"/>
              <a:t> network shown in Figure 4.30 . Suppose that the desired forwarding behavior for datagrams arriving from hosts h3 or h4 at S2 is as follows: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635135"/>
            <a:ext cx="10515600" cy="354182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Any datagrams arriving from host h3 and destined for h1,h2,h5 or h6 should be forwarded in a clockwise direction in network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/>
              <a:t>Any datagrams arriving from host h4 and destined for h1,h2,h5 or h6 should be forwarded in a counter-clockwise direction in network 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6864"/>
            <a:ext cx="1017270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603250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P21.Consider again the scenario from P19 above. Give the flow tables entries at packet switches s1 and s3 , such that any arriving datagrams with a source address of h3 or h4 are routed to the destination hosts specified in the destination address field in the IP datagram.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128057"/>
            <a:ext cx="10515600" cy="4048905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8434"/>
            <a:ext cx="100965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99815"/>
            <a:ext cx="10515600" cy="1325563"/>
          </a:xfrm>
        </p:spPr>
        <p:txBody>
          <a:bodyPr>
            <a:noAutofit/>
          </a:bodyPr>
          <a:lstStyle/>
          <a:p>
            <a:r>
              <a:rPr lang="en-US" altLang="zh-TW" sz="2800" dirty="0" smtClean="0"/>
              <a:t>P22.Consider again the SDN </a:t>
            </a:r>
            <a:r>
              <a:rPr lang="en-US" altLang="zh-TW" sz="2800" dirty="0" err="1" smtClean="0"/>
              <a:t>OpenFlow</a:t>
            </a:r>
            <a:r>
              <a:rPr lang="en-US" altLang="zh-TW" sz="2800" dirty="0" smtClean="0"/>
              <a:t> network shown in Figure 4.30. Suppose we want switch s2 to function as firewall . Specify the flow table in s2 that implements the following firewall behaviors for delivery of datagrams destined to h3 and h4 . You do not need to specify the forwarding behavior in s2 that forwards traffic to other routers.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435629"/>
            <a:ext cx="10515600" cy="374133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 smtClean="0"/>
              <a:t>Only traffic arriving from hosts h1 and h6 should be delivered to hosts h3 or h4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Only TCP traffic is allowed to be delivered to hosts h3 or h4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Only traffic destined to h3 is to be delivered</a:t>
            </a:r>
          </a:p>
          <a:p>
            <a:pPr marL="514350" indent="-514350">
              <a:buAutoNum type="arabicPeriod"/>
            </a:pPr>
            <a:r>
              <a:rPr lang="en-US" altLang="zh-TW" dirty="0" smtClean="0"/>
              <a:t>Only UDP traffic from h1 and destined to h3 is to be delivered . All other traffic is blocked 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058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 h1,h6 -&gt; h3,h4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219325"/>
            <a:ext cx="10782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440576"/>
            <a:ext cx="10515600" cy="573638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2. Port TCP -&gt;h3,h4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3.any-&gt;h3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4.Port UDP</a:t>
            </a:r>
            <a:r>
              <a:rPr lang="zh-TW" altLang="en-US" dirty="0"/>
              <a:t> </a:t>
            </a:r>
            <a:r>
              <a:rPr lang="en-US" altLang="zh-TW" dirty="0" smtClean="0"/>
              <a:t>h1-&gt;h3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896302"/>
            <a:ext cx="10677525" cy="1590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9702"/>
            <a:ext cx="10639425" cy="12382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4967289"/>
            <a:ext cx="1067752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9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265</Words>
  <Application>Microsoft Macintosh PowerPoint</Application>
  <PresentationFormat>寬螢幕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新細明體</vt:lpstr>
      <vt:lpstr>Office 佈景主題</vt:lpstr>
      <vt:lpstr>網路概論實習課L14</vt:lpstr>
      <vt:lpstr>PowerPoint 簡報</vt:lpstr>
      <vt:lpstr>P20.Consider again the SDN OpenFlow network shown in Figure 4.30 . Suppose that the desired forwarding behavior for datagrams arriving from hosts h3 or h4 at S2 is as follows:</vt:lpstr>
      <vt:lpstr>P21.Consider again the scenario from P19 above. Give the flow tables entries at packet switches s1 and s3 , such that any arriving datagrams with a source address of h3 or h4 are routed to the destination hosts specified in the destination address field in the IP datagram.</vt:lpstr>
      <vt:lpstr>P22.Consider again the SDN OpenFlow network shown in Figure 4.30. Suppose we want switch s2 to function as firewall . Specify the flow table in s2 that implements the following firewall behaviors for delivery of datagrams destined to h3 and h4 . You do not need to specify the forwarding behavior in s2 that forwards traffic to other routers.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網路概論實習課L14</dc:title>
  <dc:creator>User</dc:creator>
  <cp:lastModifiedBy>1366004093@qq.com</cp:lastModifiedBy>
  <cp:revision>8</cp:revision>
  <dcterms:created xsi:type="dcterms:W3CDTF">2017-12-24T07:24:59Z</dcterms:created>
  <dcterms:modified xsi:type="dcterms:W3CDTF">2019-01-08T05:49:52Z</dcterms:modified>
</cp:coreProperties>
</file>