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3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5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5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3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6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51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20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B5B8-9230-41FC-B5D9-76BB0750D05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83C0-A59A-44A7-B70E-83D1F9439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網路概論實習課</a:t>
            </a:r>
            <a:r>
              <a:rPr lang="en-US" altLang="zh-TW" dirty="0" smtClean="0"/>
              <a:t>L16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5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97881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P1. Suppose the information content of a packet is the bit pattern 1010 0111 0101 1001 and an even parity scheme is being used . What would the value of the field containing the parity bits be for the case of a two-dimensional parity scheme? Your answer should be such that a minimum-length checksum field is used.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61061"/>
            <a:ext cx="10515600" cy="391590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ANS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02" y="2352803"/>
            <a:ext cx="2432188" cy="37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P5. Consider the generator , G=1001 ,and suppose that D has the value 11000111010. What is the value of 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86989"/>
            <a:ext cx="10515600" cy="4630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             </a:t>
            </a:r>
            <a:r>
              <a:rPr lang="en-US" altLang="zh-TW" dirty="0" smtClean="0"/>
              <a:t>1101110011</a:t>
            </a:r>
          </a:p>
          <a:p>
            <a:pPr marL="0" indent="0">
              <a:buNone/>
            </a:pPr>
            <a:r>
              <a:rPr lang="en-US" altLang="zh-TW" dirty="0" smtClean="0"/>
              <a:t>1001)11000111010</a:t>
            </a:r>
            <a:r>
              <a:rPr lang="en-US" altLang="zh-TW" dirty="0" smtClean="0">
                <a:solidFill>
                  <a:srgbClr val="FF0000"/>
                </a:solidFill>
              </a:rPr>
              <a:t>000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1001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1010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</a:t>
            </a:r>
            <a:r>
              <a:rPr lang="en-US" altLang="zh-TW" dirty="0" smtClean="0"/>
              <a:t>1001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1111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1001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…..</a:t>
            </a:r>
          </a:p>
          <a:p>
            <a:pPr marL="0" indent="0">
              <a:buNone/>
            </a:pPr>
            <a:r>
              <a:rPr lang="zh-TW" altLang="en-US" dirty="0" smtClean="0"/>
              <a:t>                                   </a:t>
            </a:r>
            <a:r>
              <a:rPr lang="en-US" altLang="zh-TW" dirty="0" smtClean="0">
                <a:solidFill>
                  <a:srgbClr val="FF0000"/>
                </a:solidFill>
              </a:rPr>
              <a:t>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687483" y="2460568"/>
            <a:ext cx="2701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720734" y="3325092"/>
            <a:ext cx="2701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87483" y="4355870"/>
            <a:ext cx="2701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87483" y="5453151"/>
            <a:ext cx="27016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0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P6.Rework the previous problem , but suppose that D has the value 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a.01101010101 </a:t>
            </a:r>
            <a:r>
              <a:rPr lang="en-US" altLang="zh-TW" sz="3200" dirty="0" smtClean="0">
                <a:solidFill>
                  <a:srgbClr val="FF0000"/>
                </a:solidFill>
              </a:rPr>
              <a:t>Ans:011</a:t>
            </a:r>
          </a:p>
          <a:p>
            <a:pPr marL="0" indent="0">
              <a:buNone/>
            </a:pPr>
            <a:r>
              <a:rPr lang="en-US" altLang="zh-TW" sz="3200" dirty="0" smtClean="0"/>
              <a:t>b.11111010101 </a:t>
            </a:r>
            <a:r>
              <a:rPr lang="en-US" altLang="zh-TW" sz="3200" dirty="0" smtClean="0">
                <a:solidFill>
                  <a:srgbClr val="FF0000"/>
                </a:solidFill>
              </a:rPr>
              <a:t>Ans:011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c.10001100001 </a:t>
            </a:r>
            <a:r>
              <a:rPr lang="en-US" altLang="zh-TW" sz="3200" dirty="0" smtClean="0">
                <a:solidFill>
                  <a:srgbClr val="FF0000"/>
                </a:solidFill>
              </a:rPr>
              <a:t>Ans:110</a:t>
            </a: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64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656706" y="612258"/>
            <a:ext cx="4854632" cy="5168501"/>
            <a:chOff x="540328" y="371189"/>
            <a:chExt cx="4854632" cy="5168501"/>
          </a:xfrm>
        </p:grpSpPr>
        <p:sp>
          <p:nvSpPr>
            <p:cNvPr id="4" name="文字方塊 3"/>
            <p:cNvSpPr txBox="1"/>
            <p:nvPr/>
          </p:nvSpPr>
          <p:spPr>
            <a:xfrm>
              <a:off x="540328" y="828389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1001)</a:t>
              </a:r>
              <a:endParaRPr lang="zh-TW" altLang="en-US" sz="3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654233" y="828389"/>
              <a:ext cx="3740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01101010101</a:t>
              </a:r>
              <a:endParaRPr lang="zh-TW" altLang="en-US" sz="32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V="1">
              <a:off x="1463040" y="947651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281844" y="371189"/>
              <a:ext cx="26850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0110011</a:t>
              </a:r>
              <a:endParaRPr lang="zh-TW" altLang="en-US" sz="32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654232" y="1240038"/>
              <a:ext cx="3740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0000</a:t>
              </a:r>
              <a:endParaRPr lang="zh-TW" altLang="en-US" sz="3200" dirty="0"/>
            </a:p>
          </p:txBody>
        </p:sp>
        <p:cxnSp>
          <p:nvCxnSpPr>
            <p:cNvPr id="13" name="直線接點 12"/>
            <p:cNvCxnSpPr/>
            <p:nvPr/>
          </p:nvCxnSpPr>
          <p:spPr>
            <a:xfrm flipV="1">
              <a:off x="1463040" y="1697238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853739" y="1631069"/>
              <a:ext cx="1138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1101</a:t>
              </a:r>
              <a:endParaRPr lang="zh-TW" altLang="en-US" sz="32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853739" y="1989625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17" name="直線接點 16"/>
            <p:cNvCxnSpPr/>
            <p:nvPr/>
          </p:nvCxnSpPr>
          <p:spPr>
            <a:xfrm flipV="1">
              <a:off x="1463040" y="2499918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1853738" y="244682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 </a:t>
              </a:r>
              <a:r>
                <a:rPr lang="en-US" altLang="zh-TW" sz="3200" dirty="0" smtClean="0"/>
                <a:t> 1000</a:t>
              </a:r>
              <a:endParaRPr lang="zh-TW" altLang="en-US" sz="32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039390" y="285753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1463040" y="3364610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2673929" y="330055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1101</a:t>
              </a:r>
              <a:endParaRPr lang="zh-TW" altLang="en-US" sz="32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669772" y="365699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63040" y="4100017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2867889" y="404051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1000</a:t>
              </a:r>
              <a:endParaRPr lang="zh-TW" altLang="en-US" sz="32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863732" y="442403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28" name="直線接點 27"/>
            <p:cNvCxnSpPr/>
            <p:nvPr/>
          </p:nvCxnSpPr>
          <p:spPr>
            <a:xfrm flipV="1">
              <a:off x="1463040" y="4960553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053544" y="4954915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   011</a:t>
              </a:r>
              <a:endParaRPr lang="zh-TW" altLang="en-US" sz="3200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338744" y="480834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a.</a:t>
            </a:r>
            <a:endParaRPr lang="zh-TW" altLang="en-US" sz="4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5694213" y="612258"/>
            <a:ext cx="4854632" cy="5168501"/>
            <a:chOff x="540328" y="371189"/>
            <a:chExt cx="4854632" cy="5168501"/>
          </a:xfrm>
        </p:grpSpPr>
        <p:sp>
          <p:nvSpPr>
            <p:cNvPr id="34" name="文字方塊 33"/>
            <p:cNvSpPr txBox="1"/>
            <p:nvPr/>
          </p:nvSpPr>
          <p:spPr>
            <a:xfrm>
              <a:off x="540328" y="828389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1001)</a:t>
              </a:r>
              <a:endParaRPr lang="zh-TW" altLang="en-US" sz="32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654233" y="828389"/>
              <a:ext cx="3740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11111010101</a:t>
              </a:r>
              <a:endParaRPr lang="zh-TW" altLang="en-US" sz="3200" dirty="0"/>
            </a:p>
          </p:txBody>
        </p:sp>
        <p:cxnSp>
          <p:nvCxnSpPr>
            <p:cNvPr id="36" name="直線接點 35"/>
            <p:cNvCxnSpPr/>
            <p:nvPr/>
          </p:nvCxnSpPr>
          <p:spPr>
            <a:xfrm flipV="1">
              <a:off x="1463040" y="947651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281844" y="371189"/>
              <a:ext cx="26850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1110011</a:t>
              </a:r>
              <a:endParaRPr lang="zh-TW" altLang="en-US" sz="32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654232" y="1240038"/>
              <a:ext cx="37407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39" name="直線接點 38"/>
            <p:cNvCxnSpPr/>
            <p:nvPr/>
          </p:nvCxnSpPr>
          <p:spPr>
            <a:xfrm flipV="1">
              <a:off x="1463040" y="1697238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1853739" y="1631069"/>
              <a:ext cx="11388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1101</a:t>
              </a:r>
              <a:endParaRPr lang="zh-TW" altLang="en-US" sz="32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853739" y="1989625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42" name="直線接點 41"/>
            <p:cNvCxnSpPr/>
            <p:nvPr/>
          </p:nvCxnSpPr>
          <p:spPr>
            <a:xfrm flipV="1">
              <a:off x="1463040" y="2499918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1853738" y="244682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 </a:t>
              </a:r>
              <a:r>
                <a:rPr lang="en-US" altLang="zh-TW" sz="3200" dirty="0" smtClean="0"/>
                <a:t> 1000</a:t>
              </a:r>
              <a:endParaRPr lang="zh-TW" altLang="en-US" sz="32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039390" y="285753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1463040" y="3364610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2673929" y="3300554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1101</a:t>
              </a:r>
              <a:endParaRPr lang="zh-TW" altLang="en-US" sz="32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669772" y="365699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48" name="直線接點 47"/>
            <p:cNvCxnSpPr/>
            <p:nvPr/>
          </p:nvCxnSpPr>
          <p:spPr>
            <a:xfrm flipV="1">
              <a:off x="1463040" y="4100017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2867889" y="404051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1000</a:t>
              </a:r>
              <a:endParaRPr lang="zh-TW" altLang="en-US" sz="32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863732" y="4424037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1001</a:t>
              </a:r>
              <a:endParaRPr lang="zh-TW" altLang="en-US" sz="3200" dirty="0"/>
            </a:p>
          </p:txBody>
        </p:sp>
        <p:cxnSp>
          <p:nvCxnSpPr>
            <p:cNvPr id="51" name="直線接點 50"/>
            <p:cNvCxnSpPr/>
            <p:nvPr/>
          </p:nvCxnSpPr>
          <p:spPr>
            <a:xfrm flipV="1">
              <a:off x="1463040" y="4960553"/>
              <a:ext cx="2585258" cy="8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3053544" y="4954915"/>
              <a:ext cx="1313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/>
                <a:t>   011</a:t>
              </a:r>
              <a:endParaRPr lang="zh-TW" altLang="en-US" sz="3200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4680064" y="476815"/>
            <a:ext cx="1163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</a:t>
            </a:r>
            <a:r>
              <a:rPr lang="en-US" altLang="zh-TW" sz="4000" dirty="0" smtClean="0"/>
              <a:t>.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073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161</Words>
  <Application>Microsoft Office PowerPoint</Application>
  <PresentationFormat>寬螢幕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網路概論實習課L16</vt:lpstr>
      <vt:lpstr>P1. Suppose the information content of a packet is the bit pattern 1010 0111 0101 1001 and an even parity scheme is being used . What would the value of the field containing the parity bits be for the case of a two-dimensional parity scheme? Your answer should be such that a minimum-length checksum field is used.</vt:lpstr>
      <vt:lpstr>P5. Consider the generator , G=1001 ,and suppose that D has the value 11000111010. What is the value of R?</vt:lpstr>
      <vt:lpstr>P6.Rework the previous problem , but suppose that D has the value 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網路概論實習課L16</dc:title>
  <dc:creator>User</dc:creator>
  <cp:lastModifiedBy>User</cp:lastModifiedBy>
  <cp:revision>16</cp:revision>
  <dcterms:created xsi:type="dcterms:W3CDTF">2018-01-09T05:16:20Z</dcterms:created>
  <dcterms:modified xsi:type="dcterms:W3CDTF">2018-01-11T04:03:12Z</dcterms:modified>
</cp:coreProperties>
</file>