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EDDB-67DA-44EE-8E19-4E281D859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DF63D-A4E2-4F74-93FB-9EB1D103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C50F-A964-42E0-AFB7-CF87A34A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50-CF36-46D6-8232-DAEF75F056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323B-C296-4104-B23C-A62BE9FE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AE0B-B78E-44EB-AC45-D3095E48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406B-E924-4A13-AF1F-2915216D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D805-DE2F-4ABD-A67B-F93F402D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72C36-6281-4D1B-848D-C6AC00FB2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79688-AECA-4BAD-A1C4-FEEEE59F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50-CF36-46D6-8232-DAEF75F056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CD31-D8F2-439E-AA89-CCA72E2E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0DB28-D95D-40D4-B29C-4344B64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406B-E924-4A13-AF1F-2915216D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5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41E74-E100-44FA-B160-C2201F215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7E704-64BF-4253-888D-BBDD0411F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B593-D462-4FBB-BF09-A2C5572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50-CF36-46D6-8232-DAEF75F056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6D65-2DF6-4DB6-8374-C98131CE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95A9-540D-40E0-A13B-630721AE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406B-E924-4A13-AF1F-2915216D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C1BE-6753-48BC-93E2-396DB96D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E68F-E8A8-42AD-9ED0-B99303A6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1DFB-4E41-4A8E-8AB4-6121DF52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50-CF36-46D6-8232-DAEF75F056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89D3-350F-473A-88C6-EDE6380D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27AB8-5915-4949-A866-876C485B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406B-E924-4A13-AF1F-2915216D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76EF-9AD5-4F0E-9A3D-FF6BA10E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057F-B2DC-490E-B8E4-3235589E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786B-BC55-48E4-99EF-3BC3654B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50-CF36-46D6-8232-DAEF75F056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CF05-CF3B-4E95-AAE1-13B49DF4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6451-5B1B-4059-9194-88FB68E6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406B-E924-4A13-AF1F-2915216D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7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6220-6327-4229-8E03-815DB59E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13C3-0A82-4034-A8B3-BDBD4836F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1981-8A36-4CD8-B92E-0282F9B6C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8065-0FCD-4AE8-8309-5E7A4F2C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50-CF36-46D6-8232-DAEF75F056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3E8A8-36DC-4544-9A26-4C4FA488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E3213-55B6-4475-A203-35F2C7A9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406B-E924-4A13-AF1F-2915216D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52E-C3BA-420F-A2B4-4A683926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21C30-CA3D-45C1-A33E-9FD1FA92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4A15D-A326-4C6F-9D41-2287F7DF6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F0BBD-FAAA-4F96-9077-F8E313DD3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BF4F2-9070-42CA-966B-3DBD8C789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F42BB-23C6-4B32-8710-303FB16C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50-CF36-46D6-8232-DAEF75F056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FBC83-EB5F-433D-9D15-85C037E0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D62A2-276D-40BD-BF2A-FD76DFEE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406B-E924-4A13-AF1F-2915216D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1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CE9-885F-4F03-8515-1E816130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7E593-4852-4F6C-A67B-65CD14A0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50-CF36-46D6-8232-DAEF75F056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8AC1C-63D0-4920-822A-12EEAE54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902C2-73A8-4597-9280-FDFE33D4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406B-E924-4A13-AF1F-2915216D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6C946-5EFC-4C31-ABC3-ABF3C542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50-CF36-46D6-8232-DAEF75F056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47222-F4F1-4D6F-9B38-5093BECA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307C8-A3A2-469A-84AF-CF3A322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406B-E924-4A13-AF1F-2915216D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8EB4-74B3-4F76-89ED-492E4F7C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7196-6009-4198-845D-BE95B16A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391A3-7678-498E-B3A7-4DE5DCB5B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DB5CC-1ABD-4E81-9843-48E6A0B7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50-CF36-46D6-8232-DAEF75F056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FD493-A1CC-440C-8A65-64F60868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40E44-38BA-4C0A-B960-42BB87AF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406B-E924-4A13-AF1F-2915216D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555E-5E7B-4544-894B-1326424A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5F204-42B9-4573-93E4-F437B96C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FAF6B-FF4A-4D4F-91AA-146FB2051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6DB09-1DDE-4912-9021-7918982F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50-CF36-46D6-8232-DAEF75F056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A628E-8900-4A7D-9B2F-5ADD1B6E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7CC4-4CFF-417E-ABAF-27765B53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406B-E924-4A13-AF1F-2915216D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5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C0C47-8C4D-46EF-8061-18F82151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3F5E-F854-488B-B9EF-62945CA7B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C0775-E8F8-4580-A214-90A87DF58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4E50-CF36-46D6-8232-DAEF75F056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2650-2504-475F-B7BD-105483B5C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18AB-A8AE-47F3-99B1-500F73219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406B-E924-4A13-AF1F-2915216D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3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F95A-E4E3-479D-ACF5-C6E487C86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Region-CNN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0F4E-13F0-4769-8474-827B5FD03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a.k.a</a:t>
            </a:r>
            <a:r>
              <a:rPr lang="en-US" altLang="zh-CN" dirty="0"/>
              <a:t> R-CNN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41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49FC-5F10-40CE-8C41-0A747F2F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: Object Detection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CBC05-58B2-407F-8FF2-2EF2B415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9" y="1972060"/>
            <a:ext cx="10001250" cy="1933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9295C3-11D4-438B-BC18-5BE00555E965}"/>
              </a:ext>
            </a:extLst>
          </p:cNvPr>
          <p:cNvSpPr txBox="1"/>
          <p:nvPr/>
        </p:nvSpPr>
        <p:spPr>
          <a:xfrm>
            <a:off x="1454330" y="4397829"/>
            <a:ext cx="10398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Input : image</a:t>
            </a:r>
          </a:p>
          <a:p>
            <a:endParaRPr lang="en-US" altLang="zh-CN" sz="2800" dirty="0"/>
          </a:p>
          <a:p>
            <a:r>
              <a:rPr lang="en-US" altLang="zh-CN" sz="2800" dirty="0"/>
              <a:t>Output : class, bounding box(specified by center location and size)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937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C317-EDEE-4958-BA4A-7DD7AFB7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Solution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ABF8-2D6C-40EF-9CF3-D8FF1012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: classification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Bounding box : regression</a:t>
            </a:r>
          </a:p>
          <a:p>
            <a:endParaRPr lang="en-US" altLang="zh-CN" dirty="0"/>
          </a:p>
          <a:p>
            <a:r>
              <a:rPr lang="en-US" altLang="zh-CN" dirty="0"/>
              <a:t>Use CNN to extract features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18DA5-785B-49A8-BA11-32822B1D9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7" y="778601"/>
            <a:ext cx="52959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B90F-C17D-46E7-82B2-7F0187C1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Challenge: multiple objects in one image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4B47-FBE5-48FF-8180-DA67ADD8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 : segment image to several regions before predicting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Exhaustive search : computationally expensive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Selective search : bottom-up approach</a:t>
            </a:r>
          </a:p>
        </p:txBody>
      </p:sp>
    </p:spTree>
    <p:extLst>
      <p:ext uri="{BB962C8B-B14F-4D97-AF65-F5344CB8AC3E}">
        <p14:creationId xmlns:p14="http://schemas.microsoft.com/office/powerpoint/2010/main" val="178614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66DF-5CA1-406F-A890-E0F8DABE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with R-CNN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9171-1B55-42B6-A569-1CCA22D9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Still takes huge amount of time to train and test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Cannot be used in real time prediction (still slow)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Fixed search algorithm : can lead to bad candidates generation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99D53-67C2-4899-8D2B-5E93082D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993" y="615236"/>
            <a:ext cx="3530504" cy="21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FE17-04A4-492B-A89A-BDEC744A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 on R-CNN : Fast R-CNN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4C71-6C07-433F-AF83-F498C56F1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Feed input image to CNN instead of region proposals, reducing unnecessary convolution operation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C2571-DCF7-4076-BEFB-13F79A2D3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6792"/>
            <a:ext cx="6147163" cy="2495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AA18C-7107-46C3-AC68-1C4221547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16" y="3425076"/>
            <a:ext cx="5888963" cy="20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D5F6-B90B-4E6D-B413-988D75D9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improve : Faster R-CNN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37F0-FBA0-4FBA-B839-7AC82171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333"/>
            <a:ext cx="10515600" cy="4351338"/>
          </a:xfrm>
        </p:spPr>
        <p:txBody>
          <a:bodyPr/>
          <a:lstStyle/>
          <a:p>
            <a:r>
              <a:rPr lang="en-US" altLang="zh-CN" dirty="0"/>
              <a:t>Eliminate selective searching, let the network learn the region proposals, speeding up the procedure</a:t>
            </a:r>
          </a:p>
          <a:p>
            <a:endParaRPr lang="en-US" altLang="zh-CN" dirty="0"/>
          </a:p>
          <a:p>
            <a:r>
              <a:rPr lang="en-US" altLang="zh-CN" dirty="0"/>
              <a:t>Support real time prediction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A5FD4-B988-46BB-9211-C44387B33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81" y="2825687"/>
            <a:ext cx="3457696" cy="348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60C99F-5B0F-4185-86DE-460918392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92" y="3939976"/>
            <a:ext cx="5174796" cy="25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7F63-02A9-4656-9A7A-172F9825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7B8E-A6D7-4410-B574-F8983BFF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r>
              <a:rPr lang="en-US" altLang="zh-CN" dirty="0"/>
              <a:t>J.R.R. </a:t>
            </a:r>
            <a:r>
              <a:rPr lang="en-US" altLang="zh-CN" dirty="0" err="1"/>
              <a:t>Uijlings</a:t>
            </a:r>
            <a:r>
              <a:rPr lang="en-US" altLang="zh-CN" dirty="0"/>
              <a:t> et al, Selective Search for Object Recognition</a:t>
            </a:r>
          </a:p>
          <a:p>
            <a:endParaRPr lang="en-US" altLang="zh-CN" dirty="0"/>
          </a:p>
          <a:p>
            <a:r>
              <a:rPr lang="en-US" altLang="zh-CN" dirty="0" err="1"/>
              <a:t>Shaoqing</a:t>
            </a:r>
            <a:r>
              <a:rPr lang="en-US" altLang="zh-CN" dirty="0"/>
              <a:t> ren et al, Faster R-CNN: Towards Real-Time Object</a:t>
            </a:r>
          </a:p>
          <a:p>
            <a:pPr marL="0" indent="0">
              <a:buNone/>
            </a:pPr>
            <a:r>
              <a:rPr lang="en-US" altLang="zh-CN" dirty="0"/>
              <a:t>   Detection with Region Proposal Networks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546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D34FE-6FA1-4DED-8FF4-ACD690E3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358C-0A1E-4AF8-B950-0EB54E5C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5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184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Region-CNN</vt:lpstr>
      <vt:lpstr>Problem : Object Detection</vt:lpstr>
      <vt:lpstr>One Solution</vt:lpstr>
      <vt:lpstr>Challenge: multiple objects in one image</vt:lpstr>
      <vt:lpstr>Problem with R-CNN</vt:lpstr>
      <vt:lpstr>Improve on R-CNN : Fast R-CNN</vt:lpstr>
      <vt:lpstr>Further improve : Faster R-CNN</vt:lpstr>
      <vt:lpstr>References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steven</dc:creator>
  <cp:lastModifiedBy>steven</cp:lastModifiedBy>
  <cp:revision>16</cp:revision>
  <dcterms:created xsi:type="dcterms:W3CDTF">2022-05-22T06:13:06Z</dcterms:created>
  <dcterms:modified xsi:type="dcterms:W3CDTF">2022-05-30T16:29:53Z</dcterms:modified>
</cp:coreProperties>
</file>