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3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93EF-1167-6F37-9B52-336A3AA10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F71D7-516F-A900-AAE8-F1BA5CFB2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2CE0-6441-14E7-7523-48613559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AE4-6EE2-45C4-BCF7-2A079F143B7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6660-4897-B440-3A7A-4150CF05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A6AEF-3D9F-FF09-20ED-9BA5A6E6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5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EBAF-A39F-4912-5C0B-A038391C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0FB00-DB88-2DC7-E9D6-39AFE4CF2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D9046-2C2B-50CE-DE6B-C899ADEE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AE4-6EE2-45C4-BCF7-2A079F143B7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9B5A-533E-87DD-6BB6-7C078840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6F604-F4C5-84E2-A4AF-20184B94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28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FF0A8-344D-0E5A-02A3-39CB8C97A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5A5EB-7B6C-F9A9-1DAE-CDD11AFD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C003C-134F-25D5-EDD6-08F8DD9E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AE4-6EE2-45C4-BCF7-2A079F143B7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87BA4-DB78-F931-0BCA-0A9A720C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B53CB-D090-1745-9573-4FCF2B5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93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491A-B213-7721-02E3-F0878219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487D-5621-5082-507C-C2555ACAA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A5C2D-10BB-A3ED-EB40-9CDCB8A3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AE4-6EE2-45C4-BCF7-2A079F143B7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E28FE-AD86-05F6-AAC3-3711BDC4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1642-5D25-F7C2-DA85-F209DFCD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22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5F81-F372-A058-37AE-B7688EFE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C49EF-4960-F3D4-0573-824026EE1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2418A-BE6E-BCD1-3BF9-95BB5550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AE4-6EE2-45C4-BCF7-2A079F143B7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5B3AA-AC2A-9893-3B49-0CE7FFF1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FA310-9929-C89A-4DEC-C7E466E4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65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76E8-8F7E-8A12-24E1-71462CA3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D84D-34FD-1283-2471-EFCEC1ACF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A7840-6046-6779-7513-1157FDF08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D9D6E-896A-24C4-9EBB-0C5D1A6F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AE4-6EE2-45C4-BCF7-2A079F143B7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D6CB-B363-031D-098E-FE8DF923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4EAB9-E0F8-F77A-BAFF-493A90A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99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F100-F2B3-A4EC-735B-504A8F03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63947-EE3A-8E46-797B-420BBD995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B9C16-7049-E57F-ADD6-74BC01BEF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E2A07-C365-32AA-FA19-6E4405286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9476C-9F0D-A801-81D4-5F32F1D97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795F9-3F9A-F6F1-2EF0-10D1BFDA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AE4-6EE2-45C4-BCF7-2A079F143B7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EC7C6-0E45-8882-9869-70053FA6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A83A1-68B0-E1AC-A950-1832C0B5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3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614D-02E1-BC9D-21CB-21AC1BF4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4FDBC-E5D1-98F1-A728-D73598E5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AE4-6EE2-45C4-BCF7-2A079F143B7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7CD29-E393-CA0F-7AEA-DB7939A8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FBF6B-2CE7-B40F-F2B9-623D1DDE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58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02BBE-FED8-C955-56BB-9CE11738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AE4-6EE2-45C4-BCF7-2A079F143B7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EF82D-840E-A11A-E8B2-2D9A6021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BBD48-FE96-A3E8-3A81-D72DCCDC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7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8456-9985-E4A1-0A92-CA93586C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506A-CBAE-3029-2594-58750E24E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F9E7C-C630-2169-E10D-9BDF5B356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94605-85E4-F924-801D-87749085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AE4-6EE2-45C4-BCF7-2A079F143B7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08666-1F8D-B201-87E8-B562F356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0B60A-AF3F-2CA8-1BE0-CB6E1B16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27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5F35-6BD5-ED03-8A80-B5DBE3A9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A5BB8-93E3-3E24-29D2-F56CD632F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E6C27-B730-A745-4D8E-586759B2D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1D343-668E-579F-58BE-DA6A5AAE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AE4-6EE2-45C4-BCF7-2A079F143B7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65DF-1D7C-AF68-F833-E0943C5F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5998E-AB60-C6AC-A7EC-CA649838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0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3F1CD-5F16-3181-F0DE-578AD9DA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B34CB-FBD3-B985-58D1-7CC1E8E6D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561F-348A-6719-130A-5E9091066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E3AE4-6EE2-45C4-BCF7-2A079F143B7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63C86-D15E-6FA7-11EE-CBD378485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45F8-F300-3D19-A365-BD3075E88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62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FE61-A9EB-151F-FA87-A0DDDFA42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5" y="272144"/>
            <a:ext cx="11854543" cy="2649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Pizza Stores: Interactive </a:t>
            </a:r>
            <a:r>
              <a:rPr lang="en-US" dirty="0" err="1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Ms</a:t>
            </a:r>
            <a: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 Excel Dashboard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0359D-A1C2-E617-A8E2-63655CFEA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809" y="3429000"/>
            <a:ext cx="10902647" cy="2111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project is a </a:t>
            </a:r>
            <a:r>
              <a:rPr lang="en-US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Ms</a:t>
            </a:r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Excel dashboard designed to create an annual sales report for Pizza Stores , providing real-time progress and sales insights for the employees and owner of Pizza Store. The interactive visual story aims to aid in increasing sales with rich data visualizations.</a:t>
            </a:r>
            <a:endParaRPr lang="en-IN" dirty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r>
              <a:rPr lang="en-IN" dirty="0">
                <a:solidFill>
                  <a:srgbClr val="FFE5E5"/>
                </a:solidFill>
                <a:latin typeface="DM Sans" pitchFamily="34" charset="0"/>
              </a:rPr>
              <a:t>By- Sunny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3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67E9-FE78-5F6D-D192-508F4B70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086" y="1219200"/>
            <a:ext cx="7837714" cy="101237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</a:br>
            <a: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Duration: Jan 2024 - July 2026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F3E2-6DBC-E2B4-79EF-B1DC64831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086" y="2329543"/>
            <a:ext cx="7837714" cy="43542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project will cover the data analysis and visualization process from January 2024 to July 2026, ensuring that the annual sales report includes insights from every year of Data</a:t>
            </a:r>
            <a:endParaRPr lang="en-IN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F8A41BCB-1E6A-8CE6-43B6-C06C8BA87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84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4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933F-C34D-22D4-D644-AE15C497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857" y="979714"/>
            <a:ext cx="7053943" cy="957942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</a:br>
            <a: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Objectives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100E-0CC7-7C40-B0C0-AE541D22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856" y="2024743"/>
            <a:ext cx="7053944" cy="4468132"/>
          </a:xfrm>
        </p:spPr>
        <p:txBody>
          <a:bodyPr/>
          <a:lstStyle/>
          <a:p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Create an annual sales report for Pizza Stores</a:t>
            </a:r>
          </a:p>
          <a:p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Enable employees to understand customers' behavior</a:t>
            </a:r>
            <a:endParaRPr lang="en-US" dirty="0"/>
          </a:p>
          <a:p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Facilitate informed strategies for driving sales growth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DE85A5A9-62AF-63B1-15DB-9E092149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84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0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3F58-650A-503A-A99D-CC85D9C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6" y="713468"/>
            <a:ext cx="6618514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</a:br>
            <a: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Questions Addressed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E0BE-0758-CEB3-5C96-A68678F58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286" y="1817914"/>
            <a:ext cx="6618514" cy="461554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Comparison of Sales And Order of Using Single Dashboard</a:t>
            </a:r>
          </a:p>
          <a:p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Identification of the month with the highest sales and orders</a:t>
            </a:r>
            <a:endParaRPr lang="en-US" dirty="0"/>
          </a:p>
          <a:p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Identification of the top 10 Sales by Location</a:t>
            </a:r>
          </a:p>
          <a:p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Analysis of the relationship between Location, Brands, and Sales.</a:t>
            </a:r>
            <a:endParaRPr lang="en-US" dirty="0"/>
          </a:p>
          <a:p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Identification of the highest selling types and sizes</a:t>
            </a:r>
            <a:endParaRPr lang="en-US" dirty="0"/>
          </a:p>
          <a:p>
            <a:endParaRPr lang="en-US" dirty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BC742354-CB54-5D2F-6C6D-E481B1C6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84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3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A13F-A0C3-9966-F93E-CC8C99FA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686" y="751114"/>
            <a:ext cx="8066314" cy="939574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</a:br>
            <a: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Sample Insights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C4ED5-EB92-5E99-5296-67720590C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5686" y="1825624"/>
            <a:ext cx="8066314" cy="503237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Top 3  Performing Brands were Domino’s , Papa John’s and Little </a:t>
            </a:r>
            <a:r>
              <a:rPr lang="en-IN" dirty="0" err="1">
                <a:solidFill>
                  <a:schemeClr val="bg1"/>
                </a:solidFill>
              </a:rPr>
              <a:t>Caesers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Top 3 Locations were Milwaukee (WI), Louisville (KY) and Dallas (TX)</a:t>
            </a:r>
          </a:p>
          <a:p>
            <a:r>
              <a:rPr lang="en-IN" dirty="0">
                <a:solidFill>
                  <a:schemeClr val="bg1"/>
                </a:solidFill>
              </a:rPr>
              <a:t>Online Sales are Dominating</a:t>
            </a:r>
          </a:p>
          <a:p>
            <a:r>
              <a:rPr lang="en-IN" dirty="0">
                <a:solidFill>
                  <a:schemeClr val="bg1"/>
                </a:solidFill>
              </a:rPr>
              <a:t>Most Favourite Types were Non Veg , Veg and Cheese Burst</a:t>
            </a:r>
          </a:p>
          <a:p>
            <a:r>
              <a:rPr lang="en-IN" dirty="0">
                <a:solidFill>
                  <a:schemeClr val="bg1"/>
                </a:solidFill>
              </a:rPr>
              <a:t>Most Purchased Size of Pizza was Medium </a:t>
            </a:r>
          </a:p>
          <a:p>
            <a:r>
              <a:rPr lang="en-IN" dirty="0">
                <a:solidFill>
                  <a:schemeClr val="bg1"/>
                </a:solidFill>
              </a:rPr>
              <a:t>August has the Maximum Sales</a:t>
            </a:r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ADE80A92-9912-5E95-39EA-632E968D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84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F8C8-8453-E9B5-BD8F-F52B4CE2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170" y="772886"/>
            <a:ext cx="6607630" cy="162197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</a:br>
            <a: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Final Conclusion and Recommendations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6CAF2-E340-D087-AC21-6C5B4D5D6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170" y="2569029"/>
            <a:ext cx="6607629" cy="428897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Maximum Orders are Placed at Papa John’s</a:t>
            </a:r>
          </a:p>
          <a:p>
            <a:r>
              <a:rPr lang="en-IN" dirty="0">
                <a:solidFill>
                  <a:schemeClr val="bg1"/>
                </a:solidFill>
              </a:rPr>
              <a:t>Most Delivery Efficient Was Little Ceasor</a:t>
            </a:r>
          </a:p>
          <a:p>
            <a:r>
              <a:rPr lang="en-IN">
                <a:solidFill>
                  <a:schemeClr val="bg1"/>
                </a:solidFill>
              </a:rPr>
              <a:t>Dominos </a:t>
            </a:r>
            <a:r>
              <a:rPr lang="en-IN" dirty="0">
                <a:solidFill>
                  <a:schemeClr val="bg1"/>
                </a:solidFill>
              </a:rPr>
              <a:t>has the most Product Variety</a:t>
            </a:r>
          </a:p>
          <a:p>
            <a:r>
              <a:rPr lang="en-IN" dirty="0">
                <a:solidFill>
                  <a:schemeClr val="bg1"/>
                </a:solidFill>
              </a:rPr>
              <a:t>Macros Pizza has Normal Operation leads to Normal Sales</a:t>
            </a:r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F896A69D-1569-7A8F-3377-C36B67DD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84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27DF-82D7-6056-0B17-727FE82D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42" y="1926771"/>
            <a:ext cx="7271658" cy="1170668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</a:br>
            <a: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Task Performed and Tools Used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ADB5C-B27F-0A60-E7E4-F1AA9EB7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142" y="3167743"/>
            <a:ext cx="7271657" cy="2732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Data cleaning, processing, analysis, visualization, and report creation were executed using </a:t>
            </a:r>
            <a:r>
              <a:rPr lang="en-US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Ms</a:t>
            </a:r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Excel. The tool was leveraged to provide an interactive visual story of the store's annual sales insights.</a:t>
            </a:r>
            <a:endParaRPr lang="en-US" dirty="0"/>
          </a:p>
          <a:p>
            <a:endParaRPr lang="en-IN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6F7E08CE-A43B-875F-F384-51A7D663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84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1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8405-8D49-A7E1-FA73-96485D2F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171" y="1360714"/>
            <a:ext cx="8207828" cy="1001486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</a:br>
            <a: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Audience and Purpose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3F77-B0A5-F26C-B0A0-44BBCBF5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171" y="2667000"/>
            <a:ext cx="8207828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informative and solution-oriented annual sales report is tailored for employees with basic data analysis knowledge at Pizza’s Store. Its purpose is to equip them with valuable insights to drive sales growth</a:t>
            </a:r>
            <a:endParaRPr lang="en-IN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BFF5F804-5E21-E77A-FF93-27923680D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84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7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348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Dela Gothic One</vt:lpstr>
      <vt:lpstr>DM Sans</vt:lpstr>
      <vt:lpstr>Office Theme</vt:lpstr>
      <vt:lpstr>Pizza Stores: Interactive Ms Excel Dashboard </vt:lpstr>
      <vt:lpstr> Duration: Jan 2024 - July 2026 </vt:lpstr>
      <vt:lpstr> Objectives </vt:lpstr>
      <vt:lpstr> Questions Addressed </vt:lpstr>
      <vt:lpstr> Sample Insights </vt:lpstr>
      <vt:lpstr> Final Conclusion and Recommendations </vt:lpstr>
      <vt:lpstr> Task Performed and Tools Used </vt:lpstr>
      <vt:lpstr> Audience and Purpose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khushi sharma</dc:creator>
  <cp:lastModifiedBy>khushi sharma</cp:lastModifiedBy>
  <cp:revision>3</cp:revision>
  <dcterms:created xsi:type="dcterms:W3CDTF">2025-07-24T04:54:35Z</dcterms:created>
  <dcterms:modified xsi:type="dcterms:W3CDTF">2025-07-31T11:12:57Z</dcterms:modified>
</cp:coreProperties>
</file>