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5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1">
            <a:extLst>
              <a:ext uri="{FF2B5EF4-FFF2-40B4-BE49-F238E27FC236}">
                <a16:creationId xmlns:a16="http://schemas.microsoft.com/office/drawing/2014/main" id="{CD48C1D2-F75B-4F0A-8899-A1E13839C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altLang="zh-CN" sz="4400">
                <a:solidFill>
                  <a:srgbClr val="000000"/>
                </a:solidFill>
              </a:rPr>
              <a:t>Module 3</a:t>
            </a: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ECDB5AE-651D-43D9-8B7C-D49FA6551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</a:rPr>
              <a:t>File created on: 8/10/20 5:47:01 PM EDT</a:t>
            </a: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CF8EBD-4589-8841-A4B5-76DFFDEE8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70" y="3207987"/>
            <a:ext cx="4141760" cy="135642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826191-A662-844C-8E27-140BFC85B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561990"/>
            <a:ext cx="3876770" cy="126964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2BCA8572-3B1E-43C0-ABC8-7F7F98202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706" y="1143000"/>
            <a:ext cx="6391962" cy="51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0EF06-94FE-9D46-BD9A-9A8588E7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Customer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799C14-5F46-9048-94C3-23EF9F228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251" y="1690688"/>
            <a:ext cx="7759700" cy="434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BA6567-F50D-AA4B-80D7-97C7606DF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900" y="126206"/>
            <a:ext cx="54991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1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C070E-36F2-6A43-85D6-32C0E2A0D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4" y="365126"/>
            <a:ext cx="6987396" cy="68729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Age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customers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79CC0-1C33-E142-A8A1-99BA1DF3C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682" y="0"/>
            <a:ext cx="5499100" cy="180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05666F-1920-C541-9343-B935A0A90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89" y="1422662"/>
            <a:ext cx="4623760" cy="4279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6A14FA-FEC1-A948-AF14-955522C24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306" y="1417550"/>
            <a:ext cx="4961605" cy="44644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DCC987-9812-354A-92EF-E3A874899A4F}"/>
              </a:ext>
            </a:extLst>
          </p:cNvPr>
          <p:cNvSpPr txBox="1"/>
          <p:nvPr/>
        </p:nvSpPr>
        <p:spPr>
          <a:xfrm>
            <a:off x="1293962" y="6123542"/>
            <a:ext cx="277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Platinum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Gold</a:t>
            </a:r>
            <a:r>
              <a:rPr lang="zh-CN" altLang="en-US" dirty="0"/>
              <a:t> </a:t>
            </a:r>
            <a:r>
              <a:rPr lang="en-US" altLang="zh-CN" dirty="0"/>
              <a:t>Customers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D0C8FF-D84F-E542-93AF-8CEDB57413EB}"/>
              </a:ext>
            </a:extLst>
          </p:cNvPr>
          <p:cNvSpPr txBox="1"/>
          <p:nvPr/>
        </p:nvSpPr>
        <p:spPr>
          <a:xfrm>
            <a:off x="8342712" y="6123542"/>
            <a:ext cx="270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Silver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Bronze</a:t>
            </a:r>
            <a:r>
              <a:rPr lang="zh-CN" altLang="en-US" dirty="0"/>
              <a:t> </a:t>
            </a:r>
            <a:r>
              <a:rPr lang="en-US" altLang="zh-CN" dirty="0"/>
              <a:t>Customers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00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C070E-36F2-6A43-85D6-32C0E2A0D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04" y="381965"/>
            <a:ext cx="6987396" cy="68729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n-lt"/>
              </a:rPr>
              <a:t>Gender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Distribution</a:t>
            </a: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79CC0-1C33-E142-A8A1-99BA1DF3C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682" y="0"/>
            <a:ext cx="5499100" cy="1803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DCC987-9812-354A-92EF-E3A874899A4F}"/>
              </a:ext>
            </a:extLst>
          </p:cNvPr>
          <p:cNvSpPr txBox="1"/>
          <p:nvPr/>
        </p:nvSpPr>
        <p:spPr>
          <a:xfrm>
            <a:off x="1056169" y="5754210"/>
            <a:ext cx="277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Platinum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Gold</a:t>
            </a:r>
            <a:r>
              <a:rPr lang="zh-CN" altLang="en-US" dirty="0"/>
              <a:t> </a:t>
            </a:r>
            <a:r>
              <a:rPr lang="en-US" altLang="zh-CN" dirty="0"/>
              <a:t>Customers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D0C8FF-D84F-E542-93AF-8CEDB57413EB}"/>
              </a:ext>
            </a:extLst>
          </p:cNvPr>
          <p:cNvSpPr txBox="1"/>
          <p:nvPr/>
        </p:nvSpPr>
        <p:spPr>
          <a:xfrm>
            <a:off x="7963150" y="5827101"/>
            <a:ext cx="270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Silver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Bronze</a:t>
            </a:r>
            <a:r>
              <a:rPr lang="zh-CN" altLang="en-US" dirty="0"/>
              <a:t> </a:t>
            </a:r>
            <a:r>
              <a:rPr lang="en-US" altLang="zh-CN" dirty="0"/>
              <a:t>Customers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C4FCF5-9695-5F40-ABBF-6A144D568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18" y="1264196"/>
            <a:ext cx="8242594" cy="45087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D017D2-258D-F24B-9519-5CAB0204E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100" y="1264196"/>
            <a:ext cx="5274094" cy="45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06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FF5D-6F65-CA41-A522-D2AF7C8BC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45" y="224287"/>
            <a:ext cx="11077755" cy="1466401"/>
          </a:xfrm>
        </p:spPr>
        <p:txBody>
          <a:bodyPr/>
          <a:lstStyle/>
          <a:p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Industry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EE241-83A2-C14C-A254-6F819334E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900" y="0"/>
            <a:ext cx="5499100" cy="1803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C81928-3F7E-854C-8476-602871C2AA3E}"/>
              </a:ext>
            </a:extLst>
          </p:cNvPr>
          <p:cNvSpPr txBox="1"/>
          <p:nvPr/>
        </p:nvSpPr>
        <p:spPr>
          <a:xfrm>
            <a:off x="1587261" y="5221035"/>
            <a:ext cx="274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Platinum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Gold</a:t>
            </a:r>
            <a:r>
              <a:rPr lang="zh-CN" altLang="en-US" dirty="0"/>
              <a:t> </a:t>
            </a:r>
            <a:r>
              <a:rPr lang="en-US" altLang="zh-CN" dirty="0"/>
              <a:t>Customer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62FD06-7169-F844-84A0-1B32F347A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830" y="1803400"/>
            <a:ext cx="6377078" cy="29976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D084F4-63CB-7745-AA92-AE60D060E704}"/>
              </a:ext>
            </a:extLst>
          </p:cNvPr>
          <p:cNvSpPr txBox="1"/>
          <p:nvPr/>
        </p:nvSpPr>
        <p:spPr>
          <a:xfrm>
            <a:off x="7862195" y="5221035"/>
            <a:ext cx="256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Sliver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Bronze</a:t>
            </a:r>
            <a:r>
              <a:rPr lang="zh-CN" altLang="en-US" dirty="0"/>
              <a:t> </a:t>
            </a:r>
            <a:r>
              <a:rPr lang="en-US" altLang="zh-CN" dirty="0"/>
              <a:t>Customer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75EFD0-3E8E-5B48-AA80-A86414CD3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00" y="1803400"/>
            <a:ext cx="5626922" cy="312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E67D7-5F4E-ED41-BF67-7320C4F83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32" y="238918"/>
            <a:ext cx="10515600" cy="1325563"/>
          </a:xfrm>
        </p:spPr>
        <p:txBody>
          <a:bodyPr/>
          <a:lstStyle/>
          <a:p>
            <a:r>
              <a:rPr lang="en-US" altLang="zh-CN" dirty="0"/>
              <a:t>Wealth</a:t>
            </a:r>
            <a:r>
              <a:rPr lang="zh-CN" altLang="en-US" dirty="0"/>
              <a:t> </a:t>
            </a:r>
            <a:r>
              <a:rPr lang="en-US" altLang="zh-CN" dirty="0"/>
              <a:t>Segment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DA125-D907-ED49-984B-E10CC86E2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269" y="0"/>
            <a:ext cx="5499100" cy="180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6112C4-361A-2942-84DE-D5626CF16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344" y="1860550"/>
            <a:ext cx="4533900" cy="3136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6339A3-DEF4-E649-86E6-130A318F6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024" y="1860550"/>
            <a:ext cx="4635500" cy="28725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2625C2-3B62-EB41-9B26-8D6CAD404851}"/>
              </a:ext>
            </a:extLst>
          </p:cNvPr>
          <p:cNvSpPr txBox="1"/>
          <p:nvPr/>
        </p:nvSpPr>
        <p:spPr>
          <a:xfrm>
            <a:off x="2087592" y="5279366"/>
            <a:ext cx="26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Platinum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Gold</a:t>
            </a:r>
            <a:r>
              <a:rPr lang="zh-CN" altLang="en-US" dirty="0"/>
              <a:t> </a:t>
            </a:r>
            <a:r>
              <a:rPr lang="en-US" altLang="zh-CN" dirty="0"/>
              <a:t>Customer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E5C512-039A-0249-8F2F-6E8C70BBB9CF}"/>
              </a:ext>
            </a:extLst>
          </p:cNvPr>
          <p:cNvSpPr txBox="1"/>
          <p:nvPr/>
        </p:nvSpPr>
        <p:spPr>
          <a:xfrm>
            <a:off x="7884544" y="5279366"/>
            <a:ext cx="256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Sliver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Bronze</a:t>
            </a:r>
            <a:r>
              <a:rPr lang="zh-CN" altLang="en-US" dirty="0"/>
              <a:t> </a:t>
            </a:r>
            <a:r>
              <a:rPr lang="en-US" altLang="zh-CN" dirty="0"/>
              <a:t>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6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47160-139F-8D4C-B6DC-B7B851EC8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85216-937E-3D4C-A568-9A2A767C7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07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analyzing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dirty="0"/>
              <a:t>Sprocket Central Pty Ltd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man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interested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bike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woman;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platinum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gold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financial</a:t>
            </a:r>
            <a:r>
              <a:rPr lang="zh-CN" altLang="en-US" dirty="0"/>
              <a:t> </a:t>
            </a:r>
            <a:r>
              <a:rPr lang="en-US" altLang="zh-CN" dirty="0"/>
              <a:t>services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health</a:t>
            </a:r>
            <a:r>
              <a:rPr lang="zh-CN" altLang="en-US" dirty="0"/>
              <a:t> </a:t>
            </a:r>
            <a:r>
              <a:rPr lang="en-US" altLang="zh-CN" dirty="0"/>
              <a:t>area.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40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49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highest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buying</a:t>
            </a:r>
            <a:r>
              <a:rPr lang="zh-CN" altLang="en-US" dirty="0"/>
              <a:t> </a:t>
            </a:r>
            <a:r>
              <a:rPr lang="en-US" altLang="zh-CN" dirty="0"/>
              <a:t>bikes.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suggest</a:t>
            </a:r>
            <a:r>
              <a:rPr lang="zh-CN" altLang="en-US" dirty="0"/>
              <a:t> </a:t>
            </a:r>
            <a:r>
              <a:rPr lang="en-US" dirty="0"/>
              <a:t>Sprocket Central Pty Ltd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invest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financial</a:t>
            </a:r>
            <a:r>
              <a:rPr lang="zh-CN" altLang="en-US" dirty="0"/>
              <a:t> </a:t>
            </a:r>
            <a:r>
              <a:rPr lang="en-US" altLang="zh-CN" dirty="0"/>
              <a:t>services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health</a:t>
            </a:r>
            <a:r>
              <a:rPr lang="zh-CN" altLang="en-US" dirty="0"/>
              <a:t> </a:t>
            </a:r>
            <a:r>
              <a:rPr lang="en-US" altLang="zh-CN" dirty="0"/>
              <a:t>industry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absorb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platinum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gold</a:t>
            </a:r>
            <a:r>
              <a:rPr lang="zh-CN" altLang="en-US" dirty="0"/>
              <a:t> </a:t>
            </a:r>
            <a:r>
              <a:rPr lang="en-US" altLang="zh-CN" dirty="0"/>
              <a:t>customers.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silver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bronze</a:t>
            </a:r>
            <a:r>
              <a:rPr lang="zh-CN" altLang="en-US" dirty="0"/>
              <a:t> </a:t>
            </a:r>
            <a:r>
              <a:rPr lang="en-US" altLang="zh-CN" dirty="0"/>
              <a:t>customers,</a:t>
            </a:r>
            <a:r>
              <a:rPr lang="zh-CN" altLang="en-US" dirty="0"/>
              <a:t> </a:t>
            </a:r>
            <a:r>
              <a:rPr lang="en-US" altLang="zh-CN" dirty="0"/>
              <a:t>RFM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zh-CN" altLang="en-US" dirty="0"/>
              <a:t> </a:t>
            </a:r>
            <a:r>
              <a:rPr lang="en-US" altLang="zh-CN" dirty="0"/>
              <a:t>shows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sliver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bronze</a:t>
            </a:r>
            <a:r>
              <a:rPr lang="zh-CN" altLang="en-US" dirty="0"/>
              <a:t> </a:t>
            </a:r>
            <a:r>
              <a:rPr lang="en-US" altLang="zh-CN" dirty="0"/>
              <a:t>customers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come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buy.</a:t>
            </a:r>
            <a:r>
              <a:rPr lang="zh-CN" altLang="en-US" dirty="0"/>
              <a:t> </a:t>
            </a:r>
            <a:r>
              <a:rPr lang="en-US" dirty="0"/>
              <a:t>Sprocket Central Pty Ltd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contact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customers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frequently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visit</a:t>
            </a:r>
            <a:r>
              <a:rPr lang="en-US" dirty="0"/>
              <a:t> Sprocket Central Pty Ltd </a:t>
            </a:r>
            <a:r>
              <a:rPr lang="en-US" altLang="zh-CN" dirty="0"/>
              <a:t>again.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130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182</Words>
  <Application>Microsoft Macintosh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Module 3</vt:lpstr>
      <vt:lpstr>PowerPoint Presentation</vt:lpstr>
      <vt:lpstr>Customer Type </vt:lpstr>
      <vt:lpstr>Age Distribution of customers</vt:lpstr>
      <vt:lpstr>Gender Distribution</vt:lpstr>
      <vt:lpstr>Job Industry Distribution </vt:lpstr>
      <vt:lpstr>Wealth Segment Distribution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</dc:title>
  <dc:creator>xili</dc:creator>
  <cp:lastModifiedBy>xili</cp:lastModifiedBy>
  <cp:revision>8</cp:revision>
  <dcterms:created xsi:type="dcterms:W3CDTF">2020-08-10T21:56:02Z</dcterms:created>
  <dcterms:modified xsi:type="dcterms:W3CDTF">2020-08-10T23:01:26Z</dcterms:modified>
</cp:coreProperties>
</file>