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11"/>
  </p:notesMasterIdLst>
  <p:sldIdLst>
    <p:sldId id="257" r:id="rId4"/>
    <p:sldId id="258" r:id="rId5"/>
    <p:sldId id="261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E00"/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Overflow="ellipsis" vert="horz" anchor="ctr" anchorCtr="1"/>
          <a:lstStyle/>
          <a:p>
            <a:pPr algn="ctr" defTabSz="914400"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200" b="1" i="0" u="none" strike="noStrike" kern="1200" cap="none" spc="100" normalizeH="0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one day</a:t>
            </a:r>
            <a:endParaRPr lang="en-US" altLang="zh-CN" sz="3200" b="1" i="0" u="none" strike="noStrike" kern="1200" cap="none" spc="100" normalizeH="0" baseline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347560075587636"/>
          <c:y val="0.044083526682134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accent1">
                    <a:alpha val="35000"/>
                  </a:scheme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accent2">
                    <a:alpha val="35000"/>
                  </a:scheme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accent3">
                    <a:alpha val="35000"/>
                  </a:scheme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accent4">
                    <a:alpha val="35000"/>
                  </a:schemeClr>
                </a:outerShdw>
              </a:effectLst>
            </c:spPr>
          </c:dPt>
          <c:dLbls>
            <c:dLbl>
              <c:idx val="0"/>
              <c:layout>
                <c:manualLayout>
                  <c:x val="-0.511111522335433"/>
                  <c:y val="-0.238165009160021"/>
                </c:manualLayout>
              </c:layout>
              <c:tx>
                <c:rich>
                  <a:bodyPr vertOverflow="ellipsis" anchor="ctr" anchorCtr="1"/>
                  <a:lstStyle/>
                  <a:p>
                    <a:pPr algn="ctr" defTabSz="914400">
                      <a:defRPr sz="9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3200" b="0" i="0" u="none" strike="noStrike" kern="1200" cap="none" normalizeH="0" baseline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fun</a:t>
                    </a:r>
                    <a:r>
                      <a:rPr lang="en-US" altLang="zh-CN" sz="900" b="0" i="0" u="none" strike="noStrike" kern="1200" cap="none" normalizeH="0" baseline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n</a:t>
                    </a:r>
                    <a:endParaRPr lang="en-US" altLang="zh-CN" sz="900" b="0" i="0" u="none" strike="noStrike" kern="1200" cap="none" normalizeH="0" baseline="0">
                      <a:solidFill>
                        <a:schemeClr val="tx2"/>
                      </a:solidFill>
                      <a:effectLst/>
                      <a:latin typeface="+mn-lt"/>
                      <a:ea typeface="+mn-ea"/>
                      <a:cs typeface="+mn-cs"/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431581601488754"/>
                  <c:y val="0.179578874062232"/>
                </c:manualLayout>
              </c:layout>
              <c:tx>
                <c:rich>
                  <a:bodyPr vertOverflow="ellipsis" anchor="ctr" anchorCtr="1"/>
                  <a:lstStyle/>
                  <a:p>
                    <a:pPr algn="ctr" defTabSz="914400">
                      <a:defRPr sz="9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3200" b="0" i="0" u="none" strike="noStrike" kern="1200" cap="none" normalizeH="0" baseline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study</a:t>
                    </a:r>
                    <a:endParaRPr lang="en-US" altLang="zh-CN" sz="3200" b="0" i="0" u="none" strike="noStrike" kern="1200" cap="none" normalizeH="0" baseline="0">
                      <a:solidFill>
                        <a:schemeClr val="tx2"/>
                      </a:solidFill>
                      <a:effectLst/>
                      <a:latin typeface="+mn-lt"/>
                      <a:ea typeface="+mn-ea"/>
                      <a:cs typeface="+mn-cs"/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5715695952616"/>
                      <c:h val="0.079140112241986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656500250682227"/>
                  <c:y val="0.411261603962655"/>
                </c:manualLayout>
              </c:layout>
              <c:tx>
                <c:rich>
                  <a:bodyPr vertOverflow="ellipsis" anchor="ctr" anchorCtr="1"/>
                  <a:lstStyle/>
                  <a:p>
                    <a:pPr algn="ctr" defTabSz="914400">
                      <a:defRPr sz="9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3200" b="0" i="0" u="none" strike="noStrike" kern="1200" cap="none" normalizeH="0" baseline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homework</a:t>
                    </a:r>
                    <a:endParaRPr lang="en-US" altLang="zh-CN" sz="900" b="0" i="0" u="none" strike="noStrike" kern="1200" cap="none" normalizeH="0" baseline="0">
                      <a:solidFill>
                        <a:schemeClr val="tx2"/>
                      </a:solidFill>
                      <a:effectLst/>
                      <a:latin typeface="+mn-lt"/>
                      <a:ea typeface="+mn-ea"/>
                      <a:cs typeface="+mn-cs"/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75237213607961"/>
                      <c:h val="0.186919953596288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336727609349687"/>
                  <c:y val="-0.116879350348028"/>
                </c:manualLayout>
              </c:layout>
              <c:tx>
                <c:rich>
                  <a:bodyPr vertOverflow="ellipsis" anchor="ctr" anchorCtr="1"/>
                  <a:lstStyle/>
                  <a:p>
                    <a:pPr algn="ctr" defTabSz="914400">
                      <a:defRPr sz="9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3200" b="0" i="0" u="none" strike="noStrike" kern="1200" cap="none" normalizeH="0" baseline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a:t>work</a:t>
                    </a:r>
                    <a:endParaRPr lang="en-US" altLang="zh-CN" sz="3200" b="0" i="0" u="none" strike="noStrike" kern="1200" cap="none" normalizeH="0" baseline="0">
                      <a:solidFill>
                        <a:schemeClr val="tx2"/>
                      </a:solidFill>
                      <a:effectLst/>
                      <a:latin typeface="+mn-lt"/>
                      <a:ea typeface="+mn-ea"/>
                      <a:cs typeface="+mn-cs"/>
                    </a:endParaRPr>
                  </a:p>
                </c:rich>
              </c:tx>
              <c:numFmt formatCode="General" sourceLinked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0587826891923"/>
                      <c:h val="0.132250580046404"/>
                    </c:manualLayout>
                  </c15:layout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8.2</c:v>
                </c:pt>
                <c:pt idx="1" c:formatCode="General">
                  <c:v>3.2</c:v>
                </c:pt>
                <c:pt idx="2" c:formatCode="General">
                  <c:v>1.4</c:v>
                </c:pt>
                <c:pt idx="3" c:formatCode="General">
                  <c:v>1.2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2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Rounded MT Bold" charset="0"/>
                <a:ea typeface="黑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  <a:latin typeface="Arial Rounded MT Bold" charset="0"/>
                <a:ea typeface="黑体" charset="-122"/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endParaRPr lang="zh-CN" altLang="en-US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endParaRPr lang="zh-CN" altLang="en-US" dirty="0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DA08F-D7C2-48B6-BAD8-C5486C6CB0A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499539-D673-4C5E-B59A-3DD280F9CFA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4400" y="2115185"/>
            <a:ext cx="10363200" cy="1470025"/>
          </a:xfrm>
        </p:spPr>
        <p:txBody>
          <a:bodyPr/>
          <a:p>
            <a:r>
              <a:rPr lang="en-US" altLang="zh-CN" sz="6600"/>
              <a:t>My 2015</a:t>
            </a:r>
            <a:endParaRPr lang="en-US" altLang="zh-CN" sz="66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490"/>
          <p:cNvGrpSpPr/>
          <p:nvPr/>
        </p:nvGrpSpPr>
        <p:grpSpPr>
          <a:xfrm>
            <a:off x="2949575" y="1987550"/>
            <a:ext cx="742950" cy="741680"/>
            <a:chOff x="1206500" y="6161087"/>
            <a:chExt cx="1466850" cy="1465261"/>
          </a:xfrm>
        </p:grpSpPr>
        <p:sp>
          <p:nvSpPr>
            <p:cNvPr id="3105" name="Freeform 328"/>
            <p:cNvSpPr>
              <a:spLocks noEditPoints="1"/>
            </p:cNvSpPr>
            <p:nvPr/>
          </p:nvSpPr>
          <p:spPr>
            <a:xfrm>
              <a:off x="1243012" y="6232524"/>
              <a:ext cx="1430338" cy="13938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1" h="370">
                  <a:moveTo>
                    <a:pt x="373" y="253"/>
                  </a:moveTo>
                  <a:cubicBezTo>
                    <a:pt x="353" y="167"/>
                    <a:pt x="307" y="0"/>
                    <a:pt x="195" y="0"/>
                  </a:cubicBezTo>
                  <a:cubicBezTo>
                    <a:pt x="164" y="0"/>
                    <a:pt x="137" y="17"/>
                    <a:pt x="116" y="39"/>
                  </a:cubicBezTo>
                  <a:cubicBezTo>
                    <a:pt x="74" y="83"/>
                    <a:pt x="47" y="143"/>
                    <a:pt x="28" y="200"/>
                  </a:cubicBezTo>
                  <a:cubicBezTo>
                    <a:pt x="22" y="218"/>
                    <a:pt x="12" y="243"/>
                    <a:pt x="7" y="269"/>
                  </a:cubicBezTo>
                  <a:cubicBezTo>
                    <a:pt x="0" y="305"/>
                    <a:pt x="3" y="342"/>
                    <a:pt x="41" y="357"/>
                  </a:cubicBezTo>
                  <a:cubicBezTo>
                    <a:pt x="74" y="370"/>
                    <a:pt x="96" y="340"/>
                    <a:pt x="103" y="312"/>
                  </a:cubicBezTo>
                  <a:cubicBezTo>
                    <a:pt x="129" y="208"/>
                    <a:pt x="146" y="189"/>
                    <a:pt x="198" y="181"/>
                  </a:cubicBezTo>
                  <a:cubicBezTo>
                    <a:pt x="292" y="165"/>
                    <a:pt x="242" y="326"/>
                    <a:pt x="324" y="334"/>
                  </a:cubicBezTo>
                  <a:cubicBezTo>
                    <a:pt x="367" y="338"/>
                    <a:pt x="381" y="287"/>
                    <a:pt x="373" y="253"/>
                  </a:cubicBezTo>
                  <a:moveTo>
                    <a:pt x="217" y="143"/>
                  </a:moveTo>
                  <a:cubicBezTo>
                    <a:pt x="197" y="146"/>
                    <a:pt x="155" y="148"/>
                    <a:pt x="143" y="130"/>
                  </a:cubicBezTo>
                  <a:cubicBezTo>
                    <a:pt x="137" y="121"/>
                    <a:pt x="136" y="114"/>
                    <a:pt x="138" y="107"/>
                  </a:cubicBezTo>
                  <a:cubicBezTo>
                    <a:pt x="145" y="87"/>
                    <a:pt x="181" y="74"/>
                    <a:pt x="199" y="75"/>
                  </a:cubicBezTo>
                  <a:cubicBezTo>
                    <a:pt x="238" y="78"/>
                    <a:pt x="270" y="136"/>
                    <a:pt x="217" y="143"/>
                  </a:cubicBezTo>
                </a:path>
              </a:pathLst>
            </a:custGeom>
            <a:solidFill>
              <a:srgbClr val="F9A2A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Freeform 329"/>
            <p:cNvSpPr/>
            <p:nvPr/>
          </p:nvSpPr>
          <p:spPr>
            <a:xfrm>
              <a:off x="1265237" y="7404099"/>
              <a:ext cx="315913" cy="15081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84" h="40">
                  <a:moveTo>
                    <a:pt x="84" y="0"/>
                  </a:moveTo>
                  <a:cubicBezTo>
                    <a:pt x="56" y="3"/>
                    <a:pt x="28" y="4"/>
                    <a:pt x="0" y="5"/>
                  </a:cubicBezTo>
                  <a:cubicBezTo>
                    <a:pt x="2" y="13"/>
                    <a:pt x="5" y="21"/>
                    <a:pt x="10" y="27"/>
                  </a:cubicBezTo>
                  <a:cubicBezTo>
                    <a:pt x="18" y="34"/>
                    <a:pt x="29" y="40"/>
                    <a:pt x="40" y="40"/>
                  </a:cubicBezTo>
                  <a:cubicBezTo>
                    <a:pt x="42" y="40"/>
                    <a:pt x="45" y="40"/>
                    <a:pt x="47" y="39"/>
                  </a:cubicBezTo>
                  <a:cubicBezTo>
                    <a:pt x="68" y="34"/>
                    <a:pt x="78" y="18"/>
                    <a:pt x="84" y="0"/>
                  </a:cubicBezTo>
                </a:path>
              </a:pathLst>
            </a:custGeom>
            <a:solidFill>
              <a:srgbClr val="C60C1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Freeform 332"/>
            <p:cNvSpPr>
              <a:spLocks noEditPoints="1"/>
            </p:cNvSpPr>
            <p:nvPr/>
          </p:nvSpPr>
          <p:spPr>
            <a:xfrm>
              <a:off x="2351089" y="7151687"/>
              <a:ext cx="300036" cy="33813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80" h="90">
                  <a:moveTo>
                    <a:pt x="28" y="90"/>
                  </a:moveTo>
                  <a:cubicBezTo>
                    <a:pt x="28" y="90"/>
                    <a:pt x="29" y="90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moveTo>
                    <a:pt x="0" y="77"/>
                  </a:moveTo>
                  <a:cubicBezTo>
                    <a:pt x="7" y="84"/>
                    <a:pt x="16" y="89"/>
                    <a:pt x="28" y="90"/>
                  </a:cubicBezTo>
                  <a:cubicBezTo>
                    <a:pt x="16" y="89"/>
                    <a:pt x="7" y="84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moveTo>
                    <a:pt x="76" y="0"/>
                  </a:moveTo>
                  <a:cubicBezTo>
                    <a:pt x="77" y="3"/>
                    <a:pt x="78" y="6"/>
                    <a:pt x="78" y="9"/>
                  </a:cubicBezTo>
                  <a:cubicBezTo>
                    <a:pt x="80" y="15"/>
                    <a:pt x="80" y="21"/>
                    <a:pt x="80" y="28"/>
                  </a:cubicBezTo>
                  <a:cubicBezTo>
                    <a:pt x="80" y="21"/>
                    <a:pt x="80" y="15"/>
                    <a:pt x="78" y="9"/>
                  </a:cubicBezTo>
                  <a:cubicBezTo>
                    <a:pt x="78" y="6"/>
                    <a:pt x="77" y="3"/>
                    <a:pt x="76" y="0"/>
                  </a:cubicBezTo>
                </a:path>
              </a:pathLst>
            </a:custGeom>
            <a:solidFill>
              <a:srgbClr val="F5A3B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Freeform 333"/>
            <p:cNvSpPr>
              <a:spLocks noEditPoints="1"/>
            </p:cNvSpPr>
            <p:nvPr/>
          </p:nvSpPr>
          <p:spPr>
            <a:xfrm>
              <a:off x="2265363" y="7099298"/>
              <a:ext cx="385762" cy="390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3" h="104">
                  <a:moveTo>
                    <a:pt x="49" y="39"/>
                  </a:moveTo>
                  <a:cubicBezTo>
                    <a:pt x="48" y="39"/>
                    <a:pt x="47" y="38"/>
                    <a:pt x="47" y="37"/>
                  </a:cubicBezTo>
                  <a:cubicBezTo>
                    <a:pt x="47" y="37"/>
                    <a:pt x="47" y="35"/>
                    <a:pt x="46" y="32"/>
                  </a:cubicBezTo>
                  <a:cubicBezTo>
                    <a:pt x="46" y="31"/>
                    <a:pt x="47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0"/>
                    <a:pt x="50" y="30"/>
                    <a:pt x="50" y="31"/>
                  </a:cubicBezTo>
                  <a:cubicBezTo>
                    <a:pt x="51" y="35"/>
                    <a:pt x="51" y="36"/>
                    <a:pt x="51" y="36"/>
                  </a:cubicBezTo>
                  <a:cubicBezTo>
                    <a:pt x="51" y="37"/>
                    <a:pt x="50" y="38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89" y="4"/>
                  </a:moveTo>
                  <a:cubicBezTo>
                    <a:pt x="61" y="20"/>
                    <a:pt x="31" y="34"/>
                    <a:pt x="0" y="45"/>
                  </a:cubicBezTo>
                  <a:cubicBezTo>
                    <a:pt x="4" y="59"/>
                    <a:pt x="9" y="73"/>
                    <a:pt x="16" y="84"/>
                  </a:cubicBezTo>
                  <a:cubicBezTo>
                    <a:pt x="25" y="91"/>
                    <a:pt x="35" y="94"/>
                    <a:pt x="45" y="94"/>
                  </a:cubicBezTo>
                  <a:cubicBezTo>
                    <a:pt x="68" y="94"/>
                    <a:pt x="90" y="76"/>
                    <a:pt x="92" y="45"/>
                  </a:cubicBezTo>
                  <a:cubicBezTo>
                    <a:pt x="94" y="32"/>
                    <a:pt x="92" y="18"/>
                    <a:pt x="89" y="4"/>
                  </a:cubicBezTo>
                  <a:moveTo>
                    <a:pt x="96" y="0"/>
                  </a:moveTo>
                  <a:cubicBezTo>
                    <a:pt x="94" y="1"/>
                    <a:pt x="92" y="2"/>
                    <a:pt x="90" y="3"/>
                  </a:cubicBezTo>
                  <a:cubicBezTo>
                    <a:pt x="95" y="24"/>
                    <a:pt x="97" y="45"/>
                    <a:pt x="88" y="65"/>
                  </a:cubicBezTo>
                  <a:cubicBezTo>
                    <a:pt x="80" y="83"/>
                    <a:pt x="65" y="97"/>
                    <a:pt x="46" y="97"/>
                  </a:cubicBezTo>
                  <a:cubicBezTo>
                    <a:pt x="42" y="97"/>
                    <a:pt x="38" y="96"/>
                    <a:pt x="34" y="95"/>
                  </a:cubicBezTo>
                  <a:cubicBezTo>
                    <a:pt x="30" y="94"/>
                    <a:pt x="26" y="93"/>
                    <a:pt x="23" y="91"/>
                  </a:cubicBezTo>
                  <a:cubicBezTo>
                    <a:pt x="30" y="98"/>
                    <a:pt x="39" y="103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5" y="104"/>
                    <a:pt x="57" y="104"/>
                  </a:cubicBezTo>
                  <a:cubicBezTo>
                    <a:pt x="89" y="104"/>
                    <a:pt x="103" y="72"/>
                    <a:pt x="103" y="42"/>
                  </a:cubicBezTo>
                  <a:cubicBezTo>
                    <a:pt x="103" y="35"/>
                    <a:pt x="103" y="29"/>
                    <a:pt x="101" y="23"/>
                  </a:cubicBezTo>
                  <a:cubicBezTo>
                    <a:pt x="101" y="20"/>
                    <a:pt x="100" y="17"/>
                    <a:pt x="99" y="14"/>
                  </a:cubicBezTo>
                  <a:cubicBezTo>
                    <a:pt x="98" y="10"/>
                    <a:pt x="97" y="5"/>
                    <a:pt x="96" y="0"/>
                  </a:cubicBezTo>
                </a:path>
              </a:pathLst>
            </a:custGeom>
            <a:solidFill>
              <a:srgbClr val="C60C1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Freeform 334"/>
            <p:cNvSpPr/>
            <p:nvPr/>
          </p:nvSpPr>
          <p:spPr>
            <a:xfrm>
              <a:off x="1206500" y="6161087"/>
              <a:ext cx="1438274" cy="14192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3" h="377">
                  <a:moveTo>
                    <a:pt x="8" y="278"/>
                  </a:moveTo>
                  <a:cubicBezTo>
                    <a:pt x="23" y="210"/>
                    <a:pt x="51" y="137"/>
                    <a:pt x="91" y="81"/>
                  </a:cubicBezTo>
                  <a:cubicBezTo>
                    <a:pt x="122" y="36"/>
                    <a:pt x="167" y="0"/>
                    <a:pt x="224" y="15"/>
                  </a:cubicBezTo>
                  <a:cubicBezTo>
                    <a:pt x="296" y="35"/>
                    <a:pt x="331" y="125"/>
                    <a:pt x="352" y="189"/>
                  </a:cubicBezTo>
                  <a:cubicBezTo>
                    <a:pt x="363" y="221"/>
                    <a:pt x="377" y="260"/>
                    <a:pt x="374" y="294"/>
                  </a:cubicBezTo>
                  <a:cubicBezTo>
                    <a:pt x="370" y="343"/>
                    <a:pt x="317" y="360"/>
                    <a:pt x="289" y="323"/>
                  </a:cubicBezTo>
                  <a:cubicBezTo>
                    <a:pt x="261" y="287"/>
                    <a:pt x="275" y="201"/>
                    <a:pt x="220" y="190"/>
                  </a:cubicBezTo>
                  <a:cubicBezTo>
                    <a:pt x="177" y="181"/>
                    <a:pt x="142" y="212"/>
                    <a:pt x="126" y="247"/>
                  </a:cubicBezTo>
                  <a:cubicBezTo>
                    <a:pt x="120" y="261"/>
                    <a:pt x="116" y="276"/>
                    <a:pt x="111" y="291"/>
                  </a:cubicBezTo>
                  <a:cubicBezTo>
                    <a:pt x="103" y="321"/>
                    <a:pt x="98" y="360"/>
                    <a:pt x="63" y="369"/>
                  </a:cubicBezTo>
                  <a:cubicBezTo>
                    <a:pt x="44" y="374"/>
                    <a:pt x="23" y="358"/>
                    <a:pt x="14" y="343"/>
                  </a:cubicBezTo>
                  <a:cubicBezTo>
                    <a:pt x="1" y="325"/>
                    <a:pt x="4" y="299"/>
                    <a:pt x="8" y="278"/>
                  </a:cubicBezTo>
                  <a:cubicBezTo>
                    <a:pt x="8" y="279"/>
                    <a:pt x="7" y="280"/>
                    <a:pt x="7" y="280"/>
                  </a:cubicBezTo>
                  <a:cubicBezTo>
                    <a:pt x="0" y="319"/>
                    <a:pt x="9" y="377"/>
                    <a:pt x="62" y="371"/>
                  </a:cubicBezTo>
                  <a:cubicBezTo>
                    <a:pt x="88" y="369"/>
                    <a:pt x="100" y="336"/>
                    <a:pt x="106" y="314"/>
                  </a:cubicBezTo>
                  <a:cubicBezTo>
                    <a:pt x="117" y="271"/>
                    <a:pt x="128" y="214"/>
                    <a:pt x="175" y="197"/>
                  </a:cubicBezTo>
                  <a:cubicBezTo>
                    <a:pt x="200" y="189"/>
                    <a:pt x="229" y="187"/>
                    <a:pt x="246" y="210"/>
                  </a:cubicBezTo>
                  <a:cubicBezTo>
                    <a:pt x="275" y="248"/>
                    <a:pt x="259" y="330"/>
                    <a:pt x="316" y="344"/>
                  </a:cubicBezTo>
                  <a:cubicBezTo>
                    <a:pt x="342" y="351"/>
                    <a:pt x="361" y="335"/>
                    <a:pt x="370" y="314"/>
                  </a:cubicBezTo>
                  <a:cubicBezTo>
                    <a:pt x="383" y="285"/>
                    <a:pt x="372" y="253"/>
                    <a:pt x="365" y="225"/>
                  </a:cubicBezTo>
                  <a:cubicBezTo>
                    <a:pt x="343" y="143"/>
                    <a:pt x="301" y="15"/>
                    <a:pt x="200" y="9"/>
                  </a:cubicBezTo>
                  <a:cubicBezTo>
                    <a:pt x="141" y="6"/>
                    <a:pt x="100" y="63"/>
                    <a:pt x="73" y="108"/>
                  </a:cubicBezTo>
                  <a:cubicBezTo>
                    <a:pt x="42" y="159"/>
                    <a:pt x="20" y="221"/>
                    <a:pt x="7" y="280"/>
                  </a:cubicBezTo>
                  <a:cubicBezTo>
                    <a:pt x="7" y="280"/>
                    <a:pt x="8" y="279"/>
                    <a:pt x="8" y="278"/>
                  </a:cubicBezTo>
                </a:path>
              </a:pathLst>
            </a:custGeom>
            <a:solidFill>
              <a:srgbClr val="A20A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Freeform 335"/>
            <p:cNvSpPr/>
            <p:nvPr/>
          </p:nvSpPr>
          <p:spPr>
            <a:xfrm>
              <a:off x="1709738" y="6492874"/>
              <a:ext cx="465137" cy="288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4" h="77">
                  <a:moveTo>
                    <a:pt x="11" y="34"/>
                  </a:moveTo>
                  <a:cubicBezTo>
                    <a:pt x="20" y="11"/>
                    <a:pt x="57" y="0"/>
                    <a:pt x="80" y="6"/>
                  </a:cubicBezTo>
                  <a:cubicBezTo>
                    <a:pt x="96" y="10"/>
                    <a:pt x="111" y="25"/>
                    <a:pt x="116" y="41"/>
                  </a:cubicBezTo>
                  <a:cubicBezTo>
                    <a:pt x="124" y="71"/>
                    <a:pt x="80" y="72"/>
                    <a:pt x="62" y="72"/>
                  </a:cubicBezTo>
                  <a:cubicBezTo>
                    <a:pt x="40" y="72"/>
                    <a:pt x="4" y="65"/>
                    <a:pt x="11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0" y="77"/>
                    <a:pt x="61" y="75"/>
                    <a:pt x="85" y="72"/>
                  </a:cubicBezTo>
                  <a:cubicBezTo>
                    <a:pt x="102" y="71"/>
                    <a:pt x="118" y="63"/>
                    <a:pt x="118" y="44"/>
                  </a:cubicBezTo>
                  <a:cubicBezTo>
                    <a:pt x="117" y="18"/>
                    <a:pt x="86" y="0"/>
                    <a:pt x="62" y="3"/>
                  </a:cubicBezTo>
                  <a:cubicBezTo>
                    <a:pt x="42" y="5"/>
                    <a:pt x="18" y="16"/>
                    <a:pt x="10" y="36"/>
                  </a:cubicBezTo>
                  <a:cubicBezTo>
                    <a:pt x="10" y="36"/>
                    <a:pt x="11" y="35"/>
                    <a:pt x="11" y="34"/>
                  </a:cubicBezTo>
                  <a:close/>
                </a:path>
              </a:pathLst>
            </a:custGeom>
            <a:solidFill>
              <a:srgbClr val="A20A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Freeform 336"/>
            <p:cNvSpPr>
              <a:spLocks noEditPoints="1"/>
            </p:cNvSpPr>
            <p:nvPr/>
          </p:nvSpPr>
          <p:spPr>
            <a:xfrm>
              <a:off x="1397000" y="6356351"/>
              <a:ext cx="1039812" cy="858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7" h="228">
                  <a:moveTo>
                    <a:pt x="8" y="205"/>
                  </a:moveTo>
                  <a:cubicBezTo>
                    <a:pt x="7" y="205"/>
                    <a:pt x="6" y="205"/>
                    <a:pt x="6" y="206"/>
                  </a:cubicBezTo>
                  <a:cubicBezTo>
                    <a:pt x="4" y="213"/>
                    <a:pt x="2" y="220"/>
                    <a:pt x="1" y="226"/>
                  </a:cubicBezTo>
                  <a:cubicBezTo>
                    <a:pt x="0" y="227"/>
                    <a:pt x="1" y="228"/>
                    <a:pt x="2" y="228"/>
                  </a:cubicBezTo>
                  <a:cubicBezTo>
                    <a:pt x="3" y="228"/>
                    <a:pt x="3" y="228"/>
                    <a:pt x="3" y="228"/>
                  </a:cubicBezTo>
                  <a:cubicBezTo>
                    <a:pt x="3" y="228"/>
                    <a:pt x="4" y="227"/>
                    <a:pt x="4" y="227"/>
                  </a:cubicBezTo>
                  <a:cubicBezTo>
                    <a:pt x="6" y="221"/>
                    <a:pt x="8" y="214"/>
                    <a:pt x="10" y="207"/>
                  </a:cubicBezTo>
                  <a:cubicBezTo>
                    <a:pt x="10" y="206"/>
                    <a:pt x="9" y="205"/>
                    <a:pt x="8" y="205"/>
                  </a:cubicBezTo>
                  <a:cubicBezTo>
                    <a:pt x="8" y="205"/>
                    <a:pt x="8" y="205"/>
                    <a:pt x="8" y="205"/>
                  </a:cubicBezTo>
                  <a:moveTo>
                    <a:pt x="271" y="188"/>
                  </a:moveTo>
                  <a:cubicBezTo>
                    <a:pt x="271" y="188"/>
                    <a:pt x="270" y="188"/>
                    <a:pt x="270" y="188"/>
                  </a:cubicBezTo>
                  <a:cubicBezTo>
                    <a:pt x="269" y="188"/>
                    <a:pt x="269" y="189"/>
                    <a:pt x="269" y="190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71" y="197"/>
                    <a:pt x="272" y="204"/>
                    <a:pt x="273" y="210"/>
                  </a:cubicBezTo>
                  <a:cubicBezTo>
                    <a:pt x="274" y="210"/>
                    <a:pt x="274" y="211"/>
                    <a:pt x="275" y="211"/>
                  </a:cubicBezTo>
                  <a:cubicBezTo>
                    <a:pt x="276" y="211"/>
                    <a:pt x="276" y="211"/>
                    <a:pt x="276" y="211"/>
                  </a:cubicBezTo>
                  <a:cubicBezTo>
                    <a:pt x="277" y="211"/>
                    <a:pt x="277" y="210"/>
                    <a:pt x="277" y="209"/>
                  </a:cubicBezTo>
                  <a:cubicBezTo>
                    <a:pt x="276" y="203"/>
                    <a:pt x="275" y="196"/>
                    <a:pt x="273" y="189"/>
                  </a:cubicBezTo>
                  <a:cubicBezTo>
                    <a:pt x="273" y="188"/>
                    <a:pt x="272" y="188"/>
                    <a:pt x="271" y="188"/>
                  </a:cubicBezTo>
                  <a:moveTo>
                    <a:pt x="19" y="166"/>
                  </a:moveTo>
                  <a:cubicBezTo>
                    <a:pt x="18" y="166"/>
                    <a:pt x="18" y="167"/>
                    <a:pt x="17" y="168"/>
                  </a:cubicBezTo>
                  <a:cubicBezTo>
                    <a:pt x="15" y="174"/>
                    <a:pt x="13" y="181"/>
                    <a:pt x="11" y="187"/>
                  </a:cubicBezTo>
                  <a:cubicBezTo>
                    <a:pt x="11" y="188"/>
                    <a:pt x="12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4" y="189"/>
                    <a:pt x="15" y="189"/>
                    <a:pt x="15" y="188"/>
                  </a:cubicBezTo>
                  <a:cubicBezTo>
                    <a:pt x="17" y="182"/>
                    <a:pt x="19" y="175"/>
                    <a:pt x="21" y="169"/>
                  </a:cubicBezTo>
                  <a:cubicBezTo>
                    <a:pt x="22" y="168"/>
                    <a:pt x="21" y="167"/>
                    <a:pt x="20" y="166"/>
                  </a:cubicBezTo>
                  <a:cubicBezTo>
                    <a:pt x="20" y="166"/>
                    <a:pt x="20" y="166"/>
                    <a:pt x="19" y="166"/>
                  </a:cubicBezTo>
                  <a:moveTo>
                    <a:pt x="260" y="149"/>
                  </a:moveTo>
                  <a:cubicBezTo>
                    <a:pt x="260" y="149"/>
                    <a:pt x="260" y="149"/>
                    <a:pt x="260" y="149"/>
                  </a:cubicBezTo>
                  <a:cubicBezTo>
                    <a:pt x="259" y="149"/>
                    <a:pt x="258" y="150"/>
                    <a:pt x="258" y="151"/>
                  </a:cubicBezTo>
                  <a:cubicBezTo>
                    <a:pt x="260" y="158"/>
                    <a:pt x="262" y="164"/>
                    <a:pt x="264" y="171"/>
                  </a:cubicBezTo>
                  <a:cubicBezTo>
                    <a:pt x="264" y="172"/>
                    <a:pt x="265" y="172"/>
                    <a:pt x="266" y="172"/>
                  </a:cubicBezTo>
                  <a:cubicBezTo>
                    <a:pt x="266" y="172"/>
                    <a:pt x="266" y="172"/>
                    <a:pt x="266" y="172"/>
                  </a:cubicBezTo>
                  <a:cubicBezTo>
                    <a:pt x="267" y="172"/>
                    <a:pt x="268" y="171"/>
                    <a:pt x="268" y="170"/>
                  </a:cubicBezTo>
                  <a:cubicBezTo>
                    <a:pt x="266" y="163"/>
                    <a:pt x="264" y="157"/>
                    <a:pt x="262" y="150"/>
                  </a:cubicBezTo>
                  <a:cubicBezTo>
                    <a:pt x="262" y="149"/>
                    <a:pt x="261" y="149"/>
                    <a:pt x="260" y="149"/>
                  </a:cubicBezTo>
                  <a:moveTo>
                    <a:pt x="33" y="129"/>
                  </a:moveTo>
                  <a:cubicBezTo>
                    <a:pt x="32" y="129"/>
                    <a:pt x="31" y="129"/>
                    <a:pt x="31" y="130"/>
                  </a:cubicBezTo>
                  <a:cubicBezTo>
                    <a:pt x="29" y="136"/>
                    <a:pt x="26" y="142"/>
                    <a:pt x="24" y="149"/>
                  </a:cubicBezTo>
                  <a:cubicBezTo>
                    <a:pt x="24" y="150"/>
                    <a:pt x="24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7" y="151"/>
                    <a:pt x="27" y="151"/>
                    <a:pt x="28" y="150"/>
                  </a:cubicBezTo>
                  <a:cubicBezTo>
                    <a:pt x="30" y="144"/>
                    <a:pt x="32" y="138"/>
                    <a:pt x="35" y="131"/>
                  </a:cubicBezTo>
                  <a:cubicBezTo>
                    <a:pt x="35" y="130"/>
                    <a:pt x="35" y="129"/>
                    <a:pt x="34" y="129"/>
                  </a:cubicBezTo>
                  <a:cubicBezTo>
                    <a:pt x="33" y="129"/>
                    <a:pt x="33" y="129"/>
                    <a:pt x="33" y="129"/>
                  </a:cubicBezTo>
                  <a:moveTo>
                    <a:pt x="247" y="111"/>
                  </a:moveTo>
                  <a:cubicBezTo>
                    <a:pt x="247" y="111"/>
                    <a:pt x="247" y="111"/>
                    <a:pt x="247" y="111"/>
                  </a:cubicBezTo>
                  <a:cubicBezTo>
                    <a:pt x="246" y="111"/>
                    <a:pt x="245" y="113"/>
                    <a:pt x="246" y="114"/>
                  </a:cubicBezTo>
                  <a:cubicBezTo>
                    <a:pt x="248" y="120"/>
                    <a:pt x="250" y="126"/>
                    <a:pt x="252" y="132"/>
                  </a:cubicBezTo>
                  <a:cubicBezTo>
                    <a:pt x="253" y="133"/>
                    <a:pt x="253" y="134"/>
                    <a:pt x="254" y="134"/>
                  </a:cubicBezTo>
                  <a:cubicBezTo>
                    <a:pt x="255" y="134"/>
                    <a:pt x="255" y="134"/>
                    <a:pt x="255" y="134"/>
                  </a:cubicBezTo>
                  <a:cubicBezTo>
                    <a:pt x="256" y="133"/>
                    <a:pt x="256" y="132"/>
                    <a:pt x="256" y="131"/>
                  </a:cubicBezTo>
                  <a:cubicBezTo>
                    <a:pt x="254" y="125"/>
                    <a:pt x="252" y="118"/>
                    <a:pt x="249" y="112"/>
                  </a:cubicBezTo>
                  <a:cubicBezTo>
                    <a:pt x="249" y="111"/>
                    <a:pt x="248" y="111"/>
                    <a:pt x="247" y="111"/>
                  </a:cubicBezTo>
                  <a:moveTo>
                    <a:pt x="49" y="92"/>
                  </a:moveTo>
                  <a:cubicBezTo>
                    <a:pt x="48" y="92"/>
                    <a:pt x="47" y="92"/>
                    <a:pt x="47" y="93"/>
                  </a:cubicBezTo>
                  <a:cubicBezTo>
                    <a:pt x="44" y="99"/>
                    <a:pt x="41" y="105"/>
                    <a:pt x="39" y="111"/>
                  </a:cubicBezTo>
                  <a:cubicBezTo>
                    <a:pt x="38" y="112"/>
                    <a:pt x="39" y="113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1" y="114"/>
                    <a:pt x="42" y="114"/>
                    <a:pt x="42" y="113"/>
                  </a:cubicBezTo>
                  <a:cubicBezTo>
                    <a:pt x="45" y="107"/>
                    <a:pt x="48" y="101"/>
                    <a:pt x="51" y="95"/>
                  </a:cubicBezTo>
                  <a:cubicBezTo>
                    <a:pt x="51" y="94"/>
                    <a:pt x="51" y="93"/>
                    <a:pt x="50" y="92"/>
                  </a:cubicBezTo>
                  <a:cubicBezTo>
                    <a:pt x="49" y="92"/>
                    <a:pt x="49" y="92"/>
                    <a:pt x="49" y="92"/>
                  </a:cubicBezTo>
                  <a:moveTo>
                    <a:pt x="231" y="74"/>
                  </a:moveTo>
                  <a:cubicBezTo>
                    <a:pt x="231" y="74"/>
                    <a:pt x="231" y="74"/>
                    <a:pt x="230" y="74"/>
                  </a:cubicBezTo>
                  <a:cubicBezTo>
                    <a:pt x="229" y="75"/>
                    <a:pt x="229" y="76"/>
                    <a:pt x="230" y="77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3" y="83"/>
                    <a:pt x="235" y="89"/>
                    <a:pt x="238" y="95"/>
                  </a:cubicBezTo>
                  <a:cubicBezTo>
                    <a:pt x="238" y="96"/>
                    <a:pt x="239" y="96"/>
                    <a:pt x="240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5"/>
                    <a:pt x="242" y="94"/>
                  </a:cubicBezTo>
                  <a:cubicBezTo>
                    <a:pt x="239" y="87"/>
                    <a:pt x="236" y="81"/>
                    <a:pt x="233" y="75"/>
                  </a:cubicBezTo>
                  <a:cubicBezTo>
                    <a:pt x="233" y="75"/>
                    <a:pt x="232" y="74"/>
                    <a:pt x="231" y="74"/>
                  </a:cubicBezTo>
                  <a:moveTo>
                    <a:pt x="68" y="57"/>
                  </a:moveTo>
                  <a:cubicBezTo>
                    <a:pt x="68" y="57"/>
                    <a:pt x="67" y="57"/>
                    <a:pt x="67" y="58"/>
                  </a:cubicBezTo>
                  <a:cubicBezTo>
                    <a:pt x="63" y="63"/>
                    <a:pt x="60" y="69"/>
                    <a:pt x="56" y="75"/>
                  </a:cubicBezTo>
                  <a:cubicBezTo>
                    <a:pt x="56" y="76"/>
                    <a:pt x="56" y="77"/>
                    <a:pt x="57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3" y="71"/>
                    <a:pt x="66" y="65"/>
                    <a:pt x="70" y="60"/>
                  </a:cubicBezTo>
                  <a:cubicBezTo>
                    <a:pt x="70" y="59"/>
                    <a:pt x="70" y="58"/>
                    <a:pt x="69" y="57"/>
                  </a:cubicBezTo>
                  <a:cubicBezTo>
                    <a:pt x="69" y="57"/>
                    <a:pt x="69" y="57"/>
                    <a:pt x="68" y="57"/>
                  </a:cubicBezTo>
                  <a:moveTo>
                    <a:pt x="211" y="40"/>
                  </a:moveTo>
                  <a:cubicBezTo>
                    <a:pt x="210" y="40"/>
                    <a:pt x="210" y="40"/>
                    <a:pt x="209" y="40"/>
                  </a:cubicBezTo>
                  <a:cubicBezTo>
                    <a:pt x="209" y="41"/>
                    <a:pt x="208" y="42"/>
                    <a:pt x="209" y="43"/>
                  </a:cubicBezTo>
                  <a:cubicBezTo>
                    <a:pt x="213" y="48"/>
                    <a:pt x="217" y="54"/>
                    <a:pt x="220" y="60"/>
                  </a:cubicBezTo>
                  <a:cubicBezTo>
                    <a:pt x="220" y="60"/>
                    <a:pt x="221" y="61"/>
                    <a:pt x="222" y="61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4" y="60"/>
                    <a:pt x="224" y="59"/>
                    <a:pt x="223" y="58"/>
                  </a:cubicBezTo>
                  <a:cubicBezTo>
                    <a:pt x="220" y="52"/>
                    <a:pt x="216" y="46"/>
                    <a:pt x="212" y="41"/>
                  </a:cubicBezTo>
                  <a:cubicBezTo>
                    <a:pt x="212" y="40"/>
                    <a:pt x="211" y="40"/>
                    <a:pt x="211" y="40"/>
                  </a:cubicBezTo>
                  <a:moveTo>
                    <a:pt x="93" y="25"/>
                  </a:moveTo>
                  <a:cubicBezTo>
                    <a:pt x="92" y="25"/>
                    <a:pt x="92" y="26"/>
                    <a:pt x="91" y="26"/>
                  </a:cubicBezTo>
                  <a:cubicBezTo>
                    <a:pt x="87" y="31"/>
                    <a:pt x="82" y="36"/>
                    <a:pt x="78" y="41"/>
                  </a:cubicBezTo>
                  <a:cubicBezTo>
                    <a:pt x="77" y="42"/>
                    <a:pt x="78" y="43"/>
                    <a:pt x="78" y="44"/>
                  </a:cubicBezTo>
                  <a:cubicBezTo>
                    <a:pt x="79" y="44"/>
                    <a:pt x="79" y="44"/>
                    <a:pt x="80" y="44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38"/>
                    <a:pt x="90" y="33"/>
                    <a:pt x="94" y="29"/>
                  </a:cubicBezTo>
                  <a:cubicBezTo>
                    <a:pt x="95" y="28"/>
                    <a:pt x="95" y="27"/>
                    <a:pt x="94" y="26"/>
                  </a:cubicBezTo>
                  <a:cubicBezTo>
                    <a:pt x="94" y="26"/>
                    <a:pt x="93" y="25"/>
                    <a:pt x="93" y="25"/>
                  </a:cubicBezTo>
                  <a:moveTo>
                    <a:pt x="182" y="12"/>
                  </a:moveTo>
                  <a:cubicBezTo>
                    <a:pt x="182" y="12"/>
                    <a:pt x="181" y="12"/>
                    <a:pt x="181" y="13"/>
                  </a:cubicBezTo>
                  <a:cubicBezTo>
                    <a:pt x="180" y="14"/>
                    <a:pt x="180" y="15"/>
                    <a:pt x="181" y="15"/>
                  </a:cubicBezTo>
                  <a:cubicBezTo>
                    <a:pt x="187" y="19"/>
                    <a:pt x="192" y="23"/>
                    <a:pt x="196" y="28"/>
                  </a:cubicBezTo>
                  <a:cubicBezTo>
                    <a:pt x="197" y="29"/>
                    <a:pt x="197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9" y="29"/>
                    <a:pt x="199" y="28"/>
                  </a:cubicBezTo>
                  <a:cubicBezTo>
                    <a:pt x="200" y="27"/>
                    <a:pt x="200" y="26"/>
                    <a:pt x="199" y="25"/>
                  </a:cubicBezTo>
                  <a:cubicBezTo>
                    <a:pt x="194" y="20"/>
                    <a:pt x="189" y="16"/>
                    <a:pt x="184" y="12"/>
                  </a:cubicBezTo>
                  <a:cubicBezTo>
                    <a:pt x="183" y="12"/>
                    <a:pt x="183" y="12"/>
                    <a:pt x="182" y="12"/>
                  </a:cubicBezTo>
                  <a:moveTo>
                    <a:pt x="126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19" y="6"/>
                    <a:pt x="113" y="9"/>
                    <a:pt x="107" y="13"/>
                  </a:cubicBezTo>
                  <a:cubicBezTo>
                    <a:pt x="106" y="13"/>
                    <a:pt x="106" y="15"/>
                    <a:pt x="106" y="16"/>
                  </a:cubicBezTo>
                  <a:cubicBezTo>
                    <a:pt x="107" y="16"/>
                    <a:pt x="107" y="16"/>
                    <a:pt x="108" y="16"/>
                  </a:cubicBezTo>
                  <a:cubicBezTo>
                    <a:pt x="108" y="16"/>
                    <a:pt x="109" y="16"/>
                    <a:pt x="109" y="16"/>
                  </a:cubicBezTo>
                  <a:cubicBezTo>
                    <a:pt x="115" y="12"/>
                    <a:pt x="120" y="9"/>
                    <a:pt x="126" y="7"/>
                  </a:cubicBezTo>
                  <a:cubicBezTo>
                    <a:pt x="127" y="7"/>
                    <a:pt x="128" y="6"/>
                    <a:pt x="128" y="5"/>
                  </a:cubicBezTo>
                  <a:cubicBezTo>
                    <a:pt x="127" y="4"/>
                    <a:pt x="127" y="3"/>
                    <a:pt x="126" y="3"/>
                  </a:cubicBezTo>
                  <a:moveTo>
                    <a:pt x="146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4" y="0"/>
                    <a:pt x="143" y="1"/>
                    <a:pt x="143" y="2"/>
                  </a:cubicBezTo>
                  <a:cubicBezTo>
                    <a:pt x="143" y="3"/>
                    <a:pt x="144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2" y="4"/>
                    <a:pt x="158" y="5"/>
                    <a:pt x="164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6" y="7"/>
                    <a:pt x="166" y="6"/>
                    <a:pt x="167" y="6"/>
                  </a:cubicBezTo>
                  <a:cubicBezTo>
                    <a:pt x="167" y="4"/>
                    <a:pt x="166" y="3"/>
                    <a:pt x="165" y="3"/>
                  </a:cubicBezTo>
                  <a:cubicBezTo>
                    <a:pt x="159" y="1"/>
                    <a:pt x="153" y="0"/>
                    <a:pt x="146" y="0"/>
                  </a:cubicBezTo>
                </a:path>
              </a:pathLst>
            </a:custGeom>
            <a:solidFill>
              <a:srgbClr val="A20A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5" name="Text Box 4"/>
          <p:cNvSpPr txBox="1"/>
          <p:nvPr/>
        </p:nvSpPr>
        <p:spPr>
          <a:xfrm>
            <a:off x="1835150" y="278130"/>
            <a:ext cx="2164080" cy="623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en-US" altLang="zh-CN" sz="4000" b="1" dirty="0">
                <a:solidFill>
                  <a:srgbClr val="F9A2AB"/>
                </a:solidFill>
                <a:latin typeface="Broadway" pitchFamily="82" charset="0"/>
                <a:ea typeface="微软雅黑" pitchFamily="34" charset="-122"/>
              </a:rPr>
              <a:t>My Life</a:t>
            </a:r>
            <a:endParaRPr lang="zh-CN" altLang="en-US" sz="4000" b="1" dirty="0">
              <a:solidFill>
                <a:srgbClr val="FDCA77"/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076" name="Rectangle 6"/>
          <p:cNvSpPr/>
          <p:nvPr/>
        </p:nvSpPr>
        <p:spPr>
          <a:xfrm>
            <a:off x="1431290" y="920750"/>
            <a:ext cx="9163050" cy="46355"/>
          </a:xfrm>
          <a:prstGeom prst="rect">
            <a:avLst/>
          </a:prstGeom>
          <a:solidFill>
            <a:srgbClr val="DDDDDD"/>
          </a:solidFill>
          <a:ln w="9525">
            <a:noFill/>
            <a:miter/>
          </a:ln>
        </p:spPr>
        <p:txBody>
          <a:bodyPr anchor="ctr"/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7" name="Line 13"/>
          <p:cNvSpPr/>
          <p:nvPr/>
        </p:nvSpPr>
        <p:spPr>
          <a:xfrm>
            <a:off x="3783330" y="2352675"/>
            <a:ext cx="709295" cy="0"/>
          </a:xfrm>
          <a:prstGeom prst="line">
            <a:avLst/>
          </a:prstGeom>
          <a:ln w="952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8" name="AutoShape 14"/>
          <p:cNvSpPr/>
          <p:nvPr/>
        </p:nvSpPr>
        <p:spPr>
          <a:xfrm>
            <a:off x="4492625" y="2135505"/>
            <a:ext cx="3467100" cy="447675"/>
          </a:xfrm>
          <a:prstGeom prst="homePlate">
            <a:avLst>
              <a:gd name="adj" fmla="val 137826"/>
            </a:avLst>
          </a:prstGeom>
          <a:noFill/>
          <a:ln w="9525" cap="rnd" cmpd="sng">
            <a:solidFill>
              <a:srgbClr val="80808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sz="3600" dirty="0">
                <a:solidFill>
                  <a:srgbClr val="C00C1D"/>
                </a:solidFill>
                <a:latin typeface="华文细黑" pitchFamily="2" charset="-122"/>
                <a:ea typeface="华文细黑" pitchFamily="2" charset="-122"/>
              </a:rPr>
              <a:t>Spring</a:t>
            </a:r>
            <a:endParaRPr lang="en-US" sz="3600" dirty="0">
              <a:solidFill>
                <a:srgbClr val="C00C1D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79" name="Line 13"/>
          <p:cNvSpPr/>
          <p:nvPr/>
        </p:nvSpPr>
        <p:spPr>
          <a:xfrm>
            <a:off x="4117975" y="3403600"/>
            <a:ext cx="709930" cy="0"/>
          </a:xfrm>
          <a:prstGeom prst="line">
            <a:avLst/>
          </a:prstGeom>
          <a:ln w="952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0" name="AutoShape 14"/>
          <p:cNvSpPr/>
          <p:nvPr/>
        </p:nvSpPr>
        <p:spPr>
          <a:xfrm>
            <a:off x="4827905" y="3186430"/>
            <a:ext cx="3467100" cy="447675"/>
          </a:xfrm>
          <a:prstGeom prst="homePlate">
            <a:avLst>
              <a:gd name="adj" fmla="val 137826"/>
            </a:avLst>
          </a:prstGeom>
          <a:noFill/>
          <a:ln w="9525" cap="rnd" cmpd="sng">
            <a:solidFill>
              <a:srgbClr val="80808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altLang="zh-CN" sz="3600" dirty="0">
                <a:solidFill>
                  <a:srgbClr val="31868F"/>
                </a:solidFill>
                <a:latin typeface="华文细黑" pitchFamily="2" charset="-122"/>
                <a:ea typeface="华文细黑" pitchFamily="2" charset="-122"/>
              </a:rPr>
              <a:t>Summer</a:t>
            </a:r>
            <a:endParaRPr lang="en-US" altLang="zh-CN" sz="3600" dirty="0">
              <a:solidFill>
                <a:srgbClr val="31868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81" name="Line 13"/>
          <p:cNvSpPr/>
          <p:nvPr/>
        </p:nvSpPr>
        <p:spPr>
          <a:xfrm>
            <a:off x="4451350" y="4454525"/>
            <a:ext cx="709930" cy="0"/>
          </a:xfrm>
          <a:prstGeom prst="line">
            <a:avLst/>
          </a:prstGeom>
          <a:ln w="952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2" name="AutoShape 14"/>
          <p:cNvSpPr/>
          <p:nvPr/>
        </p:nvSpPr>
        <p:spPr>
          <a:xfrm>
            <a:off x="5161280" y="4237355"/>
            <a:ext cx="3467100" cy="447675"/>
          </a:xfrm>
          <a:prstGeom prst="homePlate">
            <a:avLst>
              <a:gd name="adj" fmla="val 137826"/>
            </a:avLst>
          </a:prstGeom>
          <a:noFill/>
          <a:ln w="9525" cap="rnd" cmpd="sng">
            <a:solidFill>
              <a:srgbClr val="80808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sz="3600" dirty="0">
                <a:solidFill>
                  <a:srgbClr val="6C8022"/>
                </a:solidFill>
                <a:latin typeface="华文细黑" pitchFamily="2" charset="-122"/>
                <a:ea typeface="华文细黑" pitchFamily="2" charset="-122"/>
              </a:rPr>
              <a:t>Autumu</a:t>
            </a:r>
            <a:endParaRPr lang="en-US" sz="3600" dirty="0">
              <a:solidFill>
                <a:srgbClr val="6C802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83" name="Line 13"/>
          <p:cNvSpPr/>
          <p:nvPr/>
        </p:nvSpPr>
        <p:spPr>
          <a:xfrm>
            <a:off x="4784725" y="5505450"/>
            <a:ext cx="709930" cy="0"/>
          </a:xfrm>
          <a:prstGeom prst="line">
            <a:avLst/>
          </a:prstGeom>
          <a:ln w="9525" cap="rnd" cmpd="sng">
            <a:solidFill>
              <a:srgbClr val="808080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84" name="AutoShape 14"/>
          <p:cNvSpPr/>
          <p:nvPr/>
        </p:nvSpPr>
        <p:spPr>
          <a:xfrm>
            <a:off x="5494655" y="5288280"/>
            <a:ext cx="3467100" cy="447675"/>
          </a:xfrm>
          <a:prstGeom prst="homePlate">
            <a:avLst>
              <a:gd name="adj" fmla="val 137826"/>
            </a:avLst>
          </a:prstGeom>
          <a:noFill/>
          <a:ln w="9525" cap="rnd" cmpd="sng">
            <a:solidFill>
              <a:srgbClr val="80808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r>
              <a:rPr lang="en-US" sz="3600" dirty="0">
                <a:solidFill>
                  <a:srgbClr val="B57103"/>
                </a:solidFill>
                <a:latin typeface="华文细黑" pitchFamily="2" charset="-122"/>
                <a:ea typeface="华文细黑" pitchFamily="2" charset="-122"/>
              </a:rPr>
              <a:t>Winter</a:t>
            </a:r>
            <a:endParaRPr lang="en-US" sz="3600" dirty="0">
              <a:solidFill>
                <a:srgbClr val="B57103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085" name="组合 1"/>
          <p:cNvGrpSpPr/>
          <p:nvPr/>
        </p:nvGrpSpPr>
        <p:grpSpPr>
          <a:xfrm>
            <a:off x="3435350" y="3035300"/>
            <a:ext cx="557530" cy="754380"/>
            <a:chOff x="1912093" y="3035874"/>
            <a:chExt cx="556574" cy="754146"/>
          </a:xfrm>
        </p:grpSpPr>
        <p:sp>
          <p:nvSpPr>
            <p:cNvPr id="3099" name="Freeform 352"/>
            <p:cNvSpPr>
              <a:spLocks noEditPoints="1"/>
            </p:cNvSpPr>
            <p:nvPr/>
          </p:nvSpPr>
          <p:spPr>
            <a:xfrm>
              <a:off x="1917715" y="3065591"/>
              <a:ext cx="550952" cy="71318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0" h="374">
                  <a:moveTo>
                    <a:pt x="241" y="170"/>
                  </a:moveTo>
                  <a:cubicBezTo>
                    <a:pt x="246" y="155"/>
                    <a:pt x="266" y="145"/>
                    <a:pt x="272" y="130"/>
                  </a:cubicBezTo>
                  <a:cubicBezTo>
                    <a:pt x="281" y="109"/>
                    <a:pt x="280" y="86"/>
                    <a:pt x="266" y="67"/>
                  </a:cubicBezTo>
                  <a:cubicBezTo>
                    <a:pt x="243" y="35"/>
                    <a:pt x="193" y="5"/>
                    <a:pt x="147" y="3"/>
                  </a:cubicBezTo>
                  <a:cubicBezTo>
                    <a:pt x="99" y="0"/>
                    <a:pt x="68" y="31"/>
                    <a:pt x="50" y="66"/>
                  </a:cubicBezTo>
                  <a:cubicBezTo>
                    <a:pt x="35" y="94"/>
                    <a:pt x="27" y="127"/>
                    <a:pt x="23" y="152"/>
                  </a:cubicBezTo>
                  <a:cubicBezTo>
                    <a:pt x="12" y="221"/>
                    <a:pt x="0" y="343"/>
                    <a:pt x="109" y="364"/>
                  </a:cubicBezTo>
                  <a:cubicBezTo>
                    <a:pt x="159" y="374"/>
                    <a:pt x="205" y="359"/>
                    <a:pt x="239" y="327"/>
                  </a:cubicBezTo>
                  <a:cubicBezTo>
                    <a:pt x="269" y="299"/>
                    <a:pt x="290" y="245"/>
                    <a:pt x="263" y="209"/>
                  </a:cubicBezTo>
                  <a:cubicBezTo>
                    <a:pt x="251" y="194"/>
                    <a:pt x="233" y="189"/>
                    <a:pt x="241" y="170"/>
                  </a:cubicBezTo>
                  <a:moveTo>
                    <a:pt x="186" y="273"/>
                  </a:moveTo>
                  <a:cubicBezTo>
                    <a:pt x="152" y="295"/>
                    <a:pt x="88" y="324"/>
                    <a:pt x="92" y="253"/>
                  </a:cubicBezTo>
                  <a:cubicBezTo>
                    <a:pt x="92" y="253"/>
                    <a:pt x="99" y="205"/>
                    <a:pt x="133" y="201"/>
                  </a:cubicBezTo>
                  <a:cubicBezTo>
                    <a:pt x="167" y="198"/>
                    <a:pt x="220" y="251"/>
                    <a:pt x="186" y="273"/>
                  </a:cubicBezTo>
                  <a:moveTo>
                    <a:pt x="186" y="141"/>
                  </a:moveTo>
                  <a:cubicBezTo>
                    <a:pt x="148" y="155"/>
                    <a:pt x="80" y="170"/>
                    <a:pt x="100" y="101"/>
                  </a:cubicBezTo>
                  <a:cubicBezTo>
                    <a:pt x="100" y="101"/>
                    <a:pt x="116" y="56"/>
                    <a:pt x="150" y="59"/>
                  </a:cubicBezTo>
                  <a:cubicBezTo>
                    <a:pt x="185" y="63"/>
                    <a:pt x="224" y="126"/>
                    <a:pt x="186" y="141"/>
                  </a:cubicBezTo>
                </a:path>
              </a:pathLst>
            </a:custGeom>
            <a:solidFill>
              <a:srgbClr val="8BD1D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Freeform 354"/>
            <p:cNvSpPr>
              <a:spLocks noEditPoints="1"/>
            </p:cNvSpPr>
            <p:nvPr/>
          </p:nvSpPr>
          <p:spPr>
            <a:xfrm>
              <a:off x="2006863" y="3569158"/>
              <a:ext cx="431285" cy="19596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7" h="103">
                  <a:moveTo>
                    <a:pt x="79" y="61"/>
                  </a:moveTo>
                  <a:cubicBezTo>
                    <a:pt x="73" y="61"/>
                    <a:pt x="66" y="60"/>
                    <a:pt x="59" y="59"/>
                  </a:cubicBezTo>
                  <a:cubicBezTo>
                    <a:pt x="58" y="59"/>
                    <a:pt x="57" y="58"/>
                    <a:pt x="57" y="57"/>
                  </a:cubicBezTo>
                  <a:cubicBezTo>
                    <a:pt x="58" y="56"/>
                    <a:pt x="58" y="55"/>
                    <a:pt x="5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6" y="56"/>
                    <a:pt x="73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0"/>
                    <a:pt x="80" y="61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moveTo>
                    <a:pt x="117" y="50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0" y="53"/>
                    <a:pt x="119" y="53"/>
                  </a:cubicBezTo>
                  <a:cubicBezTo>
                    <a:pt x="113" y="56"/>
                    <a:pt x="106" y="58"/>
                    <a:pt x="100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8" y="59"/>
                    <a:pt x="97" y="59"/>
                    <a:pt x="97" y="58"/>
                  </a:cubicBezTo>
                  <a:cubicBezTo>
                    <a:pt x="97" y="57"/>
                    <a:pt x="98" y="55"/>
                    <a:pt x="99" y="55"/>
                  </a:cubicBezTo>
                  <a:cubicBezTo>
                    <a:pt x="105" y="54"/>
                    <a:pt x="111" y="52"/>
                    <a:pt x="117" y="50"/>
                  </a:cubicBezTo>
                  <a:cubicBezTo>
                    <a:pt x="117" y="50"/>
                    <a:pt x="117" y="50"/>
                    <a:pt x="117" y="50"/>
                  </a:cubicBezTo>
                  <a:moveTo>
                    <a:pt x="215" y="5"/>
                  </a:moveTo>
                  <a:cubicBezTo>
                    <a:pt x="194" y="13"/>
                    <a:pt x="173" y="21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48" y="36"/>
                    <a:pt x="143" y="40"/>
                    <a:pt x="137" y="44"/>
                  </a:cubicBezTo>
                  <a:cubicBezTo>
                    <a:pt x="137" y="44"/>
                    <a:pt x="136" y="44"/>
                    <a:pt x="136" y="44"/>
                  </a:cubicBezTo>
                  <a:cubicBezTo>
                    <a:pt x="135" y="44"/>
                    <a:pt x="135" y="44"/>
                    <a:pt x="134" y="43"/>
                  </a:cubicBezTo>
                  <a:cubicBezTo>
                    <a:pt x="134" y="42"/>
                    <a:pt x="134" y="41"/>
                    <a:pt x="135" y="40"/>
                  </a:cubicBezTo>
                  <a:cubicBezTo>
                    <a:pt x="140" y="37"/>
                    <a:pt x="145" y="33"/>
                    <a:pt x="149" y="29"/>
                  </a:cubicBezTo>
                  <a:cubicBezTo>
                    <a:pt x="145" y="30"/>
                    <a:pt x="140" y="32"/>
                    <a:pt x="136" y="33"/>
                  </a:cubicBezTo>
                  <a:cubicBezTo>
                    <a:pt x="90" y="47"/>
                    <a:pt x="45" y="56"/>
                    <a:pt x="0" y="63"/>
                  </a:cubicBezTo>
                  <a:cubicBezTo>
                    <a:pt x="23" y="83"/>
                    <a:pt x="53" y="93"/>
                    <a:pt x="84" y="93"/>
                  </a:cubicBezTo>
                  <a:cubicBezTo>
                    <a:pt x="116" y="93"/>
                    <a:pt x="149" y="82"/>
                    <a:pt x="174" y="61"/>
                  </a:cubicBezTo>
                  <a:cubicBezTo>
                    <a:pt x="188" y="50"/>
                    <a:pt x="201" y="34"/>
                    <a:pt x="210" y="17"/>
                  </a:cubicBezTo>
                  <a:cubicBezTo>
                    <a:pt x="212" y="13"/>
                    <a:pt x="213" y="9"/>
                    <a:pt x="215" y="5"/>
                  </a:cubicBezTo>
                  <a:moveTo>
                    <a:pt x="227" y="0"/>
                  </a:moveTo>
                  <a:cubicBezTo>
                    <a:pt x="223" y="2"/>
                    <a:pt x="219" y="3"/>
                    <a:pt x="215" y="5"/>
                  </a:cubicBezTo>
                  <a:cubicBezTo>
                    <a:pt x="213" y="9"/>
                    <a:pt x="212" y="13"/>
                    <a:pt x="210" y="17"/>
                  </a:cubicBezTo>
                  <a:cubicBezTo>
                    <a:pt x="200" y="37"/>
                    <a:pt x="186" y="54"/>
                    <a:pt x="168" y="67"/>
                  </a:cubicBezTo>
                  <a:cubicBezTo>
                    <a:pt x="142" y="85"/>
                    <a:pt x="111" y="94"/>
                    <a:pt x="81" y="94"/>
                  </a:cubicBezTo>
                  <a:cubicBezTo>
                    <a:pt x="51" y="94"/>
                    <a:pt x="22" y="85"/>
                    <a:pt x="0" y="66"/>
                  </a:cubicBezTo>
                  <a:cubicBezTo>
                    <a:pt x="14" y="82"/>
                    <a:pt x="34" y="94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72" y="102"/>
                    <a:pt x="82" y="103"/>
                    <a:pt x="92" y="103"/>
                  </a:cubicBezTo>
                  <a:cubicBezTo>
                    <a:pt x="130" y="103"/>
                    <a:pt x="165" y="88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209" y="46"/>
                    <a:pt x="223" y="23"/>
                    <a:pt x="227" y="0"/>
                  </a:cubicBezTo>
                </a:path>
              </a:pathLst>
            </a:custGeom>
            <a:solidFill>
              <a:srgbClr val="34949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Freeform 355"/>
            <p:cNvSpPr/>
            <p:nvPr/>
          </p:nvSpPr>
          <p:spPr>
            <a:xfrm>
              <a:off x="1912093" y="3035874"/>
              <a:ext cx="528464" cy="75414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8" h="396">
                  <a:moveTo>
                    <a:pt x="44" y="73"/>
                  </a:moveTo>
                  <a:cubicBezTo>
                    <a:pt x="72" y="20"/>
                    <a:pt x="120" y="0"/>
                    <a:pt x="177" y="17"/>
                  </a:cubicBezTo>
                  <a:cubicBezTo>
                    <a:pt x="221" y="31"/>
                    <a:pt x="274" y="68"/>
                    <a:pt x="270" y="119"/>
                  </a:cubicBezTo>
                  <a:cubicBezTo>
                    <a:pt x="269" y="144"/>
                    <a:pt x="248" y="154"/>
                    <a:pt x="237" y="172"/>
                  </a:cubicBezTo>
                  <a:cubicBezTo>
                    <a:pt x="232" y="180"/>
                    <a:pt x="231" y="188"/>
                    <a:pt x="235" y="196"/>
                  </a:cubicBezTo>
                  <a:cubicBezTo>
                    <a:pt x="239" y="202"/>
                    <a:pt x="247" y="208"/>
                    <a:pt x="252" y="213"/>
                  </a:cubicBezTo>
                  <a:cubicBezTo>
                    <a:pt x="260" y="221"/>
                    <a:pt x="265" y="231"/>
                    <a:pt x="267" y="242"/>
                  </a:cubicBezTo>
                  <a:cubicBezTo>
                    <a:pt x="277" y="279"/>
                    <a:pt x="251" y="319"/>
                    <a:pt x="224" y="341"/>
                  </a:cubicBezTo>
                  <a:cubicBezTo>
                    <a:pt x="161" y="393"/>
                    <a:pt x="53" y="382"/>
                    <a:pt x="22" y="302"/>
                  </a:cubicBezTo>
                  <a:cubicBezTo>
                    <a:pt x="10" y="271"/>
                    <a:pt x="10" y="236"/>
                    <a:pt x="12" y="203"/>
                  </a:cubicBezTo>
                  <a:cubicBezTo>
                    <a:pt x="15" y="158"/>
                    <a:pt x="24" y="113"/>
                    <a:pt x="44" y="73"/>
                  </a:cubicBezTo>
                  <a:cubicBezTo>
                    <a:pt x="45" y="71"/>
                    <a:pt x="43" y="73"/>
                    <a:pt x="43" y="73"/>
                  </a:cubicBezTo>
                  <a:cubicBezTo>
                    <a:pt x="12" y="135"/>
                    <a:pt x="0" y="220"/>
                    <a:pt x="16" y="288"/>
                  </a:cubicBezTo>
                  <a:cubicBezTo>
                    <a:pt x="37" y="380"/>
                    <a:pt x="147" y="396"/>
                    <a:pt x="218" y="347"/>
                  </a:cubicBezTo>
                  <a:cubicBezTo>
                    <a:pt x="242" y="330"/>
                    <a:pt x="259" y="305"/>
                    <a:pt x="267" y="277"/>
                  </a:cubicBezTo>
                  <a:cubicBezTo>
                    <a:pt x="273" y="258"/>
                    <a:pt x="270" y="237"/>
                    <a:pt x="260" y="220"/>
                  </a:cubicBezTo>
                  <a:cubicBezTo>
                    <a:pt x="255" y="211"/>
                    <a:pt x="246" y="204"/>
                    <a:pt x="239" y="197"/>
                  </a:cubicBezTo>
                  <a:cubicBezTo>
                    <a:pt x="223" y="181"/>
                    <a:pt x="246" y="162"/>
                    <a:pt x="257" y="150"/>
                  </a:cubicBezTo>
                  <a:cubicBezTo>
                    <a:pt x="278" y="128"/>
                    <a:pt x="275" y="92"/>
                    <a:pt x="258" y="69"/>
                  </a:cubicBezTo>
                  <a:cubicBezTo>
                    <a:pt x="229" y="30"/>
                    <a:pt x="172" y="4"/>
                    <a:pt x="124" y="9"/>
                  </a:cubicBezTo>
                  <a:cubicBezTo>
                    <a:pt x="87" y="13"/>
                    <a:pt x="60" y="42"/>
                    <a:pt x="43" y="73"/>
                  </a:cubicBezTo>
                  <a:cubicBezTo>
                    <a:pt x="42" y="75"/>
                    <a:pt x="43" y="73"/>
                    <a:pt x="44" y="73"/>
                  </a:cubicBezTo>
                </a:path>
              </a:pathLst>
            </a:custGeom>
            <a:solidFill>
              <a:srgbClr val="2D828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Freeform 356"/>
            <p:cNvSpPr>
              <a:spLocks noEditPoints="1"/>
            </p:cNvSpPr>
            <p:nvPr/>
          </p:nvSpPr>
          <p:spPr>
            <a:xfrm>
              <a:off x="1981966" y="3115385"/>
              <a:ext cx="374262" cy="50838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7" h="267">
                  <a:moveTo>
                    <a:pt x="164" y="265"/>
                  </a:moveTo>
                  <a:cubicBezTo>
                    <a:pt x="164" y="265"/>
                    <a:pt x="163" y="266"/>
                    <a:pt x="163" y="266"/>
                  </a:cubicBezTo>
                  <a:cubicBezTo>
                    <a:pt x="163" y="266"/>
                    <a:pt x="162" y="267"/>
                    <a:pt x="162" y="267"/>
                  </a:cubicBezTo>
                  <a:cubicBezTo>
                    <a:pt x="163" y="267"/>
                    <a:pt x="164" y="266"/>
                    <a:pt x="166" y="266"/>
                  </a:cubicBezTo>
                  <a:cubicBezTo>
                    <a:pt x="165" y="266"/>
                    <a:pt x="165" y="265"/>
                    <a:pt x="164" y="265"/>
                  </a:cubicBezTo>
                  <a:moveTo>
                    <a:pt x="13" y="245"/>
                  </a:moveTo>
                  <a:cubicBezTo>
                    <a:pt x="13" y="245"/>
                    <a:pt x="12" y="245"/>
                    <a:pt x="12" y="245"/>
                  </a:cubicBezTo>
                  <a:cubicBezTo>
                    <a:pt x="11" y="246"/>
                    <a:pt x="11" y="247"/>
                    <a:pt x="11" y="248"/>
                  </a:cubicBezTo>
                  <a:cubicBezTo>
                    <a:pt x="14" y="254"/>
                    <a:pt x="17" y="260"/>
                    <a:pt x="21" y="266"/>
                  </a:cubicBezTo>
                  <a:cubicBezTo>
                    <a:pt x="21" y="266"/>
                    <a:pt x="22" y="267"/>
                    <a:pt x="23" y="267"/>
                  </a:cubicBezTo>
                  <a:cubicBezTo>
                    <a:pt x="23" y="267"/>
                    <a:pt x="23" y="266"/>
                    <a:pt x="24" y="266"/>
                  </a:cubicBezTo>
                  <a:cubicBezTo>
                    <a:pt x="25" y="266"/>
                    <a:pt x="25" y="264"/>
                    <a:pt x="24" y="263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0" y="258"/>
                    <a:pt x="17" y="252"/>
                    <a:pt x="15" y="246"/>
                  </a:cubicBezTo>
                  <a:cubicBezTo>
                    <a:pt x="14" y="246"/>
                    <a:pt x="14" y="245"/>
                    <a:pt x="13" y="245"/>
                  </a:cubicBezTo>
                  <a:moveTo>
                    <a:pt x="187" y="233"/>
                  </a:moveTo>
                  <a:cubicBezTo>
                    <a:pt x="186" y="233"/>
                    <a:pt x="185" y="233"/>
                    <a:pt x="185" y="234"/>
                  </a:cubicBezTo>
                  <a:cubicBezTo>
                    <a:pt x="182" y="240"/>
                    <a:pt x="179" y="246"/>
                    <a:pt x="176" y="251"/>
                  </a:cubicBezTo>
                  <a:cubicBezTo>
                    <a:pt x="175" y="252"/>
                    <a:pt x="175" y="253"/>
                    <a:pt x="176" y="254"/>
                  </a:cubicBezTo>
                  <a:cubicBezTo>
                    <a:pt x="177" y="254"/>
                    <a:pt x="177" y="254"/>
                    <a:pt x="177" y="254"/>
                  </a:cubicBezTo>
                  <a:cubicBezTo>
                    <a:pt x="178" y="254"/>
                    <a:pt x="179" y="254"/>
                    <a:pt x="179" y="253"/>
                  </a:cubicBezTo>
                  <a:cubicBezTo>
                    <a:pt x="183" y="248"/>
                    <a:pt x="186" y="242"/>
                    <a:pt x="189" y="235"/>
                  </a:cubicBezTo>
                  <a:cubicBezTo>
                    <a:pt x="189" y="234"/>
                    <a:pt x="189" y="233"/>
                    <a:pt x="188" y="233"/>
                  </a:cubicBezTo>
                  <a:cubicBezTo>
                    <a:pt x="187" y="233"/>
                    <a:pt x="187" y="233"/>
                    <a:pt x="187" y="233"/>
                  </a:cubicBezTo>
                  <a:moveTo>
                    <a:pt x="3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2" y="207"/>
                    <a:pt x="1" y="208"/>
                    <a:pt x="1" y="209"/>
                  </a:cubicBezTo>
                  <a:cubicBezTo>
                    <a:pt x="2" y="215"/>
                    <a:pt x="3" y="222"/>
                    <a:pt x="5" y="229"/>
                  </a:cubicBezTo>
                  <a:cubicBezTo>
                    <a:pt x="5" y="230"/>
                    <a:pt x="6" y="230"/>
                    <a:pt x="7" y="230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8" y="230"/>
                    <a:pt x="9" y="229"/>
                    <a:pt x="9" y="228"/>
                  </a:cubicBezTo>
                  <a:cubicBezTo>
                    <a:pt x="7" y="221"/>
                    <a:pt x="6" y="215"/>
                    <a:pt x="5" y="208"/>
                  </a:cubicBezTo>
                  <a:cubicBezTo>
                    <a:pt x="5" y="207"/>
                    <a:pt x="4" y="206"/>
                    <a:pt x="3" y="206"/>
                  </a:cubicBezTo>
                  <a:moveTo>
                    <a:pt x="194" y="194"/>
                  </a:moveTo>
                  <a:cubicBezTo>
                    <a:pt x="194" y="194"/>
                    <a:pt x="194" y="194"/>
                    <a:pt x="194" y="194"/>
                  </a:cubicBezTo>
                  <a:cubicBezTo>
                    <a:pt x="193" y="194"/>
                    <a:pt x="192" y="195"/>
                    <a:pt x="192" y="196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2" y="198"/>
                    <a:pt x="192" y="200"/>
                    <a:pt x="192" y="201"/>
                  </a:cubicBezTo>
                  <a:cubicBezTo>
                    <a:pt x="192" y="206"/>
                    <a:pt x="192" y="211"/>
                    <a:pt x="191" y="215"/>
                  </a:cubicBezTo>
                  <a:cubicBezTo>
                    <a:pt x="191" y="216"/>
                    <a:pt x="191" y="217"/>
                    <a:pt x="192" y="218"/>
                  </a:cubicBezTo>
                  <a:cubicBezTo>
                    <a:pt x="193" y="218"/>
                    <a:pt x="193" y="218"/>
                    <a:pt x="193" y="218"/>
                  </a:cubicBezTo>
                  <a:cubicBezTo>
                    <a:pt x="194" y="218"/>
                    <a:pt x="195" y="217"/>
                    <a:pt x="195" y="216"/>
                  </a:cubicBezTo>
                  <a:cubicBezTo>
                    <a:pt x="196" y="211"/>
                    <a:pt x="196" y="206"/>
                    <a:pt x="196" y="201"/>
                  </a:cubicBezTo>
                  <a:cubicBezTo>
                    <a:pt x="196" y="200"/>
                    <a:pt x="196" y="198"/>
                    <a:pt x="196" y="196"/>
                  </a:cubicBezTo>
                  <a:cubicBezTo>
                    <a:pt x="196" y="195"/>
                    <a:pt x="195" y="194"/>
                    <a:pt x="194" y="194"/>
                  </a:cubicBezTo>
                  <a:moveTo>
                    <a:pt x="2" y="167"/>
                  </a:moveTo>
                  <a:cubicBezTo>
                    <a:pt x="1" y="167"/>
                    <a:pt x="0" y="167"/>
                    <a:pt x="0" y="168"/>
                  </a:cubicBezTo>
                  <a:cubicBezTo>
                    <a:pt x="0" y="173"/>
                    <a:pt x="0" y="178"/>
                    <a:pt x="0" y="183"/>
                  </a:cubicBezTo>
                  <a:cubicBezTo>
                    <a:pt x="0" y="185"/>
                    <a:pt x="0" y="187"/>
                    <a:pt x="0" y="189"/>
                  </a:cubicBezTo>
                  <a:cubicBezTo>
                    <a:pt x="0" y="190"/>
                    <a:pt x="1" y="191"/>
                    <a:pt x="2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3" y="190"/>
                    <a:pt x="4" y="190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7"/>
                    <a:pt x="4" y="185"/>
                    <a:pt x="4" y="183"/>
                  </a:cubicBezTo>
                  <a:cubicBezTo>
                    <a:pt x="4" y="178"/>
                    <a:pt x="4" y="173"/>
                    <a:pt x="4" y="169"/>
                  </a:cubicBezTo>
                  <a:cubicBezTo>
                    <a:pt x="4" y="167"/>
                    <a:pt x="3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moveTo>
                    <a:pt x="177" y="159"/>
                  </a:moveTo>
                  <a:cubicBezTo>
                    <a:pt x="176" y="159"/>
                    <a:pt x="176" y="159"/>
                    <a:pt x="175" y="159"/>
                  </a:cubicBezTo>
                  <a:cubicBezTo>
                    <a:pt x="175" y="160"/>
                    <a:pt x="175" y="161"/>
                    <a:pt x="175" y="162"/>
                  </a:cubicBezTo>
                  <a:cubicBezTo>
                    <a:pt x="178" y="165"/>
                    <a:pt x="181" y="167"/>
                    <a:pt x="183" y="171"/>
                  </a:cubicBezTo>
                  <a:cubicBezTo>
                    <a:pt x="185" y="173"/>
                    <a:pt x="186" y="175"/>
                    <a:pt x="187" y="177"/>
                  </a:cubicBezTo>
                  <a:cubicBezTo>
                    <a:pt x="187" y="178"/>
                    <a:pt x="188" y="179"/>
                    <a:pt x="189" y="179"/>
                  </a:cubicBezTo>
                  <a:cubicBezTo>
                    <a:pt x="190" y="178"/>
                    <a:pt x="190" y="178"/>
                    <a:pt x="190" y="178"/>
                  </a:cubicBezTo>
                  <a:cubicBezTo>
                    <a:pt x="191" y="178"/>
                    <a:pt x="191" y="177"/>
                    <a:pt x="191" y="176"/>
                  </a:cubicBezTo>
                  <a:cubicBezTo>
                    <a:pt x="189" y="173"/>
                    <a:pt x="188" y="171"/>
                    <a:pt x="186" y="168"/>
                  </a:cubicBezTo>
                  <a:cubicBezTo>
                    <a:pt x="184" y="165"/>
                    <a:pt x="181" y="162"/>
                    <a:pt x="178" y="159"/>
                  </a:cubicBezTo>
                  <a:cubicBezTo>
                    <a:pt x="178" y="159"/>
                    <a:pt x="177" y="159"/>
                    <a:pt x="177" y="159"/>
                  </a:cubicBezTo>
                  <a:moveTo>
                    <a:pt x="6" y="127"/>
                  </a:moveTo>
                  <a:cubicBezTo>
                    <a:pt x="5" y="127"/>
                    <a:pt x="4" y="127"/>
                    <a:pt x="4" y="128"/>
                  </a:cubicBezTo>
                  <a:cubicBezTo>
                    <a:pt x="3" y="135"/>
                    <a:pt x="2" y="141"/>
                    <a:pt x="2" y="148"/>
                  </a:cubicBezTo>
                  <a:cubicBezTo>
                    <a:pt x="2" y="149"/>
                    <a:pt x="2" y="150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5" y="151"/>
                    <a:pt x="6" y="150"/>
                    <a:pt x="6" y="149"/>
                  </a:cubicBezTo>
                  <a:cubicBezTo>
                    <a:pt x="6" y="142"/>
                    <a:pt x="7" y="135"/>
                    <a:pt x="8" y="129"/>
                  </a:cubicBezTo>
                  <a:cubicBezTo>
                    <a:pt x="8" y="128"/>
                    <a:pt x="7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moveTo>
                    <a:pt x="175" y="124"/>
                  </a:moveTo>
                  <a:cubicBezTo>
                    <a:pt x="175" y="124"/>
                    <a:pt x="174" y="125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1" y="129"/>
                    <a:pt x="168" y="133"/>
                    <a:pt x="166" y="137"/>
                  </a:cubicBezTo>
                  <a:cubicBezTo>
                    <a:pt x="165" y="140"/>
                    <a:pt x="165" y="142"/>
                    <a:pt x="165" y="144"/>
                  </a:cubicBezTo>
                  <a:cubicBezTo>
                    <a:pt x="165" y="145"/>
                    <a:pt x="166" y="146"/>
                    <a:pt x="167" y="146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68" y="146"/>
                    <a:pt x="169" y="145"/>
                    <a:pt x="169" y="144"/>
                  </a:cubicBezTo>
                  <a:cubicBezTo>
                    <a:pt x="169" y="142"/>
                    <a:pt x="169" y="141"/>
                    <a:pt x="170" y="138"/>
                  </a:cubicBezTo>
                  <a:cubicBezTo>
                    <a:pt x="171" y="135"/>
                    <a:pt x="174" y="131"/>
                    <a:pt x="177" y="128"/>
                  </a:cubicBezTo>
                  <a:cubicBezTo>
                    <a:pt x="178" y="127"/>
                    <a:pt x="178" y="126"/>
                    <a:pt x="177" y="125"/>
                  </a:cubicBezTo>
                  <a:cubicBezTo>
                    <a:pt x="176" y="125"/>
                    <a:pt x="176" y="124"/>
                    <a:pt x="175" y="124"/>
                  </a:cubicBezTo>
                  <a:moveTo>
                    <a:pt x="195" y="90"/>
                  </a:moveTo>
                  <a:cubicBezTo>
                    <a:pt x="194" y="90"/>
                    <a:pt x="193" y="91"/>
                    <a:pt x="193" y="92"/>
                  </a:cubicBezTo>
                  <a:cubicBezTo>
                    <a:pt x="192" y="96"/>
                    <a:pt x="191" y="100"/>
                    <a:pt x="190" y="105"/>
                  </a:cubicBezTo>
                  <a:cubicBezTo>
                    <a:pt x="189" y="106"/>
                    <a:pt x="188" y="108"/>
                    <a:pt x="187" y="110"/>
                  </a:cubicBezTo>
                  <a:cubicBezTo>
                    <a:pt x="186" y="111"/>
                    <a:pt x="186" y="112"/>
                    <a:pt x="187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9" y="113"/>
                    <a:pt x="190" y="113"/>
                    <a:pt x="190" y="112"/>
                  </a:cubicBezTo>
                  <a:cubicBezTo>
                    <a:pt x="191" y="110"/>
                    <a:pt x="193" y="108"/>
                    <a:pt x="193" y="106"/>
                  </a:cubicBezTo>
                  <a:cubicBezTo>
                    <a:pt x="195" y="102"/>
                    <a:pt x="196" y="97"/>
                    <a:pt x="197" y="93"/>
                  </a:cubicBezTo>
                  <a:cubicBezTo>
                    <a:pt x="197" y="92"/>
                    <a:pt x="196" y="91"/>
                    <a:pt x="195" y="91"/>
                  </a:cubicBezTo>
                  <a:cubicBezTo>
                    <a:pt x="195" y="90"/>
                    <a:pt x="195" y="90"/>
                    <a:pt x="195" y="90"/>
                  </a:cubicBezTo>
                  <a:moveTo>
                    <a:pt x="14" y="87"/>
                  </a:moveTo>
                  <a:cubicBezTo>
                    <a:pt x="13" y="87"/>
                    <a:pt x="12" y="88"/>
                    <a:pt x="12" y="89"/>
                  </a:cubicBezTo>
                  <a:cubicBezTo>
                    <a:pt x="10" y="96"/>
                    <a:pt x="8" y="102"/>
                    <a:pt x="7" y="109"/>
                  </a:cubicBezTo>
                  <a:cubicBezTo>
                    <a:pt x="7" y="110"/>
                    <a:pt x="8" y="111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0" y="111"/>
                    <a:pt x="11" y="110"/>
                    <a:pt x="11" y="109"/>
                  </a:cubicBezTo>
                  <a:cubicBezTo>
                    <a:pt x="12" y="103"/>
                    <a:pt x="14" y="97"/>
                    <a:pt x="16" y="90"/>
                  </a:cubicBezTo>
                  <a:cubicBezTo>
                    <a:pt x="16" y="89"/>
                    <a:pt x="15" y="88"/>
                    <a:pt x="14" y="88"/>
                  </a:cubicBezTo>
                  <a:cubicBezTo>
                    <a:pt x="14" y="87"/>
                    <a:pt x="14" y="87"/>
                    <a:pt x="14" y="87"/>
                  </a:cubicBezTo>
                  <a:moveTo>
                    <a:pt x="187" y="52"/>
                  </a:moveTo>
                  <a:cubicBezTo>
                    <a:pt x="187" y="52"/>
                    <a:pt x="186" y="52"/>
                    <a:pt x="186" y="53"/>
                  </a:cubicBezTo>
                  <a:cubicBezTo>
                    <a:pt x="185" y="53"/>
                    <a:pt x="185" y="54"/>
                    <a:pt x="185" y="55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9" y="61"/>
                    <a:pt x="191" y="67"/>
                    <a:pt x="193" y="73"/>
                  </a:cubicBezTo>
                  <a:cubicBezTo>
                    <a:pt x="193" y="74"/>
                    <a:pt x="194" y="75"/>
                    <a:pt x="195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6" y="74"/>
                    <a:pt x="197" y="73"/>
                    <a:pt x="197" y="72"/>
                  </a:cubicBezTo>
                  <a:cubicBezTo>
                    <a:pt x="195" y="66"/>
                    <a:pt x="193" y="60"/>
                    <a:pt x="189" y="54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88" y="53"/>
                    <a:pt x="188" y="52"/>
                    <a:pt x="187" y="52"/>
                  </a:cubicBezTo>
                  <a:moveTo>
                    <a:pt x="37" y="34"/>
                  </a:moveTo>
                  <a:cubicBezTo>
                    <a:pt x="36" y="34"/>
                    <a:pt x="35" y="35"/>
                    <a:pt x="35" y="35"/>
                  </a:cubicBezTo>
                  <a:cubicBezTo>
                    <a:pt x="31" y="41"/>
                    <a:pt x="28" y="47"/>
                    <a:pt x="25" y="53"/>
                  </a:cubicBezTo>
                  <a:cubicBezTo>
                    <a:pt x="22" y="58"/>
                    <a:pt x="20" y="64"/>
                    <a:pt x="18" y="70"/>
                  </a:cubicBezTo>
                  <a:cubicBezTo>
                    <a:pt x="17" y="71"/>
                    <a:pt x="18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1" y="72"/>
                    <a:pt x="22" y="71"/>
                  </a:cubicBezTo>
                  <a:cubicBezTo>
                    <a:pt x="24" y="65"/>
                    <a:pt x="26" y="60"/>
                    <a:pt x="28" y="55"/>
                  </a:cubicBezTo>
                  <a:cubicBezTo>
                    <a:pt x="31" y="49"/>
                    <a:pt x="34" y="43"/>
                    <a:pt x="38" y="38"/>
                  </a:cubicBezTo>
                  <a:cubicBezTo>
                    <a:pt x="39" y="37"/>
                    <a:pt x="39" y="35"/>
                    <a:pt x="38" y="35"/>
                  </a:cubicBezTo>
                  <a:cubicBezTo>
                    <a:pt x="37" y="35"/>
                    <a:pt x="37" y="34"/>
                    <a:pt x="37" y="34"/>
                  </a:cubicBezTo>
                  <a:moveTo>
                    <a:pt x="159" y="24"/>
                  </a:moveTo>
                  <a:cubicBezTo>
                    <a:pt x="159" y="24"/>
                    <a:pt x="158" y="24"/>
                    <a:pt x="158" y="25"/>
                  </a:cubicBezTo>
                  <a:cubicBezTo>
                    <a:pt x="157" y="25"/>
                    <a:pt x="157" y="27"/>
                    <a:pt x="158" y="27"/>
                  </a:cubicBezTo>
                  <a:cubicBezTo>
                    <a:pt x="163" y="31"/>
                    <a:pt x="168" y="36"/>
                    <a:pt x="173" y="40"/>
                  </a:cubicBezTo>
                  <a:cubicBezTo>
                    <a:pt x="173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6" y="40"/>
                  </a:cubicBezTo>
                  <a:cubicBezTo>
                    <a:pt x="177" y="39"/>
                    <a:pt x="177" y="38"/>
                    <a:pt x="176" y="37"/>
                  </a:cubicBezTo>
                  <a:cubicBezTo>
                    <a:pt x="171" y="33"/>
                    <a:pt x="166" y="28"/>
                    <a:pt x="160" y="24"/>
                  </a:cubicBezTo>
                  <a:cubicBezTo>
                    <a:pt x="160" y="24"/>
                    <a:pt x="160" y="24"/>
                    <a:pt x="159" y="24"/>
                  </a:cubicBezTo>
                  <a:moveTo>
                    <a:pt x="66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59" y="11"/>
                    <a:pt x="53" y="15"/>
                    <a:pt x="48" y="20"/>
                  </a:cubicBezTo>
                  <a:cubicBezTo>
                    <a:pt x="47" y="20"/>
                    <a:pt x="47" y="22"/>
                    <a:pt x="48" y="23"/>
                  </a:cubicBezTo>
                  <a:cubicBezTo>
                    <a:pt x="48" y="23"/>
                    <a:pt x="49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56" y="18"/>
                    <a:pt x="61" y="14"/>
                    <a:pt x="66" y="11"/>
                  </a:cubicBezTo>
                  <a:cubicBezTo>
                    <a:pt x="67" y="11"/>
                    <a:pt x="68" y="10"/>
                    <a:pt x="67" y="9"/>
                  </a:cubicBezTo>
                  <a:cubicBezTo>
                    <a:pt x="67" y="8"/>
                    <a:pt x="66" y="8"/>
                    <a:pt x="66" y="8"/>
                  </a:cubicBezTo>
                  <a:moveTo>
                    <a:pt x="124" y="5"/>
                  </a:moveTo>
                  <a:cubicBezTo>
                    <a:pt x="123" y="5"/>
                    <a:pt x="122" y="6"/>
                    <a:pt x="122" y="7"/>
                  </a:cubicBezTo>
                  <a:cubicBezTo>
                    <a:pt x="122" y="8"/>
                    <a:pt x="122" y="9"/>
                    <a:pt x="123" y="9"/>
                  </a:cubicBezTo>
                  <a:cubicBezTo>
                    <a:pt x="129" y="11"/>
                    <a:pt x="135" y="14"/>
                    <a:pt x="141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3" y="17"/>
                    <a:pt x="144" y="17"/>
                    <a:pt x="144" y="16"/>
                  </a:cubicBezTo>
                  <a:cubicBezTo>
                    <a:pt x="144" y="15"/>
                    <a:pt x="144" y="14"/>
                    <a:pt x="143" y="13"/>
                  </a:cubicBezTo>
                  <a:cubicBezTo>
                    <a:pt x="137" y="10"/>
                    <a:pt x="131" y="7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moveTo>
                    <a:pt x="95" y="0"/>
                  </a:moveTo>
                  <a:cubicBezTo>
                    <a:pt x="91" y="0"/>
                    <a:pt x="88" y="1"/>
                    <a:pt x="84" y="1"/>
                  </a:cubicBezTo>
                  <a:cubicBezTo>
                    <a:pt x="83" y="1"/>
                    <a:pt x="82" y="2"/>
                    <a:pt x="82" y="4"/>
                  </a:cubicBezTo>
                  <a:cubicBezTo>
                    <a:pt x="83" y="5"/>
                    <a:pt x="83" y="5"/>
                    <a:pt x="84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8" y="5"/>
                    <a:pt x="92" y="4"/>
                    <a:pt x="96" y="4"/>
                  </a:cubicBezTo>
                  <a:cubicBezTo>
                    <a:pt x="97" y="4"/>
                    <a:pt x="98" y="4"/>
                    <a:pt x="99" y="4"/>
                  </a:cubicBezTo>
                  <a:cubicBezTo>
                    <a:pt x="101" y="5"/>
                    <a:pt x="102" y="5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5" y="5"/>
                    <a:pt x="106" y="4"/>
                    <a:pt x="106" y="3"/>
                  </a:cubicBezTo>
                  <a:cubicBezTo>
                    <a:pt x="106" y="2"/>
                    <a:pt x="106" y="1"/>
                    <a:pt x="105" y="1"/>
                  </a:cubicBezTo>
                  <a:cubicBezTo>
                    <a:pt x="103" y="1"/>
                    <a:pt x="101" y="1"/>
                    <a:pt x="99" y="0"/>
                  </a:cubicBezTo>
                  <a:cubicBezTo>
                    <a:pt x="98" y="0"/>
                    <a:pt x="97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2D828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Freeform 360"/>
            <p:cNvSpPr/>
            <p:nvPr/>
          </p:nvSpPr>
          <p:spPr>
            <a:xfrm>
              <a:off x="2083161" y="3063985"/>
              <a:ext cx="254594" cy="28993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4" h="152">
                  <a:moveTo>
                    <a:pt x="8" y="96"/>
                  </a:moveTo>
                  <a:cubicBezTo>
                    <a:pt x="43" y="0"/>
                    <a:pt x="134" y="106"/>
                    <a:pt x="101" y="132"/>
                  </a:cubicBezTo>
                  <a:cubicBezTo>
                    <a:pt x="85" y="145"/>
                    <a:pt x="52" y="149"/>
                    <a:pt x="32" y="147"/>
                  </a:cubicBezTo>
                  <a:cubicBezTo>
                    <a:pt x="4" y="145"/>
                    <a:pt x="2" y="119"/>
                    <a:pt x="8" y="96"/>
                  </a:cubicBezTo>
                  <a:cubicBezTo>
                    <a:pt x="8" y="96"/>
                    <a:pt x="7" y="97"/>
                    <a:pt x="6" y="98"/>
                  </a:cubicBezTo>
                  <a:cubicBezTo>
                    <a:pt x="3" y="112"/>
                    <a:pt x="0" y="130"/>
                    <a:pt x="12" y="142"/>
                  </a:cubicBezTo>
                  <a:cubicBezTo>
                    <a:pt x="22" y="152"/>
                    <a:pt x="40" y="150"/>
                    <a:pt x="53" y="148"/>
                  </a:cubicBezTo>
                  <a:cubicBezTo>
                    <a:pt x="70" y="146"/>
                    <a:pt x="104" y="142"/>
                    <a:pt x="109" y="121"/>
                  </a:cubicBezTo>
                  <a:cubicBezTo>
                    <a:pt x="116" y="88"/>
                    <a:pt x="76" y="46"/>
                    <a:pt x="43" y="56"/>
                  </a:cubicBezTo>
                  <a:cubicBezTo>
                    <a:pt x="26" y="61"/>
                    <a:pt x="13" y="81"/>
                    <a:pt x="7" y="98"/>
                  </a:cubicBezTo>
                  <a:cubicBezTo>
                    <a:pt x="6" y="98"/>
                    <a:pt x="7" y="96"/>
                    <a:pt x="8" y="96"/>
                  </a:cubicBezTo>
                  <a:close/>
                </a:path>
              </a:pathLst>
            </a:custGeom>
            <a:solidFill>
              <a:srgbClr val="2D828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Freeform 361"/>
            <p:cNvSpPr/>
            <p:nvPr/>
          </p:nvSpPr>
          <p:spPr>
            <a:xfrm>
              <a:off x="2080753" y="3418168"/>
              <a:ext cx="203997" cy="2152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7" h="113">
                  <a:moveTo>
                    <a:pt x="2" y="61"/>
                  </a:moveTo>
                  <a:cubicBezTo>
                    <a:pt x="5" y="33"/>
                    <a:pt x="25" y="7"/>
                    <a:pt x="55" y="13"/>
                  </a:cubicBezTo>
                  <a:cubicBezTo>
                    <a:pt x="78" y="18"/>
                    <a:pt x="106" y="43"/>
                    <a:pt x="104" y="68"/>
                  </a:cubicBezTo>
                  <a:cubicBezTo>
                    <a:pt x="103" y="89"/>
                    <a:pt x="54" y="104"/>
                    <a:pt x="38" y="106"/>
                  </a:cubicBezTo>
                  <a:cubicBezTo>
                    <a:pt x="9" y="111"/>
                    <a:pt x="0" y="86"/>
                    <a:pt x="2" y="61"/>
                  </a:cubicBezTo>
                  <a:cubicBezTo>
                    <a:pt x="2" y="62"/>
                    <a:pt x="0" y="63"/>
                    <a:pt x="0" y="63"/>
                  </a:cubicBezTo>
                  <a:cubicBezTo>
                    <a:pt x="0" y="79"/>
                    <a:pt x="0" y="96"/>
                    <a:pt x="15" y="105"/>
                  </a:cubicBezTo>
                  <a:cubicBezTo>
                    <a:pt x="28" y="113"/>
                    <a:pt x="47" y="107"/>
                    <a:pt x="60" y="102"/>
                  </a:cubicBezTo>
                  <a:cubicBezTo>
                    <a:pt x="78" y="95"/>
                    <a:pt x="107" y="83"/>
                    <a:pt x="106" y="60"/>
                  </a:cubicBezTo>
                  <a:cubicBezTo>
                    <a:pt x="104" y="27"/>
                    <a:pt x="55" y="0"/>
                    <a:pt x="27" y="15"/>
                  </a:cubicBezTo>
                  <a:cubicBezTo>
                    <a:pt x="11" y="24"/>
                    <a:pt x="3" y="47"/>
                    <a:pt x="0" y="63"/>
                  </a:cubicBezTo>
                  <a:cubicBezTo>
                    <a:pt x="0" y="63"/>
                    <a:pt x="1" y="62"/>
                    <a:pt x="2" y="61"/>
                  </a:cubicBezTo>
                  <a:close/>
                </a:path>
              </a:pathLst>
            </a:custGeom>
            <a:solidFill>
              <a:srgbClr val="2D828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86" name="组合 492"/>
          <p:cNvGrpSpPr/>
          <p:nvPr/>
        </p:nvGrpSpPr>
        <p:grpSpPr>
          <a:xfrm>
            <a:off x="3736975" y="4095750"/>
            <a:ext cx="625475" cy="770255"/>
            <a:chOff x="4757742" y="6108701"/>
            <a:chExt cx="1235077" cy="1520828"/>
          </a:xfrm>
        </p:grpSpPr>
        <p:sp>
          <p:nvSpPr>
            <p:cNvPr id="3094" name="Freeform 387"/>
            <p:cNvSpPr/>
            <p:nvPr/>
          </p:nvSpPr>
          <p:spPr>
            <a:xfrm>
              <a:off x="4905380" y="6153153"/>
              <a:ext cx="1087439" cy="14763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0" h="392">
                  <a:moveTo>
                    <a:pt x="209" y="123"/>
                  </a:moveTo>
                  <a:cubicBezTo>
                    <a:pt x="225" y="130"/>
                    <a:pt x="248" y="141"/>
                    <a:pt x="265" y="132"/>
                  </a:cubicBezTo>
                  <a:cubicBezTo>
                    <a:pt x="290" y="120"/>
                    <a:pt x="285" y="86"/>
                    <a:pt x="273" y="68"/>
                  </a:cubicBezTo>
                  <a:cubicBezTo>
                    <a:pt x="259" y="47"/>
                    <a:pt x="237" y="33"/>
                    <a:pt x="213" y="25"/>
                  </a:cubicBezTo>
                  <a:cubicBezTo>
                    <a:pt x="141" y="0"/>
                    <a:pt x="62" y="47"/>
                    <a:pt x="28" y="111"/>
                  </a:cubicBezTo>
                  <a:cubicBezTo>
                    <a:pt x="17" y="129"/>
                    <a:pt x="8" y="153"/>
                    <a:pt x="4" y="174"/>
                  </a:cubicBezTo>
                  <a:cubicBezTo>
                    <a:pt x="0" y="203"/>
                    <a:pt x="0" y="240"/>
                    <a:pt x="7" y="267"/>
                  </a:cubicBezTo>
                  <a:cubicBezTo>
                    <a:pt x="28" y="343"/>
                    <a:pt x="93" y="392"/>
                    <a:pt x="173" y="379"/>
                  </a:cubicBezTo>
                  <a:cubicBezTo>
                    <a:pt x="197" y="375"/>
                    <a:pt x="221" y="366"/>
                    <a:pt x="240" y="352"/>
                  </a:cubicBezTo>
                  <a:cubicBezTo>
                    <a:pt x="254" y="342"/>
                    <a:pt x="272" y="328"/>
                    <a:pt x="270" y="309"/>
                  </a:cubicBezTo>
                  <a:cubicBezTo>
                    <a:pt x="267" y="282"/>
                    <a:pt x="232" y="287"/>
                    <a:pt x="216" y="293"/>
                  </a:cubicBezTo>
                  <a:cubicBezTo>
                    <a:pt x="188" y="303"/>
                    <a:pt x="157" y="313"/>
                    <a:pt x="127" y="307"/>
                  </a:cubicBezTo>
                  <a:cubicBezTo>
                    <a:pt x="93" y="299"/>
                    <a:pt x="73" y="259"/>
                    <a:pt x="71" y="226"/>
                  </a:cubicBezTo>
                  <a:cubicBezTo>
                    <a:pt x="70" y="201"/>
                    <a:pt x="78" y="171"/>
                    <a:pt x="90" y="149"/>
                  </a:cubicBezTo>
                  <a:cubicBezTo>
                    <a:pt x="100" y="131"/>
                    <a:pt x="117" y="114"/>
                    <a:pt x="138" y="108"/>
                  </a:cubicBezTo>
                  <a:cubicBezTo>
                    <a:pt x="164" y="100"/>
                    <a:pt x="186" y="111"/>
                    <a:pt x="209" y="123"/>
                  </a:cubicBezTo>
                </a:path>
              </a:pathLst>
            </a:custGeom>
            <a:solidFill>
              <a:srgbClr val="CCDF8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Freeform 389"/>
            <p:cNvSpPr>
              <a:spLocks noEditPoints="1"/>
            </p:cNvSpPr>
            <p:nvPr/>
          </p:nvSpPr>
          <p:spPr>
            <a:xfrm>
              <a:off x="5076831" y="7237416"/>
              <a:ext cx="846139" cy="31750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5" h="84">
                  <a:moveTo>
                    <a:pt x="115" y="50"/>
                  </a:moveTo>
                  <a:cubicBezTo>
                    <a:pt x="113" y="50"/>
                    <a:pt x="113" y="50"/>
                    <a:pt x="113" y="49"/>
                  </a:cubicBezTo>
                  <a:cubicBezTo>
                    <a:pt x="112" y="47"/>
                    <a:pt x="113" y="46"/>
                    <a:pt x="114" y="46"/>
                  </a:cubicBezTo>
                  <a:cubicBezTo>
                    <a:pt x="121" y="46"/>
                    <a:pt x="127" y="45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5" y="44"/>
                    <a:pt x="136" y="45"/>
                    <a:pt x="136" y="46"/>
                  </a:cubicBezTo>
                  <a:cubicBezTo>
                    <a:pt x="137" y="47"/>
                    <a:pt x="136" y="48"/>
                    <a:pt x="135" y="48"/>
                  </a:cubicBezTo>
                  <a:cubicBezTo>
                    <a:pt x="128" y="49"/>
                    <a:pt x="121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moveTo>
                    <a:pt x="95" y="50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87" y="50"/>
                    <a:pt x="81" y="49"/>
                    <a:pt x="74" y="47"/>
                  </a:cubicBezTo>
                  <a:cubicBezTo>
                    <a:pt x="73" y="47"/>
                    <a:pt x="73" y="46"/>
                    <a:pt x="73" y="45"/>
                  </a:cubicBezTo>
                  <a:cubicBezTo>
                    <a:pt x="73" y="44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1" y="45"/>
                    <a:pt x="88" y="46"/>
                    <a:pt x="95" y="46"/>
                  </a:cubicBezTo>
                  <a:cubicBezTo>
                    <a:pt x="96" y="46"/>
                    <a:pt x="97" y="47"/>
                    <a:pt x="97" y="48"/>
                  </a:cubicBezTo>
                  <a:cubicBezTo>
                    <a:pt x="96" y="50"/>
                    <a:pt x="96" y="50"/>
                    <a:pt x="95" y="50"/>
                  </a:cubicBezTo>
                  <a:moveTo>
                    <a:pt x="154" y="43"/>
                  </a:moveTo>
                  <a:cubicBezTo>
                    <a:pt x="153" y="43"/>
                    <a:pt x="152" y="43"/>
                    <a:pt x="152" y="42"/>
                  </a:cubicBezTo>
                  <a:cubicBezTo>
                    <a:pt x="152" y="41"/>
                    <a:pt x="152" y="40"/>
                    <a:pt x="153" y="39"/>
                  </a:cubicBezTo>
                  <a:cubicBezTo>
                    <a:pt x="159" y="38"/>
                    <a:pt x="166" y="36"/>
                    <a:pt x="172" y="33"/>
                  </a:cubicBezTo>
                  <a:cubicBezTo>
                    <a:pt x="172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5" y="34"/>
                  </a:cubicBezTo>
                  <a:cubicBezTo>
                    <a:pt x="175" y="35"/>
                    <a:pt x="175" y="36"/>
                    <a:pt x="174" y="37"/>
                  </a:cubicBezTo>
                  <a:cubicBezTo>
                    <a:pt x="167" y="39"/>
                    <a:pt x="161" y="41"/>
                    <a:pt x="154" y="43"/>
                  </a:cubicBezTo>
                  <a:cubicBezTo>
                    <a:pt x="154" y="43"/>
                    <a:pt x="154" y="43"/>
                    <a:pt x="154" y="43"/>
                  </a:cubicBezTo>
                  <a:moveTo>
                    <a:pt x="195" y="0"/>
                  </a:moveTo>
                  <a:cubicBezTo>
                    <a:pt x="186" y="0"/>
                    <a:pt x="176" y="2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9" y="5"/>
                    <a:pt x="168" y="6"/>
                    <a:pt x="167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6" y="6"/>
                    <a:pt x="166" y="6"/>
                  </a:cubicBezTo>
                  <a:cubicBezTo>
                    <a:pt x="149" y="13"/>
                    <a:pt x="129" y="19"/>
                    <a:pt x="110" y="20"/>
                  </a:cubicBezTo>
                  <a:cubicBezTo>
                    <a:pt x="92" y="27"/>
                    <a:pt x="73" y="32"/>
                    <a:pt x="54" y="36"/>
                  </a:cubicBezTo>
                  <a:cubicBezTo>
                    <a:pt x="55" y="37"/>
                    <a:pt x="56" y="37"/>
                    <a:pt x="57" y="37"/>
                  </a:cubicBezTo>
                  <a:cubicBezTo>
                    <a:pt x="58" y="38"/>
                    <a:pt x="58" y="39"/>
                    <a:pt x="58" y="40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0"/>
                    <a:pt x="50" y="39"/>
                    <a:pt x="48" y="38"/>
                  </a:cubicBezTo>
                  <a:cubicBezTo>
                    <a:pt x="32" y="41"/>
                    <a:pt x="16" y="44"/>
                    <a:pt x="0" y="46"/>
                  </a:cubicBezTo>
                  <a:cubicBezTo>
                    <a:pt x="13" y="59"/>
                    <a:pt x="29" y="70"/>
                    <a:pt x="47" y="76"/>
                  </a:cubicBezTo>
                  <a:cubicBezTo>
                    <a:pt x="63" y="81"/>
                    <a:pt x="80" y="84"/>
                    <a:pt x="97" y="84"/>
                  </a:cubicBezTo>
                  <a:cubicBezTo>
                    <a:pt x="131" y="84"/>
                    <a:pt x="166" y="73"/>
                    <a:pt x="193" y="52"/>
                  </a:cubicBezTo>
                  <a:cubicBezTo>
                    <a:pt x="205" y="43"/>
                    <a:pt x="225" y="20"/>
                    <a:pt x="215" y="5"/>
                  </a:cubicBezTo>
                  <a:cubicBezTo>
                    <a:pt x="210" y="2"/>
                    <a:pt x="202" y="0"/>
                    <a:pt x="195" y="0"/>
                  </a:cubicBezTo>
                </a:path>
              </a:pathLst>
            </a:custGeom>
            <a:solidFill>
              <a:srgbClr val="80982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Freeform 392"/>
            <p:cNvSpPr/>
            <p:nvPr/>
          </p:nvSpPr>
          <p:spPr>
            <a:xfrm>
              <a:off x="4757742" y="6108701"/>
              <a:ext cx="1231901" cy="1479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" h="393">
                  <a:moveTo>
                    <a:pt x="241" y="128"/>
                  </a:moveTo>
                  <a:cubicBezTo>
                    <a:pt x="263" y="139"/>
                    <a:pt x="303" y="151"/>
                    <a:pt x="313" y="119"/>
                  </a:cubicBezTo>
                  <a:cubicBezTo>
                    <a:pt x="328" y="75"/>
                    <a:pt x="283" y="42"/>
                    <a:pt x="247" y="28"/>
                  </a:cubicBezTo>
                  <a:cubicBezTo>
                    <a:pt x="169" y="0"/>
                    <a:pt x="86" y="58"/>
                    <a:pt x="54" y="127"/>
                  </a:cubicBezTo>
                  <a:cubicBezTo>
                    <a:pt x="16" y="210"/>
                    <a:pt x="28" y="321"/>
                    <a:pt x="113" y="370"/>
                  </a:cubicBezTo>
                  <a:cubicBezTo>
                    <a:pt x="152" y="392"/>
                    <a:pt x="203" y="391"/>
                    <a:pt x="244" y="373"/>
                  </a:cubicBezTo>
                  <a:cubicBezTo>
                    <a:pt x="267" y="362"/>
                    <a:pt x="303" y="343"/>
                    <a:pt x="303" y="313"/>
                  </a:cubicBezTo>
                  <a:cubicBezTo>
                    <a:pt x="303" y="286"/>
                    <a:pt x="265" y="291"/>
                    <a:pt x="249" y="296"/>
                  </a:cubicBezTo>
                  <a:cubicBezTo>
                    <a:pt x="212" y="309"/>
                    <a:pt x="167" y="324"/>
                    <a:pt x="133" y="295"/>
                  </a:cubicBezTo>
                  <a:cubicBezTo>
                    <a:pt x="104" y="270"/>
                    <a:pt x="100" y="227"/>
                    <a:pt x="108" y="193"/>
                  </a:cubicBezTo>
                  <a:cubicBezTo>
                    <a:pt x="116" y="155"/>
                    <a:pt x="139" y="120"/>
                    <a:pt x="177" y="112"/>
                  </a:cubicBezTo>
                  <a:cubicBezTo>
                    <a:pt x="199" y="106"/>
                    <a:pt x="222" y="118"/>
                    <a:pt x="241" y="128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17" y="113"/>
                    <a:pt x="193" y="103"/>
                    <a:pt x="165" y="113"/>
                  </a:cubicBezTo>
                  <a:cubicBezTo>
                    <a:pt x="148" y="119"/>
                    <a:pt x="136" y="134"/>
                    <a:pt x="126" y="148"/>
                  </a:cubicBezTo>
                  <a:cubicBezTo>
                    <a:pt x="107" y="176"/>
                    <a:pt x="99" y="214"/>
                    <a:pt x="105" y="246"/>
                  </a:cubicBezTo>
                  <a:cubicBezTo>
                    <a:pt x="109" y="267"/>
                    <a:pt x="120" y="287"/>
                    <a:pt x="136" y="301"/>
                  </a:cubicBezTo>
                  <a:cubicBezTo>
                    <a:pt x="157" y="319"/>
                    <a:pt x="189" y="315"/>
                    <a:pt x="214" y="309"/>
                  </a:cubicBezTo>
                  <a:cubicBezTo>
                    <a:pt x="235" y="304"/>
                    <a:pt x="253" y="294"/>
                    <a:pt x="274" y="294"/>
                  </a:cubicBezTo>
                  <a:cubicBezTo>
                    <a:pt x="282" y="293"/>
                    <a:pt x="289" y="296"/>
                    <a:pt x="295" y="300"/>
                  </a:cubicBezTo>
                  <a:cubicBezTo>
                    <a:pt x="314" y="315"/>
                    <a:pt x="291" y="341"/>
                    <a:pt x="278" y="352"/>
                  </a:cubicBezTo>
                  <a:cubicBezTo>
                    <a:pt x="237" y="384"/>
                    <a:pt x="181" y="393"/>
                    <a:pt x="132" y="376"/>
                  </a:cubicBezTo>
                  <a:cubicBezTo>
                    <a:pt x="91" y="361"/>
                    <a:pt x="61" y="326"/>
                    <a:pt x="46" y="286"/>
                  </a:cubicBezTo>
                  <a:cubicBezTo>
                    <a:pt x="0" y="172"/>
                    <a:pt x="86" y="14"/>
                    <a:pt x="217" y="24"/>
                  </a:cubicBezTo>
                  <a:cubicBezTo>
                    <a:pt x="252" y="27"/>
                    <a:pt x="289" y="47"/>
                    <a:pt x="307" y="77"/>
                  </a:cubicBezTo>
                  <a:cubicBezTo>
                    <a:pt x="320" y="97"/>
                    <a:pt x="318" y="128"/>
                    <a:pt x="293" y="137"/>
                  </a:cubicBezTo>
                  <a:cubicBezTo>
                    <a:pt x="277" y="143"/>
                    <a:pt x="256" y="133"/>
                    <a:pt x="242" y="126"/>
                  </a:cubicBezTo>
                  <a:cubicBezTo>
                    <a:pt x="241" y="128"/>
                    <a:pt x="241" y="128"/>
                    <a:pt x="241" y="128"/>
                  </a:cubicBezTo>
                </a:path>
              </a:pathLst>
            </a:custGeom>
            <a:solidFill>
              <a:srgbClr val="758B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Freeform 393"/>
            <p:cNvSpPr>
              <a:spLocks noEditPoints="1"/>
            </p:cNvSpPr>
            <p:nvPr/>
          </p:nvSpPr>
          <p:spPr>
            <a:xfrm>
              <a:off x="5016502" y="6367467"/>
              <a:ext cx="830262" cy="10144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1" h="269">
                  <a:moveTo>
                    <a:pt x="54" y="259"/>
                  </a:moveTo>
                  <a:cubicBezTo>
                    <a:pt x="54" y="259"/>
                    <a:pt x="53" y="259"/>
                    <a:pt x="53" y="260"/>
                  </a:cubicBezTo>
                  <a:cubicBezTo>
                    <a:pt x="52" y="261"/>
                    <a:pt x="52" y="262"/>
                    <a:pt x="53" y="262"/>
                  </a:cubicBezTo>
                  <a:cubicBezTo>
                    <a:pt x="57" y="265"/>
                    <a:pt x="60" y="267"/>
                    <a:pt x="64" y="269"/>
                  </a:cubicBezTo>
                  <a:cubicBezTo>
                    <a:pt x="66" y="268"/>
                    <a:pt x="68" y="268"/>
                    <a:pt x="70" y="267"/>
                  </a:cubicBezTo>
                  <a:cubicBezTo>
                    <a:pt x="65" y="265"/>
                    <a:pt x="60" y="262"/>
                    <a:pt x="55" y="259"/>
                  </a:cubicBezTo>
                  <a:cubicBezTo>
                    <a:pt x="55" y="259"/>
                    <a:pt x="55" y="259"/>
                    <a:pt x="54" y="259"/>
                  </a:cubicBezTo>
                  <a:moveTo>
                    <a:pt x="26" y="231"/>
                  </a:moveTo>
                  <a:cubicBezTo>
                    <a:pt x="25" y="231"/>
                    <a:pt x="25" y="231"/>
                    <a:pt x="24" y="232"/>
                  </a:cubicBezTo>
                  <a:cubicBezTo>
                    <a:pt x="24" y="232"/>
                    <a:pt x="23" y="233"/>
                    <a:pt x="24" y="234"/>
                  </a:cubicBezTo>
                  <a:cubicBezTo>
                    <a:pt x="28" y="240"/>
                    <a:pt x="32" y="245"/>
                    <a:pt x="37" y="250"/>
                  </a:cubicBezTo>
                  <a:cubicBezTo>
                    <a:pt x="38" y="250"/>
                    <a:pt x="38" y="250"/>
                    <a:pt x="39" y="250"/>
                  </a:cubicBezTo>
                  <a:cubicBezTo>
                    <a:pt x="39" y="250"/>
                    <a:pt x="40" y="250"/>
                    <a:pt x="40" y="250"/>
                  </a:cubicBezTo>
                  <a:cubicBezTo>
                    <a:pt x="41" y="249"/>
                    <a:pt x="41" y="248"/>
                    <a:pt x="40" y="247"/>
                  </a:cubicBezTo>
                  <a:cubicBezTo>
                    <a:pt x="35" y="242"/>
                    <a:pt x="31" y="237"/>
                    <a:pt x="27" y="232"/>
                  </a:cubicBezTo>
                  <a:cubicBezTo>
                    <a:pt x="27" y="231"/>
                    <a:pt x="26" y="231"/>
                    <a:pt x="26" y="231"/>
                  </a:cubicBezTo>
                  <a:moveTo>
                    <a:pt x="8" y="195"/>
                  </a:moveTo>
                  <a:cubicBezTo>
                    <a:pt x="8" y="195"/>
                    <a:pt x="8" y="195"/>
                    <a:pt x="7" y="196"/>
                  </a:cubicBezTo>
                  <a:cubicBezTo>
                    <a:pt x="6" y="196"/>
                    <a:pt x="6" y="197"/>
                    <a:pt x="6" y="198"/>
                  </a:cubicBezTo>
                  <a:cubicBezTo>
                    <a:pt x="8" y="205"/>
                    <a:pt x="11" y="211"/>
                    <a:pt x="14" y="217"/>
                  </a:cubicBezTo>
                  <a:cubicBezTo>
                    <a:pt x="14" y="218"/>
                    <a:pt x="15" y="218"/>
                    <a:pt x="15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7" y="217"/>
                    <a:pt x="18" y="216"/>
                    <a:pt x="17" y="215"/>
                  </a:cubicBezTo>
                  <a:cubicBezTo>
                    <a:pt x="14" y="209"/>
                    <a:pt x="12" y="203"/>
                    <a:pt x="10" y="197"/>
                  </a:cubicBezTo>
                  <a:cubicBezTo>
                    <a:pt x="10" y="196"/>
                    <a:pt x="9" y="195"/>
                    <a:pt x="8" y="195"/>
                  </a:cubicBezTo>
                  <a:moveTo>
                    <a:pt x="2" y="156"/>
                  </a:moveTo>
                  <a:cubicBezTo>
                    <a:pt x="2" y="156"/>
                    <a:pt x="2" y="156"/>
                    <a:pt x="2" y="156"/>
                  </a:cubicBezTo>
                  <a:cubicBezTo>
                    <a:pt x="1" y="156"/>
                    <a:pt x="0" y="157"/>
                    <a:pt x="0" y="158"/>
                  </a:cubicBezTo>
                  <a:cubicBezTo>
                    <a:pt x="0" y="165"/>
                    <a:pt x="1" y="172"/>
                    <a:pt x="2" y="178"/>
                  </a:cubicBezTo>
                  <a:cubicBezTo>
                    <a:pt x="2" y="179"/>
                    <a:pt x="3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5" y="180"/>
                    <a:pt x="6" y="179"/>
                    <a:pt x="6" y="178"/>
                  </a:cubicBezTo>
                  <a:cubicBezTo>
                    <a:pt x="5" y="171"/>
                    <a:pt x="4" y="165"/>
                    <a:pt x="4" y="158"/>
                  </a:cubicBezTo>
                  <a:cubicBezTo>
                    <a:pt x="4" y="157"/>
                    <a:pt x="3" y="156"/>
                    <a:pt x="2" y="156"/>
                  </a:cubicBezTo>
                  <a:moveTo>
                    <a:pt x="6" y="116"/>
                  </a:moveTo>
                  <a:cubicBezTo>
                    <a:pt x="6" y="116"/>
                    <a:pt x="5" y="117"/>
                    <a:pt x="4" y="118"/>
                  </a:cubicBezTo>
                  <a:cubicBezTo>
                    <a:pt x="3" y="125"/>
                    <a:pt x="2" y="131"/>
                    <a:pt x="1" y="138"/>
                  </a:cubicBezTo>
                  <a:cubicBezTo>
                    <a:pt x="1" y="139"/>
                    <a:pt x="2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4" y="140"/>
                    <a:pt x="5" y="139"/>
                    <a:pt x="5" y="138"/>
                  </a:cubicBezTo>
                  <a:cubicBezTo>
                    <a:pt x="6" y="132"/>
                    <a:pt x="7" y="125"/>
                    <a:pt x="8" y="119"/>
                  </a:cubicBezTo>
                  <a:cubicBezTo>
                    <a:pt x="9" y="118"/>
                    <a:pt x="8" y="117"/>
                    <a:pt x="7" y="116"/>
                  </a:cubicBezTo>
                  <a:cubicBezTo>
                    <a:pt x="7" y="116"/>
                    <a:pt x="7" y="116"/>
                    <a:pt x="6" y="116"/>
                  </a:cubicBezTo>
                  <a:moveTo>
                    <a:pt x="20" y="79"/>
                  </a:moveTo>
                  <a:cubicBezTo>
                    <a:pt x="19" y="79"/>
                    <a:pt x="19" y="79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6"/>
                    <a:pt x="13" y="92"/>
                    <a:pt x="10" y="99"/>
                  </a:cubicBezTo>
                  <a:cubicBezTo>
                    <a:pt x="10" y="100"/>
                    <a:pt x="11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16" y="94"/>
                    <a:pt x="19" y="88"/>
                    <a:pt x="22" y="82"/>
                  </a:cubicBezTo>
                  <a:cubicBezTo>
                    <a:pt x="23" y="81"/>
                    <a:pt x="22" y="80"/>
                    <a:pt x="21" y="79"/>
                  </a:cubicBezTo>
                  <a:cubicBezTo>
                    <a:pt x="21" y="79"/>
                    <a:pt x="21" y="79"/>
                    <a:pt x="20" y="79"/>
                  </a:cubicBezTo>
                  <a:moveTo>
                    <a:pt x="42" y="45"/>
                  </a:moveTo>
                  <a:cubicBezTo>
                    <a:pt x="41" y="45"/>
                    <a:pt x="41" y="46"/>
                    <a:pt x="40" y="46"/>
                  </a:cubicBezTo>
                  <a:cubicBezTo>
                    <a:pt x="37" y="50"/>
                    <a:pt x="34" y="54"/>
                    <a:pt x="32" y="58"/>
                  </a:cubicBezTo>
                  <a:cubicBezTo>
                    <a:pt x="30" y="59"/>
                    <a:pt x="29" y="61"/>
                    <a:pt x="29" y="63"/>
                  </a:cubicBezTo>
                  <a:cubicBezTo>
                    <a:pt x="28" y="63"/>
                    <a:pt x="28" y="65"/>
                    <a:pt x="29" y="65"/>
                  </a:cubicBezTo>
                  <a:cubicBezTo>
                    <a:pt x="29" y="65"/>
                    <a:pt x="30" y="66"/>
                    <a:pt x="30" y="66"/>
                  </a:cubicBezTo>
                  <a:cubicBezTo>
                    <a:pt x="31" y="66"/>
                    <a:pt x="31" y="65"/>
                    <a:pt x="32" y="65"/>
                  </a:cubicBezTo>
                  <a:cubicBezTo>
                    <a:pt x="33" y="63"/>
                    <a:pt x="34" y="62"/>
                    <a:pt x="35" y="60"/>
                  </a:cubicBezTo>
                  <a:cubicBezTo>
                    <a:pt x="38" y="56"/>
                    <a:pt x="41" y="52"/>
                    <a:pt x="43" y="49"/>
                  </a:cubicBezTo>
                  <a:cubicBezTo>
                    <a:pt x="44" y="48"/>
                    <a:pt x="44" y="47"/>
                    <a:pt x="43" y="46"/>
                  </a:cubicBezTo>
                  <a:cubicBezTo>
                    <a:pt x="43" y="46"/>
                    <a:pt x="42" y="45"/>
                    <a:pt x="42" y="45"/>
                  </a:cubicBezTo>
                  <a:moveTo>
                    <a:pt x="202" y="24"/>
                  </a:moveTo>
                  <a:cubicBezTo>
                    <a:pt x="202" y="24"/>
                    <a:pt x="201" y="24"/>
                    <a:pt x="201" y="25"/>
                  </a:cubicBezTo>
                  <a:cubicBezTo>
                    <a:pt x="200" y="26"/>
                    <a:pt x="200" y="27"/>
                    <a:pt x="201" y="27"/>
                  </a:cubicBezTo>
                  <a:cubicBezTo>
                    <a:pt x="211" y="34"/>
                    <a:pt x="217" y="39"/>
                    <a:pt x="217" y="39"/>
                  </a:cubicBezTo>
                  <a:cubicBezTo>
                    <a:pt x="218" y="39"/>
                    <a:pt x="218" y="39"/>
                    <a:pt x="219" y="39"/>
                  </a:cubicBezTo>
                  <a:cubicBezTo>
                    <a:pt x="219" y="39"/>
                    <a:pt x="220" y="39"/>
                    <a:pt x="220" y="39"/>
                  </a:cubicBezTo>
                  <a:cubicBezTo>
                    <a:pt x="221" y="38"/>
                    <a:pt x="221" y="37"/>
                    <a:pt x="220" y="36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0" y="36"/>
                    <a:pt x="214" y="31"/>
                    <a:pt x="203" y="24"/>
                  </a:cubicBezTo>
                  <a:cubicBezTo>
                    <a:pt x="203" y="24"/>
                    <a:pt x="203" y="24"/>
                    <a:pt x="202" y="24"/>
                  </a:cubicBezTo>
                  <a:moveTo>
                    <a:pt x="71" y="18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64" y="22"/>
                    <a:pt x="59" y="26"/>
                    <a:pt x="54" y="31"/>
                  </a:cubicBezTo>
                  <a:cubicBezTo>
                    <a:pt x="53" y="32"/>
                    <a:pt x="53" y="33"/>
                    <a:pt x="54" y="34"/>
                  </a:cubicBezTo>
                  <a:cubicBezTo>
                    <a:pt x="54" y="34"/>
                    <a:pt x="55" y="35"/>
                    <a:pt x="55" y="35"/>
                  </a:cubicBezTo>
                  <a:cubicBezTo>
                    <a:pt x="56" y="35"/>
                    <a:pt x="56" y="34"/>
                    <a:pt x="57" y="34"/>
                  </a:cubicBezTo>
                  <a:cubicBezTo>
                    <a:pt x="62" y="29"/>
                    <a:pt x="67" y="25"/>
                    <a:pt x="72" y="22"/>
                  </a:cubicBezTo>
                  <a:cubicBezTo>
                    <a:pt x="73" y="21"/>
                    <a:pt x="73" y="20"/>
                    <a:pt x="73" y="19"/>
                  </a:cubicBezTo>
                  <a:cubicBezTo>
                    <a:pt x="72" y="18"/>
                    <a:pt x="72" y="18"/>
                    <a:pt x="71" y="18"/>
                  </a:cubicBezTo>
                  <a:moveTo>
                    <a:pt x="166" y="6"/>
                  </a:moveTo>
                  <a:cubicBezTo>
                    <a:pt x="166" y="6"/>
                    <a:pt x="165" y="7"/>
                    <a:pt x="164" y="8"/>
                  </a:cubicBezTo>
                  <a:cubicBezTo>
                    <a:pt x="164" y="9"/>
                    <a:pt x="165" y="10"/>
                    <a:pt x="166" y="10"/>
                  </a:cubicBezTo>
                  <a:cubicBezTo>
                    <a:pt x="172" y="13"/>
                    <a:pt x="178" y="15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6" y="18"/>
                    <a:pt x="186" y="18"/>
                    <a:pt x="187" y="17"/>
                  </a:cubicBezTo>
                  <a:cubicBezTo>
                    <a:pt x="187" y="16"/>
                    <a:pt x="187" y="15"/>
                    <a:pt x="186" y="14"/>
                  </a:cubicBezTo>
                  <a:cubicBezTo>
                    <a:pt x="180" y="11"/>
                    <a:pt x="174" y="9"/>
                    <a:pt x="167" y="7"/>
                  </a:cubicBezTo>
                  <a:cubicBezTo>
                    <a:pt x="167" y="6"/>
                    <a:pt x="167" y="6"/>
                    <a:pt x="166" y="6"/>
                  </a:cubicBezTo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0" y="4"/>
                    <a:pt x="94" y="6"/>
                    <a:pt x="87" y="8"/>
                  </a:cubicBezTo>
                  <a:cubicBezTo>
                    <a:pt x="86" y="9"/>
                    <a:pt x="86" y="10"/>
                    <a:pt x="86" y="11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5" y="9"/>
                    <a:pt x="102" y="7"/>
                    <a:pt x="108" y="6"/>
                  </a:cubicBezTo>
                  <a:cubicBezTo>
                    <a:pt x="109" y="6"/>
                    <a:pt x="109" y="5"/>
                    <a:pt x="109" y="4"/>
                  </a:cubicBezTo>
                  <a:cubicBezTo>
                    <a:pt x="109" y="3"/>
                    <a:pt x="108" y="2"/>
                    <a:pt x="107" y="2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1"/>
                    <a:pt x="125" y="2"/>
                  </a:cubicBezTo>
                  <a:cubicBezTo>
                    <a:pt x="125" y="3"/>
                    <a:pt x="126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5" y="4"/>
                    <a:pt x="141" y="5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9" y="5"/>
                    <a:pt x="149" y="4"/>
                  </a:cubicBezTo>
                  <a:cubicBezTo>
                    <a:pt x="149" y="3"/>
                    <a:pt x="148" y="2"/>
                    <a:pt x="147" y="2"/>
                  </a:cubicBezTo>
                  <a:cubicBezTo>
                    <a:pt x="141" y="1"/>
                    <a:pt x="135" y="0"/>
                    <a:pt x="128" y="0"/>
                  </a:cubicBezTo>
                </a:path>
              </a:pathLst>
            </a:custGeom>
            <a:solidFill>
              <a:srgbClr val="758B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Freeform 394"/>
            <p:cNvSpPr>
              <a:spLocks noEditPoints="1"/>
            </p:cNvSpPr>
            <p:nvPr/>
          </p:nvSpPr>
          <p:spPr>
            <a:xfrm>
              <a:off x="5257800" y="7362825"/>
              <a:ext cx="476250" cy="6350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27" h="17">
                  <a:moveTo>
                    <a:pt x="86" y="11"/>
                  </a:moveTo>
                  <a:cubicBezTo>
                    <a:pt x="86" y="11"/>
                    <a:pt x="86" y="11"/>
                    <a:pt x="86" y="11"/>
                  </a:cubicBezTo>
                  <a:cubicBezTo>
                    <a:pt x="79" y="12"/>
                    <a:pt x="73" y="13"/>
                    <a:pt x="66" y="13"/>
                  </a:cubicBezTo>
                  <a:cubicBezTo>
                    <a:pt x="65" y="13"/>
                    <a:pt x="64" y="14"/>
                    <a:pt x="65" y="16"/>
                  </a:cubicBezTo>
                  <a:cubicBezTo>
                    <a:pt x="65" y="17"/>
                    <a:pt x="65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3" y="17"/>
                    <a:pt x="80" y="16"/>
                    <a:pt x="87" y="15"/>
                  </a:cubicBezTo>
                  <a:cubicBezTo>
                    <a:pt x="88" y="15"/>
                    <a:pt x="89" y="14"/>
                    <a:pt x="88" y="13"/>
                  </a:cubicBezTo>
                  <a:cubicBezTo>
                    <a:pt x="88" y="12"/>
                    <a:pt x="87" y="11"/>
                    <a:pt x="86" y="11"/>
                  </a:cubicBezTo>
                  <a:moveTo>
                    <a:pt x="27" y="10"/>
                  </a:moveTo>
                  <a:cubicBezTo>
                    <a:pt x="26" y="10"/>
                    <a:pt x="25" y="11"/>
                    <a:pt x="25" y="12"/>
                  </a:cubicBezTo>
                  <a:cubicBezTo>
                    <a:pt x="25" y="13"/>
                    <a:pt x="25" y="14"/>
                    <a:pt x="26" y="14"/>
                  </a:cubicBezTo>
                  <a:cubicBezTo>
                    <a:pt x="33" y="16"/>
                    <a:pt x="39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9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0" y="13"/>
                    <a:pt x="33" y="12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6" y="3"/>
                  </a:moveTo>
                  <a:cubicBezTo>
                    <a:pt x="4" y="4"/>
                    <a:pt x="2" y="4"/>
                    <a:pt x="0" y="5"/>
                  </a:cubicBezTo>
                  <a:cubicBezTo>
                    <a:pt x="2" y="6"/>
                    <a:pt x="5" y="7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moveTo>
                    <a:pt x="125" y="0"/>
                  </a:moveTo>
                  <a:cubicBezTo>
                    <a:pt x="125" y="0"/>
                    <a:pt x="124" y="0"/>
                    <a:pt x="124" y="0"/>
                  </a:cubicBezTo>
                  <a:cubicBezTo>
                    <a:pt x="118" y="3"/>
                    <a:pt x="111" y="5"/>
                    <a:pt x="105" y="6"/>
                  </a:cubicBezTo>
                  <a:cubicBezTo>
                    <a:pt x="104" y="7"/>
                    <a:pt x="104" y="8"/>
                    <a:pt x="104" y="9"/>
                  </a:cubicBezTo>
                  <a:cubicBezTo>
                    <a:pt x="104" y="10"/>
                    <a:pt x="105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13" y="8"/>
                    <a:pt x="119" y="6"/>
                    <a:pt x="126" y="4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6" y="0"/>
                    <a:pt x="126" y="0"/>
                    <a:pt x="125" y="0"/>
                  </a:cubicBezTo>
                </a:path>
              </a:pathLst>
            </a:custGeom>
            <a:solidFill>
              <a:srgbClr val="758B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87" name="组合 493"/>
          <p:cNvGrpSpPr/>
          <p:nvPr/>
        </p:nvGrpSpPr>
        <p:grpSpPr>
          <a:xfrm>
            <a:off x="4105275" y="5172075"/>
            <a:ext cx="581025" cy="732155"/>
            <a:chOff x="6454777" y="6175370"/>
            <a:chExt cx="1146176" cy="1446212"/>
          </a:xfrm>
        </p:grpSpPr>
        <p:sp>
          <p:nvSpPr>
            <p:cNvPr id="3088" name="Freeform 409"/>
            <p:cNvSpPr>
              <a:spLocks noEditPoints="1"/>
            </p:cNvSpPr>
            <p:nvPr/>
          </p:nvSpPr>
          <p:spPr>
            <a:xfrm>
              <a:off x="6467475" y="6194421"/>
              <a:ext cx="1133476" cy="14271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2" h="379">
                  <a:moveTo>
                    <a:pt x="106" y="6"/>
                  </a:moveTo>
                  <a:cubicBezTo>
                    <a:pt x="55" y="10"/>
                    <a:pt x="34" y="55"/>
                    <a:pt x="28" y="106"/>
                  </a:cubicBezTo>
                  <a:cubicBezTo>
                    <a:pt x="19" y="175"/>
                    <a:pt x="0" y="338"/>
                    <a:pt x="86" y="367"/>
                  </a:cubicBezTo>
                  <a:cubicBezTo>
                    <a:pt x="123" y="379"/>
                    <a:pt x="171" y="358"/>
                    <a:pt x="203" y="340"/>
                  </a:cubicBezTo>
                  <a:cubicBezTo>
                    <a:pt x="252" y="312"/>
                    <a:pt x="302" y="257"/>
                    <a:pt x="302" y="196"/>
                  </a:cubicBezTo>
                  <a:cubicBezTo>
                    <a:pt x="302" y="62"/>
                    <a:pt x="175" y="0"/>
                    <a:pt x="106" y="6"/>
                  </a:cubicBezTo>
                  <a:moveTo>
                    <a:pt x="220" y="200"/>
                  </a:moveTo>
                  <a:cubicBezTo>
                    <a:pt x="216" y="227"/>
                    <a:pt x="190" y="248"/>
                    <a:pt x="165" y="257"/>
                  </a:cubicBezTo>
                  <a:cubicBezTo>
                    <a:pt x="150" y="263"/>
                    <a:pt x="127" y="269"/>
                    <a:pt x="112" y="261"/>
                  </a:cubicBezTo>
                  <a:cubicBezTo>
                    <a:pt x="75" y="242"/>
                    <a:pt x="95" y="171"/>
                    <a:pt x="104" y="141"/>
                  </a:cubicBezTo>
                  <a:cubicBezTo>
                    <a:pt x="110" y="118"/>
                    <a:pt x="123" y="100"/>
                    <a:pt x="146" y="101"/>
                  </a:cubicBezTo>
                  <a:cubicBezTo>
                    <a:pt x="177" y="104"/>
                    <a:pt x="229" y="140"/>
                    <a:pt x="220" y="200"/>
                  </a:cubicBezTo>
                </a:path>
              </a:pathLst>
            </a:custGeom>
            <a:solidFill>
              <a:srgbClr val="FDCA7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411"/>
            <p:cNvSpPr>
              <a:spLocks noEditPoints="1"/>
            </p:cNvSpPr>
            <p:nvPr/>
          </p:nvSpPr>
          <p:spPr>
            <a:xfrm>
              <a:off x="6594479" y="7234235"/>
              <a:ext cx="901701" cy="354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40" h="94">
                  <a:moveTo>
                    <a:pt x="72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67" y="44"/>
                    <a:pt x="62" y="43"/>
                    <a:pt x="58" y="42"/>
                  </a:cubicBezTo>
                  <a:cubicBezTo>
                    <a:pt x="56" y="41"/>
                    <a:pt x="54" y="40"/>
                    <a:pt x="52" y="39"/>
                  </a:cubicBezTo>
                  <a:cubicBezTo>
                    <a:pt x="51" y="39"/>
                    <a:pt x="50" y="38"/>
                    <a:pt x="51" y="37"/>
                  </a:cubicBezTo>
                  <a:cubicBezTo>
                    <a:pt x="51" y="36"/>
                    <a:pt x="52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7" y="37"/>
                    <a:pt x="59" y="38"/>
                  </a:cubicBezTo>
                  <a:cubicBezTo>
                    <a:pt x="63" y="39"/>
                    <a:pt x="68" y="40"/>
                    <a:pt x="72" y="40"/>
                  </a:cubicBezTo>
                  <a:cubicBezTo>
                    <a:pt x="73" y="41"/>
                    <a:pt x="74" y="42"/>
                    <a:pt x="74" y="43"/>
                  </a:cubicBezTo>
                  <a:cubicBezTo>
                    <a:pt x="74" y="44"/>
                    <a:pt x="73" y="44"/>
                    <a:pt x="72" y="44"/>
                  </a:cubicBezTo>
                  <a:moveTo>
                    <a:pt x="110" y="34"/>
                  </a:moveTo>
                  <a:cubicBezTo>
                    <a:pt x="111" y="34"/>
                    <a:pt x="111" y="34"/>
                    <a:pt x="111" y="34"/>
                  </a:cubicBezTo>
                  <a:cubicBezTo>
                    <a:pt x="112" y="34"/>
                    <a:pt x="113" y="35"/>
                    <a:pt x="113" y="35"/>
                  </a:cubicBezTo>
                  <a:cubicBezTo>
                    <a:pt x="113" y="36"/>
                    <a:pt x="113" y="38"/>
                    <a:pt x="112" y="38"/>
                  </a:cubicBezTo>
                  <a:cubicBezTo>
                    <a:pt x="105" y="40"/>
                    <a:pt x="99" y="42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1" y="43"/>
                    <a:pt x="90" y="43"/>
                    <a:pt x="90" y="42"/>
                  </a:cubicBezTo>
                  <a:cubicBezTo>
                    <a:pt x="90" y="40"/>
                    <a:pt x="90" y="39"/>
                    <a:pt x="91" y="39"/>
                  </a:cubicBezTo>
                  <a:cubicBezTo>
                    <a:pt x="98" y="38"/>
                    <a:pt x="104" y="36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212" y="11"/>
                  </a:moveTo>
                  <a:cubicBezTo>
                    <a:pt x="204" y="13"/>
                    <a:pt x="195" y="15"/>
                    <a:pt x="187" y="16"/>
                  </a:cubicBezTo>
                  <a:cubicBezTo>
                    <a:pt x="174" y="17"/>
                    <a:pt x="162" y="19"/>
                    <a:pt x="149" y="20"/>
                  </a:cubicBezTo>
                  <a:cubicBezTo>
                    <a:pt x="149" y="21"/>
                    <a:pt x="149" y="21"/>
                    <a:pt x="148" y="21"/>
                  </a:cubicBezTo>
                  <a:cubicBezTo>
                    <a:pt x="143" y="24"/>
                    <a:pt x="137" y="27"/>
                    <a:pt x="130" y="30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29" y="31"/>
                    <a:pt x="128" y="30"/>
                    <a:pt x="128" y="29"/>
                  </a:cubicBezTo>
                  <a:cubicBezTo>
                    <a:pt x="127" y="28"/>
                    <a:pt x="128" y="27"/>
                    <a:pt x="129" y="27"/>
                  </a:cubicBezTo>
                  <a:cubicBezTo>
                    <a:pt x="132" y="25"/>
                    <a:pt x="136" y="23"/>
                    <a:pt x="139" y="21"/>
                  </a:cubicBezTo>
                  <a:cubicBezTo>
                    <a:pt x="93" y="27"/>
                    <a:pt x="47" y="34"/>
                    <a:pt x="0" y="35"/>
                  </a:cubicBezTo>
                  <a:cubicBezTo>
                    <a:pt x="4" y="47"/>
                    <a:pt x="10" y="57"/>
                    <a:pt x="17" y="66"/>
                  </a:cubicBezTo>
                  <a:cubicBezTo>
                    <a:pt x="30" y="77"/>
                    <a:pt x="47" y="84"/>
                    <a:pt x="66" y="84"/>
                  </a:cubicBezTo>
                  <a:cubicBezTo>
                    <a:pt x="70" y="84"/>
                    <a:pt x="73" y="84"/>
                    <a:pt x="77" y="83"/>
                  </a:cubicBezTo>
                  <a:cubicBezTo>
                    <a:pt x="127" y="76"/>
                    <a:pt x="179" y="48"/>
                    <a:pt x="212" y="11"/>
                  </a:cubicBezTo>
                  <a:moveTo>
                    <a:pt x="240" y="0"/>
                  </a:moveTo>
                  <a:cubicBezTo>
                    <a:pt x="232" y="4"/>
                    <a:pt x="223" y="8"/>
                    <a:pt x="214" y="10"/>
                  </a:cubicBezTo>
                  <a:cubicBezTo>
                    <a:pt x="208" y="17"/>
                    <a:pt x="202" y="23"/>
                    <a:pt x="196" y="28"/>
                  </a:cubicBezTo>
                  <a:cubicBezTo>
                    <a:pt x="163" y="56"/>
                    <a:pt x="113" y="86"/>
                    <a:pt x="68" y="86"/>
                  </a:cubicBezTo>
                  <a:cubicBezTo>
                    <a:pt x="66" y="86"/>
                    <a:pt x="65" y="86"/>
                    <a:pt x="64" y="86"/>
                  </a:cubicBezTo>
                  <a:cubicBezTo>
                    <a:pt x="49" y="86"/>
                    <a:pt x="36" y="82"/>
                    <a:pt x="25" y="75"/>
                  </a:cubicBezTo>
                  <a:cubicBezTo>
                    <a:pt x="33" y="81"/>
                    <a:pt x="41" y="87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0" y="93"/>
                    <a:pt x="68" y="94"/>
                    <a:pt x="76" y="94"/>
                  </a:cubicBezTo>
                  <a:cubicBezTo>
                    <a:pt x="108" y="94"/>
                    <a:pt x="143" y="78"/>
                    <a:pt x="169" y="64"/>
                  </a:cubicBezTo>
                  <a:cubicBezTo>
                    <a:pt x="195" y="49"/>
                    <a:pt x="221" y="27"/>
                    <a:pt x="240" y="0"/>
                  </a:cubicBezTo>
                </a:path>
              </a:pathLst>
            </a:custGeom>
            <a:solidFill>
              <a:srgbClr val="C97E0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Freeform 412"/>
            <p:cNvSpPr/>
            <p:nvPr/>
          </p:nvSpPr>
          <p:spPr>
            <a:xfrm>
              <a:off x="6454777" y="6175370"/>
              <a:ext cx="1146176" cy="13938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5" h="370">
                  <a:moveTo>
                    <a:pt x="20" y="101"/>
                  </a:moveTo>
                  <a:cubicBezTo>
                    <a:pt x="25" y="70"/>
                    <a:pt x="33" y="36"/>
                    <a:pt x="60" y="16"/>
                  </a:cubicBezTo>
                  <a:cubicBezTo>
                    <a:pt x="75" y="5"/>
                    <a:pt x="95" y="2"/>
                    <a:pt x="113" y="3"/>
                  </a:cubicBezTo>
                  <a:cubicBezTo>
                    <a:pt x="145" y="4"/>
                    <a:pt x="176" y="17"/>
                    <a:pt x="203" y="33"/>
                  </a:cubicBezTo>
                  <a:cubicBezTo>
                    <a:pt x="234" y="52"/>
                    <a:pt x="259" y="80"/>
                    <a:pt x="275" y="112"/>
                  </a:cubicBezTo>
                  <a:cubicBezTo>
                    <a:pt x="305" y="172"/>
                    <a:pt x="296" y="239"/>
                    <a:pt x="251" y="290"/>
                  </a:cubicBezTo>
                  <a:cubicBezTo>
                    <a:pt x="217" y="328"/>
                    <a:pt x="165" y="357"/>
                    <a:pt x="114" y="364"/>
                  </a:cubicBezTo>
                  <a:cubicBezTo>
                    <a:pt x="75" y="370"/>
                    <a:pt x="45" y="347"/>
                    <a:pt x="29" y="313"/>
                  </a:cubicBezTo>
                  <a:cubicBezTo>
                    <a:pt x="0" y="250"/>
                    <a:pt x="11" y="168"/>
                    <a:pt x="20" y="101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10" y="170"/>
                    <a:pt x="1" y="243"/>
                    <a:pt x="25" y="308"/>
                  </a:cubicBezTo>
                  <a:cubicBezTo>
                    <a:pt x="37" y="342"/>
                    <a:pt x="64" y="366"/>
                    <a:pt x="101" y="367"/>
                  </a:cubicBezTo>
                  <a:cubicBezTo>
                    <a:pt x="147" y="369"/>
                    <a:pt x="199" y="338"/>
                    <a:pt x="233" y="309"/>
                  </a:cubicBezTo>
                  <a:cubicBezTo>
                    <a:pt x="258" y="287"/>
                    <a:pt x="278" y="259"/>
                    <a:pt x="288" y="227"/>
                  </a:cubicBezTo>
                  <a:cubicBezTo>
                    <a:pt x="301" y="188"/>
                    <a:pt x="292" y="142"/>
                    <a:pt x="274" y="106"/>
                  </a:cubicBezTo>
                  <a:cubicBezTo>
                    <a:pt x="244" y="45"/>
                    <a:pt x="175" y="1"/>
                    <a:pt x="108" y="1"/>
                  </a:cubicBezTo>
                  <a:cubicBezTo>
                    <a:pt x="49" y="0"/>
                    <a:pt x="26" y="53"/>
                    <a:pt x="19" y="103"/>
                  </a:cubicBezTo>
                  <a:cubicBezTo>
                    <a:pt x="19" y="103"/>
                    <a:pt x="20" y="102"/>
                    <a:pt x="20" y="101"/>
                  </a:cubicBezTo>
                </a:path>
              </a:pathLst>
            </a:custGeom>
            <a:solidFill>
              <a:srgbClr val="BD760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Freeform 413"/>
            <p:cNvSpPr>
              <a:spLocks noEditPoints="1"/>
            </p:cNvSpPr>
            <p:nvPr/>
          </p:nvSpPr>
          <p:spPr>
            <a:xfrm>
              <a:off x="6613525" y="6334124"/>
              <a:ext cx="830262" cy="1004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1" h="267">
                  <a:moveTo>
                    <a:pt x="142" y="256"/>
                  </a:moveTo>
                  <a:cubicBezTo>
                    <a:pt x="142" y="256"/>
                    <a:pt x="142" y="257"/>
                    <a:pt x="141" y="257"/>
                  </a:cubicBezTo>
                  <a:cubicBezTo>
                    <a:pt x="139" y="258"/>
                    <a:pt x="137" y="259"/>
                    <a:pt x="134" y="260"/>
                  </a:cubicBezTo>
                  <a:cubicBezTo>
                    <a:pt x="138" y="260"/>
                    <a:pt x="141" y="260"/>
                    <a:pt x="144" y="259"/>
                  </a:cubicBezTo>
                  <a:cubicBezTo>
                    <a:pt x="144" y="259"/>
                    <a:pt x="144" y="258"/>
                    <a:pt x="144" y="257"/>
                  </a:cubicBezTo>
                  <a:cubicBezTo>
                    <a:pt x="144" y="257"/>
                    <a:pt x="143" y="256"/>
                    <a:pt x="142" y="256"/>
                  </a:cubicBezTo>
                  <a:moveTo>
                    <a:pt x="19" y="247"/>
                  </a:moveTo>
                  <a:cubicBezTo>
                    <a:pt x="19" y="247"/>
                    <a:pt x="19" y="248"/>
                    <a:pt x="18" y="248"/>
                  </a:cubicBezTo>
                  <a:cubicBezTo>
                    <a:pt x="17" y="248"/>
                    <a:pt x="17" y="249"/>
                    <a:pt x="17" y="250"/>
                  </a:cubicBezTo>
                  <a:cubicBezTo>
                    <a:pt x="21" y="257"/>
                    <a:pt x="25" y="262"/>
                    <a:pt x="30" y="267"/>
                  </a:cubicBezTo>
                  <a:cubicBezTo>
                    <a:pt x="30" y="267"/>
                    <a:pt x="31" y="267"/>
                    <a:pt x="31" y="267"/>
                  </a:cubicBezTo>
                  <a:cubicBezTo>
                    <a:pt x="32" y="267"/>
                    <a:pt x="32" y="267"/>
                    <a:pt x="33" y="267"/>
                  </a:cubicBezTo>
                  <a:cubicBezTo>
                    <a:pt x="33" y="266"/>
                    <a:pt x="33" y="265"/>
                    <a:pt x="33" y="264"/>
                  </a:cubicBezTo>
                  <a:cubicBezTo>
                    <a:pt x="28" y="260"/>
                    <a:pt x="24" y="254"/>
                    <a:pt x="21" y="249"/>
                  </a:cubicBezTo>
                  <a:cubicBezTo>
                    <a:pt x="21" y="248"/>
                    <a:pt x="20" y="247"/>
                    <a:pt x="19" y="247"/>
                  </a:cubicBezTo>
                  <a:moveTo>
                    <a:pt x="175" y="233"/>
                  </a:moveTo>
                  <a:cubicBezTo>
                    <a:pt x="174" y="233"/>
                    <a:pt x="174" y="233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68" y="238"/>
                    <a:pt x="163" y="242"/>
                    <a:pt x="158" y="246"/>
                  </a:cubicBezTo>
                  <a:cubicBezTo>
                    <a:pt x="157" y="247"/>
                    <a:pt x="157" y="248"/>
                    <a:pt x="158" y="249"/>
                  </a:cubicBezTo>
                  <a:cubicBezTo>
                    <a:pt x="158" y="249"/>
                    <a:pt x="159" y="250"/>
                    <a:pt x="159" y="250"/>
                  </a:cubicBezTo>
                  <a:cubicBezTo>
                    <a:pt x="160" y="250"/>
                    <a:pt x="160" y="249"/>
                    <a:pt x="160" y="249"/>
                  </a:cubicBezTo>
                  <a:cubicBezTo>
                    <a:pt x="166" y="245"/>
                    <a:pt x="171" y="241"/>
                    <a:pt x="176" y="236"/>
                  </a:cubicBezTo>
                  <a:cubicBezTo>
                    <a:pt x="177" y="236"/>
                    <a:pt x="177" y="234"/>
                    <a:pt x="176" y="234"/>
                  </a:cubicBezTo>
                  <a:cubicBezTo>
                    <a:pt x="176" y="233"/>
                    <a:pt x="175" y="233"/>
                    <a:pt x="175" y="233"/>
                  </a:cubicBezTo>
                  <a:moveTo>
                    <a:pt x="6" y="210"/>
                  </a:move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4" y="212"/>
                  </a:cubicBezTo>
                  <a:cubicBezTo>
                    <a:pt x="6" y="219"/>
                    <a:pt x="7" y="226"/>
                    <a:pt x="9" y="232"/>
                  </a:cubicBezTo>
                  <a:cubicBezTo>
                    <a:pt x="10" y="233"/>
                    <a:pt x="10" y="233"/>
                    <a:pt x="11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3"/>
                    <a:pt x="14" y="232"/>
                    <a:pt x="13" y="231"/>
                  </a:cubicBezTo>
                  <a:cubicBezTo>
                    <a:pt x="11" y="224"/>
                    <a:pt x="10" y="218"/>
                    <a:pt x="8" y="211"/>
                  </a:cubicBezTo>
                  <a:cubicBezTo>
                    <a:pt x="8" y="210"/>
                    <a:pt x="7" y="210"/>
                    <a:pt x="6" y="210"/>
                  </a:cubicBezTo>
                  <a:moveTo>
                    <a:pt x="201" y="203"/>
                  </a:moveTo>
                  <a:cubicBezTo>
                    <a:pt x="200" y="203"/>
                    <a:pt x="199" y="203"/>
                    <a:pt x="199" y="203"/>
                  </a:cubicBezTo>
                  <a:cubicBezTo>
                    <a:pt x="195" y="209"/>
                    <a:pt x="191" y="214"/>
                    <a:pt x="187" y="219"/>
                  </a:cubicBezTo>
                  <a:cubicBezTo>
                    <a:pt x="186" y="220"/>
                    <a:pt x="186" y="221"/>
                    <a:pt x="187" y="222"/>
                  </a:cubicBezTo>
                  <a:cubicBezTo>
                    <a:pt x="188" y="222"/>
                    <a:pt x="188" y="223"/>
                    <a:pt x="189" y="223"/>
                  </a:cubicBezTo>
                  <a:cubicBezTo>
                    <a:pt x="189" y="223"/>
                    <a:pt x="190" y="222"/>
                    <a:pt x="190" y="222"/>
                  </a:cubicBezTo>
                  <a:cubicBezTo>
                    <a:pt x="194" y="217"/>
                    <a:pt x="199" y="211"/>
                    <a:pt x="202" y="206"/>
                  </a:cubicBezTo>
                  <a:cubicBezTo>
                    <a:pt x="203" y="205"/>
                    <a:pt x="203" y="203"/>
                    <a:pt x="202" y="203"/>
                  </a:cubicBezTo>
                  <a:cubicBezTo>
                    <a:pt x="201" y="203"/>
                    <a:pt x="201" y="203"/>
                    <a:pt x="201" y="203"/>
                  </a:cubicBezTo>
                  <a:moveTo>
                    <a:pt x="2" y="170"/>
                  </a:moveTo>
                  <a:cubicBezTo>
                    <a:pt x="2" y="170"/>
                    <a:pt x="2" y="170"/>
                    <a:pt x="2" y="170"/>
                  </a:cubicBezTo>
                  <a:cubicBezTo>
                    <a:pt x="1" y="170"/>
                    <a:pt x="0" y="171"/>
                    <a:pt x="0" y="172"/>
                  </a:cubicBezTo>
                  <a:cubicBezTo>
                    <a:pt x="0" y="179"/>
                    <a:pt x="1" y="186"/>
                    <a:pt x="1" y="192"/>
                  </a:cubicBezTo>
                  <a:cubicBezTo>
                    <a:pt x="2" y="193"/>
                    <a:pt x="2" y="194"/>
                    <a:pt x="3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5" y="194"/>
                    <a:pt x="6" y="193"/>
                    <a:pt x="5" y="192"/>
                  </a:cubicBezTo>
                  <a:cubicBezTo>
                    <a:pt x="5" y="185"/>
                    <a:pt x="4" y="179"/>
                    <a:pt x="4" y="172"/>
                  </a:cubicBezTo>
                  <a:cubicBezTo>
                    <a:pt x="4" y="171"/>
                    <a:pt x="3" y="170"/>
                    <a:pt x="2" y="170"/>
                  </a:cubicBezTo>
                  <a:moveTo>
                    <a:pt x="216" y="166"/>
                  </a:moveTo>
                  <a:cubicBezTo>
                    <a:pt x="215" y="166"/>
                    <a:pt x="215" y="167"/>
                    <a:pt x="214" y="168"/>
                  </a:cubicBezTo>
                  <a:cubicBezTo>
                    <a:pt x="213" y="174"/>
                    <a:pt x="211" y="180"/>
                    <a:pt x="208" y="186"/>
                  </a:cubicBezTo>
                  <a:cubicBezTo>
                    <a:pt x="208" y="187"/>
                    <a:pt x="208" y="188"/>
                    <a:pt x="209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1" y="189"/>
                    <a:pt x="211" y="188"/>
                    <a:pt x="212" y="188"/>
                  </a:cubicBezTo>
                  <a:cubicBezTo>
                    <a:pt x="215" y="181"/>
                    <a:pt x="217" y="175"/>
                    <a:pt x="218" y="168"/>
                  </a:cubicBezTo>
                  <a:cubicBezTo>
                    <a:pt x="218" y="167"/>
                    <a:pt x="218" y="166"/>
                    <a:pt x="217" y="166"/>
                  </a:cubicBezTo>
                  <a:cubicBezTo>
                    <a:pt x="217" y="166"/>
                    <a:pt x="216" y="166"/>
                    <a:pt x="216" y="166"/>
                  </a:cubicBezTo>
                  <a:moveTo>
                    <a:pt x="3" y="130"/>
                  </a:moveTo>
                  <a:cubicBezTo>
                    <a:pt x="2" y="130"/>
                    <a:pt x="1" y="131"/>
                    <a:pt x="1" y="132"/>
                  </a:cubicBezTo>
                  <a:cubicBezTo>
                    <a:pt x="1" y="138"/>
                    <a:pt x="0" y="145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145"/>
                    <a:pt x="5" y="139"/>
                    <a:pt x="5" y="132"/>
                  </a:cubicBezTo>
                  <a:cubicBezTo>
                    <a:pt x="5" y="131"/>
                    <a:pt x="4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moveTo>
                    <a:pt x="217" y="126"/>
                  </a:moveTo>
                  <a:cubicBezTo>
                    <a:pt x="217" y="126"/>
                    <a:pt x="217" y="126"/>
                    <a:pt x="217" y="126"/>
                  </a:cubicBezTo>
                  <a:cubicBezTo>
                    <a:pt x="216" y="126"/>
                    <a:pt x="215" y="127"/>
                    <a:pt x="215" y="128"/>
                  </a:cubicBezTo>
                  <a:cubicBezTo>
                    <a:pt x="216" y="135"/>
                    <a:pt x="217" y="141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7" y="149"/>
                    <a:pt x="217" y="150"/>
                    <a:pt x="219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20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1" y="141"/>
                    <a:pt x="220" y="134"/>
                    <a:pt x="219" y="128"/>
                  </a:cubicBezTo>
                  <a:cubicBezTo>
                    <a:pt x="219" y="127"/>
                    <a:pt x="218" y="126"/>
                    <a:pt x="217" y="126"/>
                  </a:cubicBezTo>
                  <a:moveTo>
                    <a:pt x="7" y="90"/>
                  </a:moveTo>
                  <a:cubicBezTo>
                    <a:pt x="6" y="90"/>
                    <a:pt x="5" y="91"/>
                    <a:pt x="5" y="92"/>
                  </a:cubicBezTo>
                  <a:cubicBezTo>
                    <a:pt x="4" y="98"/>
                    <a:pt x="3" y="105"/>
                    <a:pt x="3" y="112"/>
                  </a:cubicBezTo>
                  <a:cubicBezTo>
                    <a:pt x="3" y="113"/>
                    <a:pt x="3" y="114"/>
                    <a:pt x="4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14"/>
                    <a:pt x="6" y="113"/>
                    <a:pt x="7" y="112"/>
                  </a:cubicBezTo>
                  <a:cubicBezTo>
                    <a:pt x="7" y="105"/>
                    <a:pt x="8" y="99"/>
                    <a:pt x="9" y="92"/>
                  </a:cubicBezTo>
                  <a:cubicBezTo>
                    <a:pt x="9" y="91"/>
                    <a:pt x="8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moveTo>
                    <a:pt x="207" y="88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5" y="88"/>
                    <a:pt x="204" y="90"/>
                    <a:pt x="205" y="91"/>
                  </a:cubicBezTo>
                  <a:cubicBezTo>
                    <a:pt x="208" y="97"/>
                    <a:pt x="210" y="103"/>
                    <a:pt x="211" y="109"/>
                  </a:cubicBezTo>
                  <a:cubicBezTo>
                    <a:pt x="212" y="110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0"/>
                    <a:pt x="216" y="109"/>
                    <a:pt x="215" y="108"/>
                  </a:cubicBezTo>
                  <a:cubicBezTo>
                    <a:pt x="214" y="101"/>
                    <a:pt x="211" y="95"/>
                    <a:pt x="209" y="89"/>
                  </a:cubicBezTo>
                  <a:cubicBezTo>
                    <a:pt x="208" y="88"/>
                    <a:pt x="208" y="88"/>
                    <a:pt x="207" y="88"/>
                  </a:cubicBezTo>
                  <a:moveTo>
                    <a:pt x="12" y="58"/>
                  </a:moveTo>
                  <a:cubicBezTo>
                    <a:pt x="11" y="58"/>
                    <a:pt x="10" y="58"/>
                    <a:pt x="10" y="59"/>
                  </a:cubicBezTo>
                  <a:cubicBezTo>
                    <a:pt x="8" y="66"/>
                    <a:pt x="7" y="72"/>
                    <a:pt x="6" y="79"/>
                  </a:cubicBezTo>
                  <a:cubicBezTo>
                    <a:pt x="6" y="80"/>
                    <a:pt x="7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1"/>
                    <a:pt x="10" y="81"/>
                    <a:pt x="10" y="80"/>
                  </a:cubicBezTo>
                  <a:cubicBezTo>
                    <a:pt x="11" y="73"/>
                    <a:pt x="12" y="66"/>
                    <a:pt x="14" y="60"/>
                  </a:cubicBezTo>
                  <a:cubicBezTo>
                    <a:pt x="14" y="59"/>
                    <a:pt x="14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moveTo>
                    <a:pt x="186" y="54"/>
                  </a:moveTo>
                  <a:cubicBezTo>
                    <a:pt x="185" y="54"/>
                    <a:pt x="185" y="54"/>
                    <a:pt x="184" y="55"/>
                  </a:cubicBezTo>
                  <a:cubicBezTo>
                    <a:pt x="183" y="55"/>
                    <a:pt x="183" y="57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8" y="62"/>
                    <a:pt x="192" y="68"/>
                    <a:pt x="196" y="73"/>
                  </a:cubicBezTo>
                  <a:cubicBezTo>
                    <a:pt x="196" y="74"/>
                    <a:pt x="197" y="74"/>
                    <a:pt x="197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9" y="73"/>
                    <a:pt x="200" y="72"/>
                    <a:pt x="199" y="71"/>
                  </a:cubicBezTo>
                  <a:cubicBezTo>
                    <a:pt x="195" y="65"/>
                    <a:pt x="191" y="60"/>
                    <a:pt x="187" y="55"/>
                  </a:cubicBezTo>
                  <a:cubicBezTo>
                    <a:pt x="187" y="54"/>
                    <a:pt x="186" y="54"/>
                    <a:pt x="186" y="54"/>
                  </a:cubicBezTo>
                  <a:moveTo>
                    <a:pt x="156" y="27"/>
                  </a:moveTo>
                  <a:cubicBezTo>
                    <a:pt x="155" y="27"/>
                    <a:pt x="155" y="28"/>
                    <a:pt x="154" y="28"/>
                  </a:cubicBezTo>
                  <a:cubicBezTo>
                    <a:pt x="154" y="29"/>
                    <a:pt x="154" y="30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60" y="35"/>
                    <a:pt x="165" y="39"/>
                    <a:pt x="170" y="43"/>
                  </a:cubicBezTo>
                  <a:cubicBezTo>
                    <a:pt x="171" y="44"/>
                    <a:pt x="171" y="44"/>
                    <a:pt x="172" y="44"/>
                  </a:cubicBezTo>
                  <a:cubicBezTo>
                    <a:pt x="172" y="44"/>
                    <a:pt x="173" y="44"/>
                    <a:pt x="173" y="43"/>
                  </a:cubicBezTo>
                  <a:cubicBezTo>
                    <a:pt x="174" y="42"/>
                    <a:pt x="174" y="41"/>
                    <a:pt x="173" y="40"/>
                  </a:cubicBezTo>
                  <a:cubicBezTo>
                    <a:pt x="168" y="36"/>
                    <a:pt x="163" y="32"/>
                    <a:pt x="157" y="28"/>
                  </a:cubicBezTo>
                  <a:cubicBezTo>
                    <a:pt x="157" y="27"/>
                    <a:pt x="156" y="27"/>
                    <a:pt x="156" y="27"/>
                  </a:cubicBezTo>
                  <a:moveTo>
                    <a:pt x="28" y="21"/>
                  </a:moveTo>
                  <a:cubicBezTo>
                    <a:pt x="28" y="21"/>
                    <a:pt x="27" y="22"/>
                    <a:pt x="27" y="22"/>
                  </a:cubicBezTo>
                  <a:cubicBezTo>
                    <a:pt x="23" y="27"/>
                    <a:pt x="19" y="33"/>
                    <a:pt x="16" y="40"/>
                  </a:cubicBezTo>
                  <a:cubicBezTo>
                    <a:pt x="16" y="41"/>
                    <a:pt x="16" y="42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2"/>
                    <a:pt x="20" y="41"/>
                  </a:cubicBezTo>
                  <a:cubicBezTo>
                    <a:pt x="23" y="35"/>
                    <a:pt x="26" y="30"/>
                    <a:pt x="30" y="25"/>
                  </a:cubicBezTo>
                  <a:cubicBezTo>
                    <a:pt x="31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moveTo>
                    <a:pt x="121" y="9"/>
                  </a:moveTo>
                  <a:cubicBezTo>
                    <a:pt x="120" y="9"/>
                    <a:pt x="119" y="9"/>
                    <a:pt x="119" y="10"/>
                  </a:cubicBezTo>
                  <a:cubicBezTo>
                    <a:pt x="118" y="11"/>
                    <a:pt x="119" y="12"/>
                    <a:pt x="120" y="13"/>
                  </a:cubicBezTo>
                  <a:cubicBezTo>
                    <a:pt x="126" y="15"/>
                    <a:pt x="132" y="18"/>
                    <a:pt x="138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0" y="21"/>
                    <a:pt x="140" y="21"/>
                    <a:pt x="141" y="20"/>
                  </a:cubicBezTo>
                  <a:cubicBezTo>
                    <a:pt x="141" y="19"/>
                    <a:pt x="141" y="18"/>
                    <a:pt x="140" y="17"/>
                  </a:cubicBezTo>
                  <a:cubicBezTo>
                    <a:pt x="134" y="14"/>
                    <a:pt x="127" y="11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moveTo>
                    <a:pt x="62" y="1"/>
                  </a:moveTo>
                  <a:cubicBezTo>
                    <a:pt x="62" y="1"/>
                    <a:pt x="62" y="1"/>
                    <a:pt x="61" y="1"/>
                  </a:cubicBezTo>
                  <a:cubicBezTo>
                    <a:pt x="54" y="3"/>
                    <a:pt x="48" y="5"/>
                    <a:pt x="42" y="8"/>
                  </a:cubicBezTo>
                  <a:cubicBezTo>
                    <a:pt x="41" y="9"/>
                    <a:pt x="41" y="10"/>
                    <a:pt x="41" y="11"/>
                  </a:cubicBezTo>
                  <a:cubicBezTo>
                    <a:pt x="42" y="12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9" y="9"/>
                    <a:pt x="55" y="6"/>
                    <a:pt x="62" y="5"/>
                  </a:cubicBezTo>
                  <a:cubicBezTo>
                    <a:pt x="63" y="5"/>
                    <a:pt x="64" y="4"/>
                    <a:pt x="64" y="3"/>
                  </a:cubicBezTo>
                  <a:cubicBezTo>
                    <a:pt x="64" y="2"/>
                    <a:pt x="63" y="1"/>
                    <a:pt x="62" y="1"/>
                  </a:cubicBezTo>
                  <a:moveTo>
                    <a:pt x="82" y="0"/>
                  </a:moveTo>
                  <a:cubicBezTo>
                    <a:pt x="81" y="0"/>
                    <a:pt x="80" y="1"/>
                    <a:pt x="80" y="2"/>
                  </a:cubicBezTo>
                  <a:cubicBezTo>
                    <a:pt x="80" y="3"/>
                    <a:pt x="80" y="4"/>
                    <a:pt x="82" y="4"/>
                  </a:cubicBezTo>
                  <a:cubicBezTo>
                    <a:pt x="88" y="5"/>
                    <a:pt x="94" y="6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7"/>
                    <a:pt x="103" y="6"/>
                    <a:pt x="103" y="6"/>
                  </a:cubicBezTo>
                  <a:cubicBezTo>
                    <a:pt x="104" y="4"/>
                    <a:pt x="103" y="3"/>
                    <a:pt x="102" y="3"/>
                  </a:cubicBezTo>
                  <a:cubicBezTo>
                    <a:pt x="95" y="2"/>
                    <a:pt x="88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BD760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Freeform 414"/>
            <p:cNvSpPr>
              <a:spLocks noEditPoints="1"/>
            </p:cNvSpPr>
            <p:nvPr/>
          </p:nvSpPr>
          <p:spPr>
            <a:xfrm>
              <a:off x="6781801" y="7308850"/>
              <a:ext cx="371474" cy="904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99" h="24">
                  <a:moveTo>
                    <a:pt x="3" y="16"/>
                  </a:moveTo>
                  <a:cubicBezTo>
                    <a:pt x="2" y="16"/>
                    <a:pt x="1" y="16"/>
                    <a:pt x="1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20"/>
                    <a:pt x="6" y="21"/>
                    <a:pt x="8" y="22"/>
                  </a:cubicBezTo>
                  <a:cubicBezTo>
                    <a:pt x="12" y="23"/>
                    <a:pt x="17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2"/>
                    <a:pt x="23" y="21"/>
                    <a:pt x="22" y="20"/>
                  </a:cubicBezTo>
                  <a:cubicBezTo>
                    <a:pt x="18" y="20"/>
                    <a:pt x="13" y="19"/>
                    <a:pt x="9" y="18"/>
                  </a:cubicBezTo>
                  <a:cubicBezTo>
                    <a:pt x="7" y="17"/>
                    <a:pt x="5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61" y="14"/>
                  </a:move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4" y="16"/>
                    <a:pt x="48" y="18"/>
                    <a:pt x="41" y="19"/>
                  </a:cubicBezTo>
                  <a:cubicBezTo>
                    <a:pt x="40" y="19"/>
                    <a:pt x="40" y="20"/>
                    <a:pt x="40" y="22"/>
                  </a:cubicBezTo>
                  <a:cubicBezTo>
                    <a:pt x="40" y="23"/>
                    <a:pt x="41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9" y="22"/>
                    <a:pt x="55" y="20"/>
                    <a:pt x="62" y="18"/>
                  </a:cubicBezTo>
                  <a:cubicBezTo>
                    <a:pt x="63" y="18"/>
                    <a:pt x="63" y="16"/>
                    <a:pt x="63" y="15"/>
                  </a:cubicBezTo>
                  <a:cubicBezTo>
                    <a:pt x="63" y="15"/>
                    <a:pt x="62" y="14"/>
                    <a:pt x="61" y="14"/>
                  </a:cubicBezTo>
                  <a:moveTo>
                    <a:pt x="99" y="0"/>
                  </a:moveTo>
                  <a:cubicBezTo>
                    <a:pt x="96" y="1"/>
                    <a:pt x="93" y="1"/>
                    <a:pt x="89" y="1"/>
                  </a:cubicBezTo>
                  <a:cubicBezTo>
                    <a:pt x="86" y="3"/>
                    <a:pt x="82" y="5"/>
                    <a:pt x="79" y="7"/>
                  </a:cubicBezTo>
                  <a:cubicBezTo>
                    <a:pt x="78" y="7"/>
                    <a:pt x="77" y="8"/>
                    <a:pt x="78" y="9"/>
                  </a:cubicBezTo>
                  <a:cubicBezTo>
                    <a:pt x="78" y="10"/>
                    <a:pt x="79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7" y="7"/>
                    <a:pt x="93" y="4"/>
                    <a:pt x="98" y="1"/>
                  </a:cubicBezTo>
                  <a:cubicBezTo>
                    <a:pt x="99" y="1"/>
                    <a:pt x="99" y="1"/>
                    <a:pt x="99" y="0"/>
                  </a:cubicBezTo>
                </a:path>
              </a:pathLst>
            </a:custGeom>
            <a:solidFill>
              <a:srgbClr val="BD760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Freeform 415"/>
            <p:cNvSpPr/>
            <p:nvPr/>
          </p:nvSpPr>
          <p:spPr>
            <a:xfrm>
              <a:off x="6718300" y="6499225"/>
              <a:ext cx="604838" cy="7016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1" h="186">
                  <a:moveTo>
                    <a:pt x="29" y="51"/>
                  </a:moveTo>
                  <a:cubicBezTo>
                    <a:pt x="46" y="0"/>
                    <a:pt x="89" y="10"/>
                    <a:pt x="119" y="38"/>
                  </a:cubicBezTo>
                  <a:cubicBezTo>
                    <a:pt x="131" y="49"/>
                    <a:pt x="139" y="64"/>
                    <a:pt x="143" y="79"/>
                  </a:cubicBezTo>
                  <a:cubicBezTo>
                    <a:pt x="152" y="113"/>
                    <a:pt x="134" y="144"/>
                    <a:pt x="105" y="161"/>
                  </a:cubicBezTo>
                  <a:cubicBezTo>
                    <a:pt x="75" y="179"/>
                    <a:pt x="29" y="185"/>
                    <a:pt x="18" y="144"/>
                  </a:cubicBezTo>
                  <a:cubicBezTo>
                    <a:pt x="10" y="114"/>
                    <a:pt x="21" y="79"/>
                    <a:pt x="29" y="51"/>
                  </a:cubicBezTo>
                  <a:cubicBezTo>
                    <a:pt x="29" y="51"/>
                    <a:pt x="28" y="52"/>
                    <a:pt x="28" y="53"/>
                  </a:cubicBezTo>
                  <a:cubicBezTo>
                    <a:pt x="18" y="86"/>
                    <a:pt x="0" y="141"/>
                    <a:pt x="29" y="169"/>
                  </a:cubicBezTo>
                  <a:cubicBezTo>
                    <a:pt x="47" y="186"/>
                    <a:pt x="80" y="174"/>
                    <a:pt x="99" y="165"/>
                  </a:cubicBezTo>
                  <a:cubicBezTo>
                    <a:pt x="117" y="157"/>
                    <a:pt x="131" y="144"/>
                    <a:pt x="140" y="127"/>
                  </a:cubicBezTo>
                  <a:cubicBezTo>
                    <a:pt x="161" y="88"/>
                    <a:pt x="134" y="40"/>
                    <a:pt x="99" y="21"/>
                  </a:cubicBezTo>
                  <a:cubicBezTo>
                    <a:pt x="82" y="11"/>
                    <a:pt x="62" y="7"/>
                    <a:pt x="46" y="21"/>
                  </a:cubicBezTo>
                  <a:cubicBezTo>
                    <a:pt x="36" y="28"/>
                    <a:pt x="32" y="42"/>
                    <a:pt x="28" y="53"/>
                  </a:cubicBezTo>
                  <a:cubicBezTo>
                    <a:pt x="28" y="53"/>
                    <a:pt x="29" y="52"/>
                    <a:pt x="29" y="51"/>
                  </a:cubicBezTo>
                  <a:close/>
                </a:path>
              </a:pathLst>
            </a:custGeom>
            <a:solidFill>
              <a:srgbClr val="BD760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390" y="1991360"/>
            <a:ext cx="7886700" cy="1325563"/>
          </a:xfrm>
        </p:spPr>
        <p:txBody>
          <a:bodyPr/>
          <a:p>
            <a:r>
              <a:rPr lang="en-US" altLang="zh-CN" sz="9600" b="1" i="1">
                <a:solidFill>
                  <a:srgbClr val="66FF33"/>
                </a:solidFill>
              </a:rPr>
              <a:t>1.</a:t>
            </a:r>
            <a:r>
              <a:rPr lang="en-US" altLang="zh-CN" sz="9600" b="1" i="1">
                <a:solidFill>
                  <a:srgbClr val="66FF33"/>
                </a:solidFill>
                <a:uFillTx/>
              </a:rPr>
              <a:t>Spring</a:t>
            </a:r>
            <a:endParaRPr lang="en-US" altLang="zh-CN" sz="9600" b="1" i="1">
              <a:solidFill>
                <a:srgbClr val="66FF33"/>
              </a:solidFill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83020" y="-3810"/>
          <a:ext cx="5789295" cy="667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8935" y="2567305"/>
            <a:ext cx="5767070" cy="13214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stay at school</a:t>
            </a:r>
            <a:endParaRPr lang="en-US" altLang="zh-CN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3600" y="3215005"/>
            <a:ext cx="11188700" cy="21120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study&amp;have a good time with friends</a:t>
            </a:r>
            <a:endParaRPr lang="en-US" altLang="zh-CN" sz="6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 rot="1542723">
            <a:off x="396240" y="1148080"/>
            <a:ext cx="11213465" cy="5157470"/>
          </a:xfrm>
          <a:custGeom>
            <a:avLst/>
            <a:gdLst>
              <a:gd name="connsiteX0" fmla="*/ 7762741 w 11213948"/>
              <a:gd name="connsiteY0" fmla="*/ 4520937 h 5157391"/>
              <a:gd name="connsiteX1" fmla="*/ 7762741 w 11213948"/>
              <a:gd name="connsiteY1" fmla="*/ 4719346 h 5157391"/>
              <a:gd name="connsiteX2" fmla="*/ 7765042 w 11213948"/>
              <a:gd name="connsiteY2" fmla="*/ 4719630 h 5157391"/>
              <a:gd name="connsiteX3" fmla="*/ 7923416 w 11213948"/>
              <a:gd name="connsiteY3" fmla="*/ 4744369 h 5157391"/>
              <a:gd name="connsiteX4" fmla="*/ 7923415 w 11213948"/>
              <a:gd name="connsiteY4" fmla="*/ 4544933 h 5157391"/>
              <a:gd name="connsiteX5" fmla="*/ 7441393 w 11213948"/>
              <a:gd name="connsiteY5" fmla="*/ 4480345 h 5157391"/>
              <a:gd name="connsiteX6" fmla="*/ 7441393 w 11213948"/>
              <a:gd name="connsiteY6" fmla="*/ 4679716 h 5157391"/>
              <a:gd name="connsiteX7" fmla="*/ 7602067 w 11213948"/>
              <a:gd name="connsiteY7" fmla="*/ 4699532 h 5157391"/>
              <a:gd name="connsiteX8" fmla="*/ 7602067 w 11213948"/>
              <a:gd name="connsiteY8" fmla="*/ 4499891 h 5157391"/>
              <a:gd name="connsiteX9" fmla="*/ 7120045 w 11213948"/>
              <a:gd name="connsiteY9" fmla="*/ 4453933 h 5157391"/>
              <a:gd name="connsiteX10" fmla="*/ 7120046 w 11213948"/>
              <a:gd name="connsiteY10" fmla="*/ 4652947 h 5157391"/>
              <a:gd name="connsiteX11" fmla="*/ 7222767 w 11213948"/>
              <a:gd name="connsiteY11" fmla="*/ 4659070 h 5157391"/>
              <a:gd name="connsiteX12" fmla="*/ 7280718 w 11213948"/>
              <a:gd name="connsiteY12" fmla="*/ 4664192 h 5157391"/>
              <a:gd name="connsiteX13" fmla="*/ 7280718 w 11213948"/>
              <a:gd name="connsiteY13" fmla="*/ 4466287 h 5157391"/>
              <a:gd name="connsiteX14" fmla="*/ 7143686 w 11213948"/>
              <a:gd name="connsiteY14" fmla="*/ 4454788 h 5157391"/>
              <a:gd name="connsiteX15" fmla="*/ 6798697 w 11213948"/>
              <a:gd name="connsiteY15" fmla="*/ 4445071 h 5157391"/>
              <a:gd name="connsiteX16" fmla="*/ 6798698 w 11213948"/>
              <a:gd name="connsiteY16" fmla="*/ 4644110 h 5157391"/>
              <a:gd name="connsiteX17" fmla="*/ 6861252 w 11213948"/>
              <a:gd name="connsiteY17" fmla="*/ 4643466 h 5157391"/>
              <a:gd name="connsiteX18" fmla="*/ 6959372 w 11213948"/>
              <a:gd name="connsiteY18" fmla="*/ 4646089 h 5157391"/>
              <a:gd name="connsiteX19" fmla="*/ 6959371 w 11213948"/>
              <a:gd name="connsiteY19" fmla="*/ 4448128 h 5157391"/>
              <a:gd name="connsiteX20" fmla="*/ 6861252 w 11213948"/>
              <a:gd name="connsiteY20" fmla="*/ 4444581 h 5157391"/>
              <a:gd name="connsiteX21" fmla="*/ 6477349 w 11213948"/>
              <a:gd name="connsiteY21" fmla="*/ 4458209 h 5157391"/>
              <a:gd name="connsiteX22" fmla="*/ 6477349 w 11213948"/>
              <a:gd name="connsiteY22" fmla="*/ 4656774 h 5157391"/>
              <a:gd name="connsiteX23" fmla="*/ 6499734 w 11213948"/>
              <a:gd name="connsiteY23" fmla="*/ 4654611 h 5157391"/>
              <a:gd name="connsiteX24" fmla="*/ 6638023 w 11213948"/>
              <a:gd name="connsiteY24" fmla="*/ 4647506 h 5157391"/>
              <a:gd name="connsiteX25" fmla="*/ 6638023 w 11213948"/>
              <a:gd name="connsiteY25" fmla="*/ 4448634 h 5157391"/>
              <a:gd name="connsiteX26" fmla="*/ 6544924 w 11213948"/>
              <a:gd name="connsiteY26" fmla="*/ 4452667 h 5157391"/>
              <a:gd name="connsiteX27" fmla="*/ 6156001 w 11213948"/>
              <a:gd name="connsiteY27" fmla="*/ 4497470 h 5157391"/>
              <a:gd name="connsiteX28" fmla="*/ 6156001 w 11213948"/>
              <a:gd name="connsiteY28" fmla="*/ 4695858 h 5157391"/>
              <a:gd name="connsiteX29" fmla="*/ 6316676 w 11213948"/>
              <a:gd name="connsiteY29" fmla="*/ 4672409 h 5157391"/>
              <a:gd name="connsiteX30" fmla="*/ 6316676 w 11213948"/>
              <a:gd name="connsiteY30" fmla="*/ 4474313 h 5157391"/>
              <a:gd name="connsiteX31" fmla="*/ 6228598 w 11213948"/>
              <a:gd name="connsiteY31" fmla="*/ 4485218 h 5157391"/>
              <a:gd name="connsiteX32" fmla="*/ 5834653 w 11213948"/>
              <a:gd name="connsiteY32" fmla="*/ 4567023 h 5157391"/>
              <a:gd name="connsiteX33" fmla="*/ 5834653 w 11213948"/>
              <a:gd name="connsiteY33" fmla="*/ 4766044 h 5157391"/>
              <a:gd name="connsiteX34" fmla="*/ 5957460 w 11213948"/>
              <a:gd name="connsiteY34" fmla="*/ 4734491 h 5157391"/>
              <a:gd name="connsiteX35" fmla="*/ 5995326 w 11213948"/>
              <a:gd name="connsiteY35" fmla="*/ 4726941 h 5157391"/>
              <a:gd name="connsiteX36" fmla="*/ 5995327 w 11213948"/>
              <a:gd name="connsiteY36" fmla="*/ 4528199 h 5157391"/>
              <a:gd name="connsiteX37" fmla="*/ 5912270 w 11213948"/>
              <a:gd name="connsiteY37" fmla="*/ 4546212 h 5157391"/>
              <a:gd name="connsiteX38" fmla="*/ 5513305 w 11213948"/>
              <a:gd name="connsiteY38" fmla="*/ 4666534 h 5157391"/>
              <a:gd name="connsiteX39" fmla="*/ 5513305 w 11213948"/>
              <a:gd name="connsiteY39" fmla="*/ 4864847 h 5157391"/>
              <a:gd name="connsiteX40" fmla="*/ 5595943 w 11213948"/>
              <a:gd name="connsiteY40" fmla="*/ 4838520 h 5157391"/>
              <a:gd name="connsiteX41" fmla="*/ 5673979 w 11213948"/>
              <a:gd name="connsiteY41" fmla="*/ 4813659 h 5157391"/>
              <a:gd name="connsiteX42" fmla="*/ 5673979 w 11213948"/>
              <a:gd name="connsiteY42" fmla="*/ 4614466 h 5157391"/>
              <a:gd name="connsiteX43" fmla="*/ 5595943 w 11213948"/>
              <a:gd name="connsiteY43" fmla="*/ 4639635 h 5157391"/>
              <a:gd name="connsiteX44" fmla="*/ 5191957 w 11213948"/>
              <a:gd name="connsiteY44" fmla="*/ 4752659 h 5157391"/>
              <a:gd name="connsiteX45" fmla="*/ 5191959 w 11213948"/>
              <a:gd name="connsiteY45" fmla="*/ 4951015 h 5157391"/>
              <a:gd name="connsiteX46" fmla="*/ 5234426 w 11213948"/>
              <a:gd name="connsiteY46" fmla="*/ 4942548 h 5157391"/>
              <a:gd name="connsiteX47" fmla="*/ 5352631 w 11213948"/>
              <a:gd name="connsiteY47" fmla="*/ 4912179 h 5157391"/>
              <a:gd name="connsiteX48" fmla="*/ 5352632 w 11213948"/>
              <a:gd name="connsiteY48" fmla="*/ 4713846 h 5157391"/>
              <a:gd name="connsiteX49" fmla="*/ 5313508 w 11213948"/>
              <a:gd name="connsiteY49" fmla="*/ 4724668 h 5157391"/>
              <a:gd name="connsiteX50" fmla="*/ 4870610 w 11213948"/>
              <a:gd name="connsiteY50" fmla="*/ 4806042 h 5157391"/>
              <a:gd name="connsiteX51" fmla="*/ 4870611 w 11213948"/>
              <a:gd name="connsiteY51" fmla="*/ 5005187 h 5157391"/>
              <a:gd name="connsiteX52" fmla="*/ 4872910 w 11213948"/>
              <a:gd name="connsiteY52" fmla="*/ 5004965 h 5157391"/>
              <a:gd name="connsiteX53" fmla="*/ 5031285 w 11213948"/>
              <a:gd name="connsiteY53" fmla="*/ 4981853 h 5157391"/>
              <a:gd name="connsiteX54" fmla="*/ 5031285 w 11213948"/>
              <a:gd name="connsiteY54" fmla="*/ 4783473 h 5157391"/>
              <a:gd name="connsiteX55" fmla="*/ 5031075 w 11213948"/>
              <a:gd name="connsiteY55" fmla="*/ 4783512 h 5157391"/>
              <a:gd name="connsiteX56" fmla="*/ 4889857 w 11213948"/>
              <a:gd name="connsiteY56" fmla="*/ 4803998 h 5157391"/>
              <a:gd name="connsiteX57" fmla="*/ 4549262 w 11213948"/>
              <a:gd name="connsiteY57" fmla="*/ 4830966 h 5157391"/>
              <a:gd name="connsiteX58" fmla="*/ 4549263 w 11213948"/>
              <a:gd name="connsiteY58" fmla="*/ 5029771 h 5157391"/>
              <a:gd name="connsiteX59" fmla="*/ 4692151 w 11213948"/>
              <a:gd name="connsiteY59" fmla="*/ 5022428 h 5157391"/>
              <a:gd name="connsiteX60" fmla="*/ 4709936 w 11213948"/>
              <a:gd name="connsiteY60" fmla="*/ 5020709 h 5157391"/>
              <a:gd name="connsiteX61" fmla="*/ 4709936 w 11213948"/>
              <a:gd name="connsiteY61" fmla="*/ 4821703 h 5157391"/>
              <a:gd name="connsiteX62" fmla="*/ 4607423 w 11213948"/>
              <a:gd name="connsiteY62" fmla="*/ 4828869 h 5157391"/>
              <a:gd name="connsiteX63" fmla="*/ 4227915 w 11213948"/>
              <a:gd name="connsiteY63" fmla="*/ 4831665 h 5157391"/>
              <a:gd name="connsiteX64" fmla="*/ 4227914 w 11213948"/>
              <a:gd name="connsiteY64" fmla="*/ 5030828 h 5157391"/>
              <a:gd name="connsiteX65" fmla="*/ 4330635 w 11213948"/>
              <a:gd name="connsiteY65" fmla="*/ 5033572 h 5157391"/>
              <a:gd name="connsiteX66" fmla="*/ 4388588 w 11213948"/>
              <a:gd name="connsiteY66" fmla="*/ 5032977 h 5157391"/>
              <a:gd name="connsiteX67" fmla="*/ 4388588 w 11213948"/>
              <a:gd name="connsiteY67" fmla="*/ 4833215 h 5157391"/>
              <a:gd name="connsiteX68" fmla="*/ 3906565 w 11213948"/>
              <a:gd name="connsiteY68" fmla="*/ 4813988 h 5157391"/>
              <a:gd name="connsiteX69" fmla="*/ 3906566 w 11213948"/>
              <a:gd name="connsiteY69" fmla="*/ 5012440 h 5157391"/>
              <a:gd name="connsiteX70" fmla="*/ 3969118 w 11213948"/>
              <a:gd name="connsiteY70" fmla="*/ 5017969 h 5157391"/>
              <a:gd name="connsiteX71" fmla="*/ 4067240 w 11213948"/>
              <a:gd name="connsiteY71" fmla="*/ 5023818 h 5157391"/>
              <a:gd name="connsiteX72" fmla="*/ 4067240 w 11213948"/>
              <a:gd name="connsiteY72" fmla="*/ 4823988 h 5157391"/>
              <a:gd name="connsiteX73" fmla="*/ 3585218 w 11213948"/>
              <a:gd name="connsiteY73" fmla="*/ 4779443 h 5157391"/>
              <a:gd name="connsiteX74" fmla="*/ 3585217 w 11213948"/>
              <a:gd name="connsiteY74" fmla="*/ 4976940 h 5157391"/>
              <a:gd name="connsiteX75" fmla="*/ 3745892 w 11213948"/>
              <a:gd name="connsiteY75" fmla="*/ 4996757 h 5157391"/>
              <a:gd name="connsiteX76" fmla="*/ 3745892 w 11213948"/>
              <a:gd name="connsiteY76" fmla="*/ 4797375 h 5157391"/>
              <a:gd name="connsiteX77" fmla="*/ 3618899 w 11213948"/>
              <a:gd name="connsiteY77" fmla="*/ 4784067 h 5157391"/>
              <a:gd name="connsiteX78" fmla="*/ 3263870 w 11213948"/>
              <a:gd name="connsiteY78" fmla="*/ 4733690 h 5157391"/>
              <a:gd name="connsiteX79" fmla="*/ 3263870 w 11213948"/>
              <a:gd name="connsiteY79" fmla="*/ 4931952 h 5157391"/>
              <a:gd name="connsiteX80" fmla="*/ 3424544 w 11213948"/>
              <a:gd name="connsiteY80" fmla="*/ 4957050 h 5157391"/>
              <a:gd name="connsiteX81" fmla="*/ 3424543 w 11213948"/>
              <a:gd name="connsiteY81" fmla="*/ 4757383 h 5157391"/>
              <a:gd name="connsiteX82" fmla="*/ 3336465 w 11213948"/>
              <a:gd name="connsiteY82" fmla="*/ 4745290 h 5157391"/>
              <a:gd name="connsiteX83" fmla="*/ 2942522 w 11213948"/>
              <a:gd name="connsiteY83" fmla="*/ 4680957 h 5157391"/>
              <a:gd name="connsiteX84" fmla="*/ 2942522 w 11213948"/>
              <a:gd name="connsiteY84" fmla="*/ 4879735 h 5157391"/>
              <a:gd name="connsiteX85" fmla="*/ 3065327 w 11213948"/>
              <a:gd name="connsiteY85" fmla="*/ 4900937 h 5157391"/>
              <a:gd name="connsiteX86" fmla="*/ 3103196 w 11213948"/>
              <a:gd name="connsiteY86" fmla="*/ 4906853 h 5157391"/>
              <a:gd name="connsiteX87" fmla="*/ 3103196 w 11213948"/>
              <a:gd name="connsiteY87" fmla="*/ 4708017 h 5157391"/>
              <a:gd name="connsiteX88" fmla="*/ 3054030 w 11213948"/>
              <a:gd name="connsiteY88" fmla="*/ 4700161 h 5157391"/>
              <a:gd name="connsiteX89" fmla="*/ 2621174 w 11213948"/>
              <a:gd name="connsiteY89" fmla="*/ 4625248 h 5157391"/>
              <a:gd name="connsiteX90" fmla="*/ 2621174 w 11213948"/>
              <a:gd name="connsiteY90" fmla="*/ 4824251 h 5157391"/>
              <a:gd name="connsiteX91" fmla="*/ 2703811 w 11213948"/>
              <a:gd name="connsiteY91" fmla="*/ 4838519 h 5157391"/>
              <a:gd name="connsiteX92" fmla="*/ 2781848 w 11213948"/>
              <a:gd name="connsiteY92" fmla="*/ 4851993 h 5157391"/>
              <a:gd name="connsiteX93" fmla="*/ 2781848 w 11213948"/>
              <a:gd name="connsiteY93" fmla="*/ 4653283 h 5157391"/>
              <a:gd name="connsiteX94" fmla="*/ 2771595 w 11213948"/>
              <a:gd name="connsiteY94" fmla="*/ 4651517 h 5157391"/>
              <a:gd name="connsiteX95" fmla="*/ 2299826 w 11213948"/>
              <a:gd name="connsiteY95" fmla="*/ 4570573 h 5157391"/>
              <a:gd name="connsiteX96" fmla="*/ 2299826 w 11213948"/>
              <a:gd name="connsiteY96" fmla="*/ 4769467 h 5157391"/>
              <a:gd name="connsiteX97" fmla="*/ 2342296 w 11213948"/>
              <a:gd name="connsiteY97" fmla="*/ 4776101 h 5157391"/>
              <a:gd name="connsiteX98" fmla="*/ 2460500 w 11213948"/>
              <a:gd name="connsiteY98" fmla="*/ 4796510 h 5157391"/>
              <a:gd name="connsiteX99" fmla="*/ 2460500 w 11213948"/>
              <a:gd name="connsiteY99" fmla="*/ 4597407 h 5157391"/>
              <a:gd name="connsiteX100" fmla="*/ 1978479 w 11213948"/>
              <a:gd name="connsiteY100" fmla="*/ 4520937 h 5157391"/>
              <a:gd name="connsiteX101" fmla="*/ 1978478 w 11213948"/>
              <a:gd name="connsiteY101" fmla="*/ 4719346 h 5157391"/>
              <a:gd name="connsiteX102" fmla="*/ 1980779 w 11213948"/>
              <a:gd name="connsiteY102" fmla="*/ 4719629 h 5157391"/>
              <a:gd name="connsiteX103" fmla="*/ 2139152 w 11213948"/>
              <a:gd name="connsiteY103" fmla="*/ 4744369 h 5157391"/>
              <a:gd name="connsiteX104" fmla="*/ 2139152 w 11213948"/>
              <a:gd name="connsiteY104" fmla="*/ 4544933 h 5157391"/>
              <a:gd name="connsiteX105" fmla="*/ 9369479 w 11213948"/>
              <a:gd name="connsiteY105" fmla="*/ 429143 h 5157391"/>
              <a:gd name="connsiteX106" fmla="*/ 9369479 w 11213948"/>
              <a:gd name="connsiteY106" fmla="*/ 626640 h 5157391"/>
              <a:gd name="connsiteX107" fmla="*/ 9530153 w 11213948"/>
              <a:gd name="connsiteY107" fmla="*/ 646456 h 5157391"/>
              <a:gd name="connsiteX108" fmla="*/ 9530153 w 11213948"/>
              <a:gd name="connsiteY108" fmla="*/ 447074 h 5157391"/>
              <a:gd name="connsiteX109" fmla="*/ 9403162 w 11213948"/>
              <a:gd name="connsiteY109" fmla="*/ 433767 h 5157391"/>
              <a:gd name="connsiteX110" fmla="*/ 9048131 w 11213948"/>
              <a:gd name="connsiteY110" fmla="*/ 383390 h 5157391"/>
              <a:gd name="connsiteX111" fmla="*/ 9048131 w 11213948"/>
              <a:gd name="connsiteY111" fmla="*/ 581651 h 5157391"/>
              <a:gd name="connsiteX112" fmla="*/ 9208805 w 11213948"/>
              <a:gd name="connsiteY112" fmla="*/ 606750 h 5157391"/>
              <a:gd name="connsiteX113" fmla="*/ 9208805 w 11213948"/>
              <a:gd name="connsiteY113" fmla="*/ 407082 h 5157391"/>
              <a:gd name="connsiteX114" fmla="*/ 9120727 w 11213948"/>
              <a:gd name="connsiteY114" fmla="*/ 394990 h 5157391"/>
              <a:gd name="connsiteX115" fmla="*/ 8726783 w 11213948"/>
              <a:gd name="connsiteY115" fmla="*/ 330657 h 5157391"/>
              <a:gd name="connsiteX116" fmla="*/ 8726783 w 11213948"/>
              <a:gd name="connsiteY116" fmla="*/ 529434 h 5157391"/>
              <a:gd name="connsiteX117" fmla="*/ 8849590 w 11213948"/>
              <a:gd name="connsiteY117" fmla="*/ 550637 h 5157391"/>
              <a:gd name="connsiteX118" fmla="*/ 8887457 w 11213948"/>
              <a:gd name="connsiteY118" fmla="*/ 556553 h 5157391"/>
              <a:gd name="connsiteX119" fmla="*/ 8887457 w 11213948"/>
              <a:gd name="connsiteY119" fmla="*/ 357717 h 5157391"/>
              <a:gd name="connsiteX120" fmla="*/ 8838293 w 11213948"/>
              <a:gd name="connsiteY120" fmla="*/ 349861 h 5157391"/>
              <a:gd name="connsiteX121" fmla="*/ 8405435 w 11213948"/>
              <a:gd name="connsiteY121" fmla="*/ 274948 h 5157391"/>
              <a:gd name="connsiteX122" fmla="*/ 8405435 w 11213948"/>
              <a:gd name="connsiteY122" fmla="*/ 473951 h 5157391"/>
              <a:gd name="connsiteX123" fmla="*/ 8488074 w 11213948"/>
              <a:gd name="connsiteY123" fmla="*/ 488219 h 5157391"/>
              <a:gd name="connsiteX124" fmla="*/ 8566110 w 11213948"/>
              <a:gd name="connsiteY124" fmla="*/ 501693 h 5157391"/>
              <a:gd name="connsiteX125" fmla="*/ 8566110 w 11213948"/>
              <a:gd name="connsiteY125" fmla="*/ 302983 h 5157391"/>
              <a:gd name="connsiteX126" fmla="*/ 8555858 w 11213948"/>
              <a:gd name="connsiteY126" fmla="*/ 301218 h 5157391"/>
              <a:gd name="connsiteX127" fmla="*/ 8084090 w 11213948"/>
              <a:gd name="connsiteY127" fmla="*/ 220273 h 5157391"/>
              <a:gd name="connsiteX128" fmla="*/ 8084090 w 11213948"/>
              <a:gd name="connsiteY128" fmla="*/ 419168 h 5157391"/>
              <a:gd name="connsiteX129" fmla="*/ 8126559 w 11213948"/>
              <a:gd name="connsiteY129" fmla="*/ 425801 h 5157391"/>
              <a:gd name="connsiteX130" fmla="*/ 8244763 w 11213948"/>
              <a:gd name="connsiteY130" fmla="*/ 446210 h 5157391"/>
              <a:gd name="connsiteX131" fmla="*/ 8244763 w 11213948"/>
              <a:gd name="connsiteY131" fmla="*/ 247107 h 5157391"/>
              <a:gd name="connsiteX132" fmla="*/ 7762742 w 11213948"/>
              <a:gd name="connsiteY132" fmla="*/ 170637 h 5157391"/>
              <a:gd name="connsiteX133" fmla="*/ 7762742 w 11213948"/>
              <a:gd name="connsiteY133" fmla="*/ 369046 h 5157391"/>
              <a:gd name="connsiteX134" fmla="*/ 7765043 w 11213948"/>
              <a:gd name="connsiteY134" fmla="*/ 369329 h 5157391"/>
              <a:gd name="connsiteX135" fmla="*/ 7923415 w 11213948"/>
              <a:gd name="connsiteY135" fmla="*/ 394069 h 5157391"/>
              <a:gd name="connsiteX136" fmla="*/ 7923415 w 11213948"/>
              <a:gd name="connsiteY136" fmla="*/ 194633 h 5157391"/>
              <a:gd name="connsiteX137" fmla="*/ 7441393 w 11213948"/>
              <a:gd name="connsiteY137" fmla="*/ 130045 h 5157391"/>
              <a:gd name="connsiteX138" fmla="*/ 7441394 w 11213948"/>
              <a:gd name="connsiteY138" fmla="*/ 329416 h 5157391"/>
              <a:gd name="connsiteX139" fmla="*/ 7602067 w 11213948"/>
              <a:gd name="connsiteY139" fmla="*/ 349230 h 5157391"/>
              <a:gd name="connsiteX140" fmla="*/ 7602067 w 11213948"/>
              <a:gd name="connsiteY140" fmla="*/ 149589 h 5157391"/>
              <a:gd name="connsiteX141" fmla="*/ 7120045 w 11213948"/>
              <a:gd name="connsiteY141" fmla="*/ 103633 h 5157391"/>
              <a:gd name="connsiteX142" fmla="*/ 7120046 w 11213948"/>
              <a:gd name="connsiteY142" fmla="*/ 302647 h 5157391"/>
              <a:gd name="connsiteX143" fmla="*/ 7222769 w 11213948"/>
              <a:gd name="connsiteY143" fmla="*/ 308770 h 5157391"/>
              <a:gd name="connsiteX144" fmla="*/ 7280719 w 11213948"/>
              <a:gd name="connsiteY144" fmla="*/ 313891 h 5157391"/>
              <a:gd name="connsiteX145" fmla="*/ 7280719 w 11213948"/>
              <a:gd name="connsiteY145" fmla="*/ 115985 h 5157391"/>
              <a:gd name="connsiteX146" fmla="*/ 7143686 w 11213948"/>
              <a:gd name="connsiteY146" fmla="*/ 104488 h 5157391"/>
              <a:gd name="connsiteX147" fmla="*/ 6798698 w 11213948"/>
              <a:gd name="connsiteY147" fmla="*/ 94770 h 5157391"/>
              <a:gd name="connsiteX148" fmla="*/ 6798697 w 11213948"/>
              <a:gd name="connsiteY148" fmla="*/ 293809 h 5157391"/>
              <a:gd name="connsiteX149" fmla="*/ 6861253 w 11213948"/>
              <a:gd name="connsiteY149" fmla="*/ 293166 h 5157391"/>
              <a:gd name="connsiteX150" fmla="*/ 6959372 w 11213948"/>
              <a:gd name="connsiteY150" fmla="*/ 295788 h 5157391"/>
              <a:gd name="connsiteX151" fmla="*/ 6959372 w 11213948"/>
              <a:gd name="connsiteY151" fmla="*/ 97828 h 5157391"/>
              <a:gd name="connsiteX152" fmla="*/ 6861252 w 11213948"/>
              <a:gd name="connsiteY152" fmla="*/ 94281 h 5157391"/>
              <a:gd name="connsiteX153" fmla="*/ 6477350 w 11213948"/>
              <a:gd name="connsiteY153" fmla="*/ 107908 h 5157391"/>
              <a:gd name="connsiteX154" fmla="*/ 6477349 w 11213948"/>
              <a:gd name="connsiteY154" fmla="*/ 306474 h 5157391"/>
              <a:gd name="connsiteX155" fmla="*/ 6499734 w 11213948"/>
              <a:gd name="connsiteY155" fmla="*/ 304311 h 5157391"/>
              <a:gd name="connsiteX156" fmla="*/ 6638024 w 11213948"/>
              <a:gd name="connsiteY156" fmla="*/ 297205 h 5157391"/>
              <a:gd name="connsiteX157" fmla="*/ 6638024 w 11213948"/>
              <a:gd name="connsiteY157" fmla="*/ 98334 h 5157391"/>
              <a:gd name="connsiteX158" fmla="*/ 6544925 w 11213948"/>
              <a:gd name="connsiteY158" fmla="*/ 102367 h 5157391"/>
              <a:gd name="connsiteX159" fmla="*/ 6156000 w 11213948"/>
              <a:gd name="connsiteY159" fmla="*/ 147170 h 5157391"/>
              <a:gd name="connsiteX160" fmla="*/ 6156001 w 11213948"/>
              <a:gd name="connsiteY160" fmla="*/ 345557 h 5157391"/>
              <a:gd name="connsiteX161" fmla="*/ 6316676 w 11213948"/>
              <a:gd name="connsiteY161" fmla="*/ 322109 h 5157391"/>
              <a:gd name="connsiteX162" fmla="*/ 6316676 w 11213948"/>
              <a:gd name="connsiteY162" fmla="*/ 124013 h 5157391"/>
              <a:gd name="connsiteX163" fmla="*/ 6228598 w 11213948"/>
              <a:gd name="connsiteY163" fmla="*/ 134918 h 5157391"/>
              <a:gd name="connsiteX164" fmla="*/ 5834653 w 11213948"/>
              <a:gd name="connsiteY164" fmla="*/ 216723 h 5157391"/>
              <a:gd name="connsiteX165" fmla="*/ 5834653 w 11213948"/>
              <a:gd name="connsiteY165" fmla="*/ 415742 h 5157391"/>
              <a:gd name="connsiteX166" fmla="*/ 5957459 w 11213948"/>
              <a:gd name="connsiteY166" fmla="*/ 384190 h 5157391"/>
              <a:gd name="connsiteX167" fmla="*/ 5995327 w 11213948"/>
              <a:gd name="connsiteY167" fmla="*/ 376641 h 5157391"/>
              <a:gd name="connsiteX168" fmla="*/ 5995327 w 11213948"/>
              <a:gd name="connsiteY168" fmla="*/ 177899 h 5157391"/>
              <a:gd name="connsiteX169" fmla="*/ 5912269 w 11213948"/>
              <a:gd name="connsiteY169" fmla="*/ 195912 h 5157391"/>
              <a:gd name="connsiteX170" fmla="*/ 5513304 w 11213948"/>
              <a:gd name="connsiteY170" fmla="*/ 316235 h 5157391"/>
              <a:gd name="connsiteX171" fmla="*/ 5513305 w 11213948"/>
              <a:gd name="connsiteY171" fmla="*/ 514547 h 5157391"/>
              <a:gd name="connsiteX172" fmla="*/ 5595943 w 11213948"/>
              <a:gd name="connsiteY172" fmla="*/ 488220 h 5157391"/>
              <a:gd name="connsiteX173" fmla="*/ 5673978 w 11213948"/>
              <a:gd name="connsiteY173" fmla="*/ 463358 h 5157391"/>
              <a:gd name="connsiteX174" fmla="*/ 5673978 w 11213948"/>
              <a:gd name="connsiteY174" fmla="*/ 264166 h 5157391"/>
              <a:gd name="connsiteX175" fmla="*/ 5595943 w 11213948"/>
              <a:gd name="connsiteY175" fmla="*/ 289335 h 5157391"/>
              <a:gd name="connsiteX176" fmla="*/ 5191957 w 11213948"/>
              <a:gd name="connsiteY176" fmla="*/ 402358 h 5157391"/>
              <a:gd name="connsiteX177" fmla="*/ 5191957 w 11213948"/>
              <a:gd name="connsiteY177" fmla="*/ 600715 h 5157391"/>
              <a:gd name="connsiteX178" fmla="*/ 5234425 w 11213948"/>
              <a:gd name="connsiteY178" fmla="*/ 592248 h 5157391"/>
              <a:gd name="connsiteX179" fmla="*/ 5352631 w 11213948"/>
              <a:gd name="connsiteY179" fmla="*/ 561878 h 5157391"/>
              <a:gd name="connsiteX180" fmla="*/ 5352631 w 11213948"/>
              <a:gd name="connsiteY180" fmla="*/ 363546 h 5157391"/>
              <a:gd name="connsiteX181" fmla="*/ 5313507 w 11213948"/>
              <a:gd name="connsiteY181" fmla="*/ 374368 h 5157391"/>
              <a:gd name="connsiteX182" fmla="*/ 4870609 w 11213948"/>
              <a:gd name="connsiteY182" fmla="*/ 455742 h 5157391"/>
              <a:gd name="connsiteX183" fmla="*/ 4870609 w 11213948"/>
              <a:gd name="connsiteY183" fmla="*/ 654887 h 5157391"/>
              <a:gd name="connsiteX184" fmla="*/ 4872909 w 11213948"/>
              <a:gd name="connsiteY184" fmla="*/ 654665 h 5157391"/>
              <a:gd name="connsiteX185" fmla="*/ 5031283 w 11213948"/>
              <a:gd name="connsiteY185" fmla="*/ 631553 h 5157391"/>
              <a:gd name="connsiteX186" fmla="*/ 5031284 w 11213948"/>
              <a:gd name="connsiteY186" fmla="*/ 433172 h 5157391"/>
              <a:gd name="connsiteX187" fmla="*/ 5031073 w 11213948"/>
              <a:gd name="connsiteY187" fmla="*/ 433212 h 5157391"/>
              <a:gd name="connsiteX188" fmla="*/ 4889856 w 11213948"/>
              <a:gd name="connsiteY188" fmla="*/ 453697 h 5157391"/>
              <a:gd name="connsiteX189" fmla="*/ 4549261 w 11213948"/>
              <a:gd name="connsiteY189" fmla="*/ 480666 h 5157391"/>
              <a:gd name="connsiteX190" fmla="*/ 4549262 w 11213948"/>
              <a:gd name="connsiteY190" fmla="*/ 679470 h 5157391"/>
              <a:gd name="connsiteX191" fmla="*/ 4692151 w 11213948"/>
              <a:gd name="connsiteY191" fmla="*/ 672126 h 5157391"/>
              <a:gd name="connsiteX192" fmla="*/ 4709937 w 11213948"/>
              <a:gd name="connsiteY192" fmla="*/ 670409 h 5157391"/>
              <a:gd name="connsiteX193" fmla="*/ 4709935 w 11213948"/>
              <a:gd name="connsiteY193" fmla="*/ 471403 h 5157391"/>
              <a:gd name="connsiteX194" fmla="*/ 4607422 w 11213948"/>
              <a:gd name="connsiteY194" fmla="*/ 478568 h 5157391"/>
              <a:gd name="connsiteX195" fmla="*/ 4227914 w 11213948"/>
              <a:gd name="connsiteY195" fmla="*/ 481365 h 5157391"/>
              <a:gd name="connsiteX196" fmla="*/ 4227913 w 11213948"/>
              <a:gd name="connsiteY196" fmla="*/ 680528 h 5157391"/>
              <a:gd name="connsiteX197" fmla="*/ 4330635 w 11213948"/>
              <a:gd name="connsiteY197" fmla="*/ 683272 h 5157391"/>
              <a:gd name="connsiteX198" fmla="*/ 4388587 w 11213948"/>
              <a:gd name="connsiteY198" fmla="*/ 682677 h 5157391"/>
              <a:gd name="connsiteX199" fmla="*/ 4388587 w 11213948"/>
              <a:gd name="connsiteY199" fmla="*/ 482914 h 5157391"/>
              <a:gd name="connsiteX200" fmla="*/ 3906566 w 11213948"/>
              <a:gd name="connsiteY200" fmla="*/ 463688 h 5157391"/>
              <a:gd name="connsiteX201" fmla="*/ 3906566 w 11213948"/>
              <a:gd name="connsiteY201" fmla="*/ 662140 h 5157391"/>
              <a:gd name="connsiteX202" fmla="*/ 3969118 w 11213948"/>
              <a:gd name="connsiteY202" fmla="*/ 667669 h 5157391"/>
              <a:gd name="connsiteX203" fmla="*/ 4067239 w 11213948"/>
              <a:gd name="connsiteY203" fmla="*/ 673516 h 5157391"/>
              <a:gd name="connsiteX204" fmla="*/ 4067240 w 11213948"/>
              <a:gd name="connsiteY204" fmla="*/ 473687 h 5157391"/>
              <a:gd name="connsiteX205" fmla="*/ 3585217 w 11213948"/>
              <a:gd name="connsiteY205" fmla="*/ 429143 h 5157391"/>
              <a:gd name="connsiteX206" fmla="*/ 3585218 w 11213948"/>
              <a:gd name="connsiteY206" fmla="*/ 626639 h 5157391"/>
              <a:gd name="connsiteX207" fmla="*/ 3745892 w 11213948"/>
              <a:gd name="connsiteY207" fmla="*/ 646456 h 5157391"/>
              <a:gd name="connsiteX208" fmla="*/ 3745892 w 11213948"/>
              <a:gd name="connsiteY208" fmla="*/ 447074 h 5157391"/>
              <a:gd name="connsiteX209" fmla="*/ 3618900 w 11213948"/>
              <a:gd name="connsiteY209" fmla="*/ 433767 h 5157391"/>
              <a:gd name="connsiteX210" fmla="*/ 3263870 w 11213948"/>
              <a:gd name="connsiteY210" fmla="*/ 383389 h 5157391"/>
              <a:gd name="connsiteX211" fmla="*/ 3263870 w 11213948"/>
              <a:gd name="connsiteY211" fmla="*/ 581651 h 5157391"/>
              <a:gd name="connsiteX212" fmla="*/ 3424543 w 11213948"/>
              <a:gd name="connsiteY212" fmla="*/ 606750 h 5157391"/>
              <a:gd name="connsiteX213" fmla="*/ 3424544 w 11213948"/>
              <a:gd name="connsiteY213" fmla="*/ 407082 h 5157391"/>
              <a:gd name="connsiteX214" fmla="*/ 3336465 w 11213948"/>
              <a:gd name="connsiteY214" fmla="*/ 394989 h 5157391"/>
              <a:gd name="connsiteX215" fmla="*/ 2942522 w 11213948"/>
              <a:gd name="connsiteY215" fmla="*/ 330656 h 5157391"/>
              <a:gd name="connsiteX216" fmla="*/ 2942522 w 11213948"/>
              <a:gd name="connsiteY216" fmla="*/ 529434 h 5157391"/>
              <a:gd name="connsiteX217" fmla="*/ 3065328 w 11213948"/>
              <a:gd name="connsiteY217" fmla="*/ 550637 h 5157391"/>
              <a:gd name="connsiteX218" fmla="*/ 3103196 w 11213948"/>
              <a:gd name="connsiteY218" fmla="*/ 556552 h 5157391"/>
              <a:gd name="connsiteX219" fmla="*/ 3103195 w 11213948"/>
              <a:gd name="connsiteY219" fmla="*/ 357717 h 5157391"/>
              <a:gd name="connsiteX220" fmla="*/ 3054031 w 11213948"/>
              <a:gd name="connsiteY220" fmla="*/ 349860 h 5157391"/>
              <a:gd name="connsiteX221" fmla="*/ 2621174 w 11213948"/>
              <a:gd name="connsiteY221" fmla="*/ 274947 h 5157391"/>
              <a:gd name="connsiteX222" fmla="*/ 2621174 w 11213948"/>
              <a:gd name="connsiteY222" fmla="*/ 473951 h 5157391"/>
              <a:gd name="connsiteX223" fmla="*/ 2703811 w 11213948"/>
              <a:gd name="connsiteY223" fmla="*/ 488218 h 5157391"/>
              <a:gd name="connsiteX224" fmla="*/ 2781848 w 11213948"/>
              <a:gd name="connsiteY224" fmla="*/ 501692 h 5157391"/>
              <a:gd name="connsiteX225" fmla="*/ 2781848 w 11213948"/>
              <a:gd name="connsiteY225" fmla="*/ 302983 h 5157391"/>
              <a:gd name="connsiteX226" fmla="*/ 2771597 w 11213948"/>
              <a:gd name="connsiteY226" fmla="*/ 301217 h 5157391"/>
              <a:gd name="connsiteX227" fmla="*/ 2299827 w 11213948"/>
              <a:gd name="connsiteY227" fmla="*/ 220272 h 5157391"/>
              <a:gd name="connsiteX228" fmla="*/ 2299828 w 11213948"/>
              <a:gd name="connsiteY228" fmla="*/ 419167 h 5157391"/>
              <a:gd name="connsiteX229" fmla="*/ 2342296 w 11213948"/>
              <a:gd name="connsiteY229" fmla="*/ 425801 h 5157391"/>
              <a:gd name="connsiteX230" fmla="*/ 2460501 w 11213948"/>
              <a:gd name="connsiteY230" fmla="*/ 446209 h 5157391"/>
              <a:gd name="connsiteX231" fmla="*/ 2460501 w 11213948"/>
              <a:gd name="connsiteY231" fmla="*/ 247106 h 5157391"/>
              <a:gd name="connsiteX232" fmla="*/ 1691967 w 11213948"/>
              <a:gd name="connsiteY232" fmla="*/ 333711 h 5157391"/>
              <a:gd name="connsiteX233" fmla="*/ 1817804 w 11213948"/>
              <a:gd name="connsiteY233" fmla="*/ 349230 h 5157391"/>
              <a:gd name="connsiteX234" fmla="*/ 1817804 w 11213948"/>
              <a:gd name="connsiteY234" fmla="*/ 273118 h 5157391"/>
              <a:gd name="connsiteX235" fmla="*/ 1978478 w 11213948"/>
              <a:gd name="connsiteY235" fmla="*/ 195749 h 5157391"/>
              <a:gd name="connsiteX236" fmla="*/ 1978478 w 11213948"/>
              <a:gd name="connsiteY236" fmla="*/ 369045 h 5157391"/>
              <a:gd name="connsiteX237" fmla="*/ 1980780 w 11213948"/>
              <a:gd name="connsiteY237" fmla="*/ 369329 h 5157391"/>
              <a:gd name="connsiteX238" fmla="*/ 2139153 w 11213948"/>
              <a:gd name="connsiteY238" fmla="*/ 394068 h 5157391"/>
              <a:gd name="connsiteX239" fmla="*/ 2139153 w 11213948"/>
              <a:gd name="connsiteY239" fmla="*/ 194633 h 5157391"/>
              <a:gd name="connsiteX240" fmla="*/ 2018284 w 11213948"/>
              <a:gd name="connsiteY240" fmla="*/ 176581 h 5157391"/>
              <a:gd name="connsiteX241" fmla="*/ 2167426 w 11213948"/>
              <a:gd name="connsiteY241" fmla="*/ 104765 h 5157391"/>
              <a:gd name="connsiteX242" fmla="*/ 2206727 w 11213948"/>
              <a:gd name="connsiteY242" fmla="*/ 110635 h 5157391"/>
              <a:gd name="connsiteX243" fmla="*/ 5595943 w 11213948"/>
              <a:gd name="connsiteY243" fmla="*/ 195245 h 5157391"/>
              <a:gd name="connsiteX244" fmla="*/ 6861251 w 11213948"/>
              <a:gd name="connsiteY244" fmla="*/ 192 h 5157391"/>
              <a:gd name="connsiteX245" fmla="*/ 9685597 w 11213948"/>
              <a:gd name="connsiteY245" fmla="*/ 369273 h 5157391"/>
              <a:gd name="connsiteX246" fmla="*/ 9776417 w 11213948"/>
              <a:gd name="connsiteY246" fmla="*/ 374925 h 5157391"/>
              <a:gd name="connsiteX247" fmla="*/ 9823122 w 11213948"/>
              <a:gd name="connsiteY247" fmla="*/ 471920 h 5157391"/>
              <a:gd name="connsiteX248" fmla="*/ 9690827 w 11213948"/>
              <a:gd name="connsiteY248" fmla="*/ 463687 h 5157391"/>
              <a:gd name="connsiteX249" fmla="*/ 9690827 w 11213948"/>
              <a:gd name="connsiteY249" fmla="*/ 662140 h 5157391"/>
              <a:gd name="connsiteX250" fmla="*/ 9753381 w 11213948"/>
              <a:gd name="connsiteY250" fmla="*/ 667669 h 5157391"/>
              <a:gd name="connsiteX251" fmla="*/ 9851501 w 11213948"/>
              <a:gd name="connsiteY251" fmla="*/ 673516 h 5157391"/>
              <a:gd name="connsiteX252" fmla="*/ 9851502 w 11213948"/>
              <a:gd name="connsiteY252" fmla="*/ 530856 h 5157391"/>
              <a:gd name="connsiteX253" fmla="*/ 11213948 w 11213948"/>
              <a:gd name="connsiteY253" fmla="*/ 3360287 h 5157391"/>
              <a:gd name="connsiteX254" fmla="*/ 8538652 w 11213948"/>
              <a:gd name="connsiteY254" fmla="*/ 4648513 h 5157391"/>
              <a:gd name="connsiteX255" fmla="*/ 8405435 w 11213948"/>
              <a:gd name="connsiteY255" fmla="*/ 4625248 h 5157391"/>
              <a:gd name="connsiteX256" fmla="*/ 8405435 w 11213948"/>
              <a:gd name="connsiteY256" fmla="*/ 4712661 h 5157391"/>
              <a:gd name="connsiteX257" fmla="*/ 8244763 w 11213948"/>
              <a:gd name="connsiteY257" fmla="*/ 4790028 h 5157391"/>
              <a:gd name="connsiteX258" fmla="*/ 8244763 w 11213948"/>
              <a:gd name="connsiteY258" fmla="*/ 4597407 h 5157391"/>
              <a:gd name="connsiteX259" fmla="*/ 8084089 w 11213948"/>
              <a:gd name="connsiteY259" fmla="*/ 4570573 h 5157391"/>
              <a:gd name="connsiteX260" fmla="*/ 8084089 w 11213948"/>
              <a:gd name="connsiteY260" fmla="*/ 4769468 h 5157391"/>
              <a:gd name="connsiteX261" fmla="*/ 8126559 w 11213948"/>
              <a:gd name="connsiteY261" fmla="*/ 4776102 h 5157391"/>
              <a:gd name="connsiteX262" fmla="*/ 8234855 w 11213948"/>
              <a:gd name="connsiteY262" fmla="*/ 4794800 h 5157391"/>
              <a:gd name="connsiteX263" fmla="*/ 8043795 w 11213948"/>
              <a:gd name="connsiteY263" fmla="*/ 4886800 h 5157391"/>
              <a:gd name="connsiteX264" fmla="*/ 7765041 w 11213948"/>
              <a:gd name="connsiteY264" fmla="*/ 4843257 h 5157391"/>
              <a:gd name="connsiteX265" fmla="*/ 5595944 w 11213948"/>
              <a:gd name="connsiteY265" fmla="*/ 4962146 h 5157391"/>
              <a:gd name="connsiteX266" fmla="*/ 1980779 w 11213948"/>
              <a:gd name="connsiteY266" fmla="*/ 4843256 h 5157391"/>
              <a:gd name="connsiteX267" fmla="*/ 1766425 w 11213948"/>
              <a:gd name="connsiteY267" fmla="*/ 4816821 h 5157391"/>
              <a:gd name="connsiteX268" fmla="*/ 1703137 w 11213948"/>
              <a:gd name="connsiteY268" fmla="*/ 4685390 h 5157391"/>
              <a:gd name="connsiteX269" fmla="*/ 1817804 w 11213948"/>
              <a:gd name="connsiteY269" fmla="*/ 4699531 h 5157391"/>
              <a:gd name="connsiteX270" fmla="*/ 1817804 w 11213948"/>
              <a:gd name="connsiteY270" fmla="*/ 4499891 h 5157391"/>
              <a:gd name="connsiteX271" fmla="*/ 1657130 w 11213948"/>
              <a:gd name="connsiteY271" fmla="*/ 4480345 h 5157391"/>
              <a:gd name="connsiteX272" fmla="*/ 1657130 w 11213948"/>
              <a:gd name="connsiteY272" fmla="*/ 4589846 h 5157391"/>
              <a:gd name="connsiteX273" fmla="*/ 185211 w 11213948"/>
              <a:gd name="connsiteY273" fmla="*/ 1533069 h 5157391"/>
              <a:gd name="connsiteX274" fmla="*/ 185210 w 11213948"/>
              <a:gd name="connsiteY274" fmla="*/ 1533070 h 5157391"/>
              <a:gd name="connsiteX275" fmla="*/ 0 w 11213948"/>
              <a:gd name="connsiteY275" fmla="*/ 1148438 h 515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1213948" h="5157391">
                <a:moveTo>
                  <a:pt x="7762741" y="4520937"/>
                </a:moveTo>
                <a:lnTo>
                  <a:pt x="7762741" y="4719346"/>
                </a:lnTo>
                <a:lnTo>
                  <a:pt x="7765042" y="4719630"/>
                </a:lnTo>
                <a:lnTo>
                  <a:pt x="7923416" y="4744369"/>
                </a:lnTo>
                <a:lnTo>
                  <a:pt x="7923415" y="4544933"/>
                </a:lnTo>
                <a:close/>
                <a:moveTo>
                  <a:pt x="7441393" y="4480345"/>
                </a:moveTo>
                <a:lnTo>
                  <a:pt x="7441393" y="4679716"/>
                </a:lnTo>
                <a:lnTo>
                  <a:pt x="7602067" y="4699532"/>
                </a:lnTo>
                <a:lnTo>
                  <a:pt x="7602067" y="4499891"/>
                </a:lnTo>
                <a:close/>
                <a:moveTo>
                  <a:pt x="7120045" y="4453933"/>
                </a:moveTo>
                <a:lnTo>
                  <a:pt x="7120046" y="4652947"/>
                </a:lnTo>
                <a:lnTo>
                  <a:pt x="7222767" y="4659070"/>
                </a:lnTo>
                <a:lnTo>
                  <a:pt x="7280718" y="4664192"/>
                </a:lnTo>
                <a:lnTo>
                  <a:pt x="7280718" y="4466287"/>
                </a:lnTo>
                <a:lnTo>
                  <a:pt x="7143686" y="4454788"/>
                </a:lnTo>
                <a:close/>
                <a:moveTo>
                  <a:pt x="6798697" y="4445071"/>
                </a:moveTo>
                <a:lnTo>
                  <a:pt x="6798698" y="4644110"/>
                </a:lnTo>
                <a:lnTo>
                  <a:pt x="6861252" y="4643466"/>
                </a:lnTo>
                <a:lnTo>
                  <a:pt x="6959372" y="4646089"/>
                </a:lnTo>
                <a:lnTo>
                  <a:pt x="6959371" y="4448128"/>
                </a:lnTo>
                <a:lnTo>
                  <a:pt x="6861252" y="4444581"/>
                </a:lnTo>
                <a:close/>
                <a:moveTo>
                  <a:pt x="6477349" y="4458209"/>
                </a:moveTo>
                <a:lnTo>
                  <a:pt x="6477349" y="4656774"/>
                </a:lnTo>
                <a:lnTo>
                  <a:pt x="6499734" y="4654611"/>
                </a:lnTo>
                <a:lnTo>
                  <a:pt x="6638023" y="4647506"/>
                </a:lnTo>
                <a:lnTo>
                  <a:pt x="6638023" y="4448634"/>
                </a:lnTo>
                <a:lnTo>
                  <a:pt x="6544924" y="4452667"/>
                </a:lnTo>
                <a:close/>
                <a:moveTo>
                  <a:pt x="6156001" y="4497470"/>
                </a:moveTo>
                <a:lnTo>
                  <a:pt x="6156001" y="4695858"/>
                </a:lnTo>
                <a:lnTo>
                  <a:pt x="6316676" y="4672409"/>
                </a:lnTo>
                <a:lnTo>
                  <a:pt x="6316676" y="4474313"/>
                </a:lnTo>
                <a:lnTo>
                  <a:pt x="6228598" y="4485218"/>
                </a:lnTo>
                <a:close/>
                <a:moveTo>
                  <a:pt x="5834653" y="4567023"/>
                </a:moveTo>
                <a:lnTo>
                  <a:pt x="5834653" y="4766044"/>
                </a:lnTo>
                <a:lnTo>
                  <a:pt x="5957460" y="4734491"/>
                </a:lnTo>
                <a:lnTo>
                  <a:pt x="5995326" y="4726941"/>
                </a:lnTo>
                <a:lnTo>
                  <a:pt x="5995327" y="4528199"/>
                </a:lnTo>
                <a:lnTo>
                  <a:pt x="5912270" y="4546212"/>
                </a:lnTo>
                <a:close/>
                <a:moveTo>
                  <a:pt x="5513305" y="4666534"/>
                </a:moveTo>
                <a:lnTo>
                  <a:pt x="5513305" y="4864847"/>
                </a:lnTo>
                <a:lnTo>
                  <a:pt x="5595943" y="4838520"/>
                </a:lnTo>
                <a:lnTo>
                  <a:pt x="5673979" y="4813659"/>
                </a:lnTo>
                <a:lnTo>
                  <a:pt x="5673979" y="4614466"/>
                </a:lnTo>
                <a:lnTo>
                  <a:pt x="5595943" y="4639635"/>
                </a:lnTo>
                <a:close/>
                <a:moveTo>
                  <a:pt x="5191957" y="4752659"/>
                </a:moveTo>
                <a:lnTo>
                  <a:pt x="5191959" y="4951015"/>
                </a:lnTo>
                <a:lnTo>
                  <a:pt x="5234426" y="4942548"/>
                </a:lnTo>
                <a:lnTo>
                  <a:pt x="5352631" y="4912179"/>
                </a:lnTo>
                <a:lnTo>
                  <a:pt x="5352632" y="4713846"/>
                </a:lnTo>
                <a:lnTo>
                  <a:pt x="5313508" y="4724668"/>
                </a:lnTo>
                <a:close/>
                <a:moveTo>
                  <a:pt x="4870610" y="4806042"/>
                </a:moveTo>
                <a:lnTo>
                  <a:pt x="4870611" y="5005187"/>
                </a:lnTo>
                <a:lnTo>
                  <a:pt x="4872910" y="5004965"/>
                </a:lnTo>
                <a:lnTo>
                  <a:pt x="5031285" y="4981853"/>
                </a:lnTo>
                <a:lnTo>
                  <a:pt x="5031285" y="4783473"/>
                </a:lnTo>
                <a:lnTo>
                  <a:pt x="5031075" y="4783512"/>
                </a:lnTo>
                <a:cubicBezTo>
                  <a:pt x="4984001" y="4791294"/>
                  <a:pt x="4936928" y="4798103"/>
                  <a:pt x="4889857" y="4803998"/>
                </a:cubicBezTo>
                <a:close/>
                <a:moveTo>
                  <a:pt x="4549262" y="4830966"/>
                </a:moveTo>
                <a:lnTo>
                  <a:pt x="4549263" y="5029771"/>
                </a:lnTo>
                <a:lnTo>
                  <a:pt x="4692151" y="5022428"/>
                </a:lnTo>
                <a:lnTo>
                  <a:pt x="4709936" y="5020709"/>
                </a:lnTo>
                <a:lnTo>
                  <a:pt x="4709936" y="4821703"/>
                </a:lnTo>
                <a:lnTo>
                  <a:pt x="4607423" y="4828869"/>
                </a:lnTo>
                <a:close/>
                <a:moveTo>
                  <a:pt x="4227915" y="4831665"/>
                </a:moveTo>
                <a:lnTo>
                  <a:pt x="4227914" y="5030828"/>
                </a:lnTo>
                <a:lnTo>
                  <a:pt x="4330635" y="5033572"/>
                </a:lnTo>
                <a:lnTo>
                  <a:pt x="4388588" y="5032977"/>
                </a:lnTo>
                <a:lnTo>
                  <a:pt x="4388588" y="4833215"/>
                </a:lnTo>
                <a:close/>
                <a:moveTo>
                  <a:pt x="3906565" y="4813988"/>
                </a:moveTo>
                <a:lnTo>
                  <a:pt x="3906566" y="5012440"/>
                </a:lnTo>
                <a:lnTo>
                  <a:pt x="3969118" y="5017969"/>
                </a:lnTo>
                <a:lnTo>
                  <a:pt x="4067240" y="5023818"/>
                </a:lnTo>
                <a:lnTo>
                  <a:pt x="4067240" y="4823988"/>
                </a:lnTo>
                <a:close/>
                <a:moveTo>
                  <a:pt x="3585218" y="4779443"/>
                </a:moveTo>
                <a:lnTo>
                  <a:pt x="3585217" y="4976940"/>
                </a:lnTo>
                <a:lnTo>
                  <a:pt x="3745892" y="4996757"/>
                </a:lnTo>
                <a:lnTo>
                  <a:pt x="3745892" y="4797375"/>
                </a:lnTo>
                <a:lnTo>
                  <a:pt x="3618899" y="4784067"/>
                </a:lnTo>
                <a:close/>
                <a:moveTo>
                  <a:pt x="3263870" y="4733690"/>
                </a:moveTo>
                <a:lnTo>
                  <a:pt x="3263870" y="4931952"/>
                </a:lnTo>
                <a:lnTo>
                  <a:pt x="3424544" y="4957050"/>
                </a:lnTo>
                <a:lnTo>
                  <a:pt x="3424543" y="4757383"/>
                </a:lnTo>
                <a:lnTo>
                  <a:pt x="3336465" y="4745290"/>
                </a:lnTo>
                <a:close/>
                <a:moveTo>
                  <a:pt x="2942522" y="4680957"/>
                </a:moveTo>
                <a:lnTo>
                  <a:pt x="2942522" y="4879735"/>
                </a:lnTo>
                <a:lnTo>
                  <a:pt x="3065327" y="4900937"/>
                </a:lnTo>
                <a:lnTo>
                  <a:pt x="3103196" y="4906853"/>
                </a:lnTo>
                <a:lnTo>
                  <a:pt x="3103196" y="4708017"/>
                </a:lnTo>
                <a:lnTo>
                  <a:pt x="3054030" y="4700161"/>
                </a:lnTo>
                <a:close/>
                <a:moveTo>
                  <a:pt x="2621174" y="4625248"/>
                </a:moveTo>
                <a:lnTo>
                  <a:pt x="2621174" y="4824251"/>
                </a:lnTo>
                <a:lnTo>
                  <a:pt x="2703811" y="4838519"/>
                </a:lnTo>
                <a:lnTo>
                  <a:pt x="2781848" y="4851993"/>
                </a:lnTo>
                <a:lnTo>
                  <a:pt x="2781848" y="4653283"/>
                </a:lnTo>
                <a:lnTo>
                  <a:pt x="2771595" y="4651517"/>
                </a:lnTo>
                <a:close/>
                <a:moveTo>
                  <a:pt x="2299826" y="4570573"/>
                </a:moveTo>
                <a:lnTo>
                  <a:pt x="2299826" y="4769467"/>
                </a:lnTo>
                <a:lnTo>
                  <a:pt x="2342296" y="4776101"/>
                </a:lnTo>
                <a:lnTo>
                  <a:pt x="2460500" y="4796510"/>
                </a:lnTo>
                <a:lnTo>
                  <a:pt x="2460500" y="4597407"/>
                </a:lnTo>
                <a:close/>
                <a:moveTo>
                  <a:pt x="1978479" y="4520937"/>
                </a:moveTo>
                <a:lnTo>
                  <a:pt x="1978478" y="4719346"/>
                </a:lnTo>
                <a:lnTo>
                  <a:pt x="1980779" y="4719629"/>
                </a:lnTo>
                <a:lnTo>
                  <a:pt x="2139152" y="4744369"/>
                </a:lnTo>
                <a:lnTo>
                  <a:pt x="2139152" y="4544933"/>
                </a:lnTo>
                <a:close/>
                <a:moveTo>
                  <a:pt x="9369479" y="429143"/>
                </a:moveTo>
                <a:lnTo>
                  <a:pt x="9369479" y="626640"/>
                </a:lnTo>
                <a:lnTo>
                  <a:pt x="9530153" y="646456"/>
                </a:lnTo>
                <a:lnTo>
                  <a:pt x="9530153" y="447074"/>
                </a:lnTo>
                <a:lnTo>
                  <a:pt x="9403162" y="433767"/>
                </a:lnTo>
                <a:close/>
                <a:moveTo>
                  <a:pt x="9048131" y="383390"/>
                </a:moveTo>
                <a:lnTo>
                  <a:pt x="9048131" y="581651"/>
                </a:lnTo>
                <a:lnTo>
                  <a:pt x="9208805" y="606750"/>
                </a:lnTo>
                <a:lnTo>
                  <a:pt x="9208805" y="407082"/>
                </a:lnTo>
                <a:lnTo>
                  <a:pt x="9120727" y="394990"/>
                </a:lnTo>
                <a:close/>
                <a:moveTo>
                  <a:pt x="8726783" y="330657"/>
                </a:moveTo>
                <a:lnTo>
                  <a:pt x="8726783" y="529434"/>
                </a:lnTo>
                <a:lnTo>
                  <a:pt x="8849590" y="550637"/>
                </a:lnTo>
                <a:lnTo>
                  <a:pt x="8887457" y="556553"/>
                </a:lnTo>
                <a:lnTo>
                  <a:pt x="8887457" y="357717"/>
                </a:lnTo>
                <a:lnTo>
                  <a:pt x="8838293" y="349861"/>
                </a:lnTo>
                <a:close/>
                <a:moveTo>
                  <a:pt x="8405435" y="274948"/>
                </a:moveTo>
                <a:lnTo>
                  <a:pt x="8405435" y="473951"/>
                </a:lnTo>
                <a:lnTo>
                  <a:pt x="8488074" y="488219"/>
                </a:lnTo>
                <a:lnTo>
                  <a:pt x="8566110" y="501693"/>
                </a:lnTo>
                <a:lnTo>
                  <a:pt x="8566110" y="302983"/>
                </a:lnTo>
                <a:lnTo>
                  <a:pt x="8555858" y="301218"/>
                </a:lnTo>
                <a:close/>
                <a:moveTo>
                  <a:pt x="8084090" y="220273"/>
                </a:moveTo>
                <a:lnTo>
                  <a:pt x="8084090" y="419168"/>
                </a:lnTo>
                <a:lnTo>
                  <a:pt x="8126559" y="425801"/>
                </a:lnTo>
                <a:lnTo>
                  <a:pt x="8244763" y="446210"/>
                </a:lnTo>
                <a:lnTo>
                  <a:pt x="8244763" y="247107"/>
                </a:lnTo>
                <a:close/>
                <a:moveTo>
                  <a:pt x="7762742" y="170637"/>
                </a:moveTo>
                <a:lnTo>
                  <a:pt x="7762742" y="369046"/>
                </a:lnTo>
                <a:lnTo>
                  <a:pt x="7765043" y="369329"/>
                </a:lnTo>
                <a:lnTo>
                  <a:pt x="7923415" y="394069"/>
                </a:lnTo>
                <a:lnTo>
                  <a:pt x="7923415" y="194633"/>
                </a:lnTo>
                <a:close/>
                <a:moveTo>
                  <a:pt x="7441393" y="130045"/>
                </a:moveTo>
                <a:lnTo>
                  <a:pt x="7441394" y="329416"/>
                </a:lnTo>
                <a:lnTo>
                  <a:pt x="7602067" y="349230"/>
                </a:lnTo>
                <a:lnTo>
                  <a:pt x="7602067" y="149589"/>
                </a:lnTo>
                <a:close/>
                <a:moveTo>
                  <a:pt x="7120045" y="103633"/>
                </a:moveTo>
                <a:lnTo>
                  <a:pt x="7120046" y="302647"/>
                </a:lnTo>
                <a:lnTo>
                  <a:pt x="7222769" y="308770"/>
                </a:lnTo>
                <a:lnTo>
                  <a:pt x="7280719" y="313891"/>
                </a:lnTo>
                <a:lnTo>
                  <a:pt x="7280719" y="115985"/>
                </a:lnTo>
                <a:lnTo>
                  <a:pt x="7143686" y="104488"/>
                </a:lnTo>
                <a:close/>
                <a:moveTo>
                  <a:pt x="6798698" y="94770"/>
                </a:moveTo>
                <a:lnTo>
                  <a:pt x="6798697" y="293809"/>
                </a:lnTo>
                <a:lnTo>
                  <a:pt x="6861253" y="293166"/>
                </a:lnTo>
                <a:lnTo>
                  <a:pt x="6959372" y="295788"/>
                </a:lnTo>
                <a:lnTo>
                  <a:pt x="6959372" y="97828"/>
                </a:lnTo>
                <a:lnTo>
                  <a:pt x="6861252" y="94281"/>
                </a:lnTo>
                <a:close/>
                <a:moveTo>
                  <a:pt x="6477350" y="107908"/>
                </a:moveTo>
                <a:lnTo>
                  <a:pt x="6477349" y="306474"/>
                </a:lnTo>
                <a:lnTo>
                  <a:pt x="6499734" y="304311"/>
                </a:lnTo>
                <a:lnTo>
                  <a:pt x="6638024" y="297205"/>
                </a:lnTo>
                <a:lnTo>
                  <a:pt x="6638024" y="98334"/>
                </a:lnTo>
                <a:lnTo>
                  <a:pt x="6544925" y="102367"/>
                </a:lnTo>
                <a:close/>
                <a:moveTo>
                  <a:pt x="6156000" y="147170"/>
                </a:moveTo>
                <a:lnTo>
                  <a:pt x="6156001" y="345557"/>
                </a:lnTo>
                <a:lnTo>
                  <a:pt x="6316676" y="322109"/>
                </a:lnTo>
                <a:lnTo>
                  <a:pt x="6316676" y="124013"/>
                </a:lnTo>
                <a:lnTo>
                  <a:pt x="6228598" y="134918"/>
                </a:lnTo>
                <a:close/>
                <a:moveTo>
                  <a:pt x="5834653" y="216723"/>
                </a:moveTo>
                <a:lnTo>
                  <a:pt x="5834653" y="415742"/>
                </a:lnTo>
                <a:lnTo>
                  <a:pt x="5957459" y="384190"/>
                </a:lnTo>
                <a:lnTo>
                  <a:pt x="5995327" y="376641"/>
                </a:lnTo>
                <a:lnTo>
                  <a:pt x="5995327" y="177899"/>
                </a:lnTo>
                <a:lnTo>
                  <a:pt x="5912269" y="195912"/>
                </a:lnTo>
                <a:close/>
                <a:moveTo>
                  <a:pt x="5513304" y="316235"/>
                </a:moveTo>
                <a:lnTo>
                  <a:pt x="5513305" y="514547"/>
                </a:lnTo>
                <a:lnTo>
                  <a:pt x="5595943" y="488220"/>
                </a:lnTo>
                <a:lnTo>
                  <a:pt x="5673978" y="463358"/>
                </a:lnTo>
                <a:lnTo>
                  <a:pt x="5673978" y="264166"/>
                </a:lnTo>
                <a:lnTo>
                  <a:pt x="5595943" y="289335"/>
                </a:lnTo>
                <a:close/>
                <a:moveTo>
                  <a:pt x="5191957" y="402358"/>
                </a:moveTo>
                <a:lnTo>
                  <a:pt x="5191957" y="600715"/>
                </a:lnTo>
                <a:lnTo>
                  <a:pt x="5234425" y="592248"/>
                </a:lnTo>
                <a:lnTo>
                  <a:pt x="5352631" y="561878"/>
                </a:lnTo>
                <a:lnTo>
                  <a:pt x="5352631" y="363546"/>
                </a:lnTo>
                <a:lnTo>
                  <a:pt x="5313507" y="374368"/>
                </a:lnTo>
                <a:close/>
                <a:moveTo>
                  <a:pt x="4870609" y="455742"/>
                </a:moveTo>
                <a:lnTo>
                  <a:pt x="4870609" y="654887"/>
                </a:lnTo>
                <a:lnTo>
                  <a:pt x="4872909" y="654665"/>
                </a:lnTo>
                <a:lnTo>
                  <a:pt x="5031283" y="631553"/>
                </a:lnTo>
                <a:lnTo>
                  <a:pt x="5031284" y="433172"/>
                </a:lnTo>
                <a:lnTo>
                  <a:pt x="5031073" y="433212"/>
                </a:lnTo>
                <a:cubicBezTo>
                  <a:pt x="4984001" y="440994"/>
                  <a:pt x="4936928" y="447803"/>
                  <a:pt x="4889856" y="453697"/>
                </a:cubicBezTo>
                <a:close/>
                <a:moveTo>
                  <a:pt x="4549261" y="480666"/>
                </a:moveTo>
                <a:lnTo>
                  <a:pt x="4549262" y="679470"/>
                </a:lnTo>
                <a:lnTo>
                  <a:pt x="4692151" y="672126"/>
                </a:lnTo>
                <a:lnTo>
                  <a:pt x="4709937" y="670409"/>
                </a:lnTo>
                <a:lnTo>
                  <a:pt x="4709935" y="471403"/>
                </a:lnTo>
                <a:lnTo>
                  <a:pt x="4607422" y="478568"/>
                </a:lnTo>
                <a:close/>
                <a:moveTo>
                  <a:pt x="4227914" y="481365"/>
                </a:moveTo>
                <a:lnTo>
                  <a:pt x="4227913" y="680528"/>
                </a:lnTo>
                <a:lnTo>
                  <a:pt x="4330635" y="683272"/>
                </a:lnTo>
                <a:lnTo>
                  <a:pt x="4388587" y="682677"/>
                </a:lnTo>
                <a:lnTo>
                  <a:pt x="4388587" y="482914"/>
                </a:lnTo>
                <a:close/>
                <a:moveTo>
                  <a:pt x="3906566" y="463688"/>
                </a:moveTo>
                <a:lnTo>
                  <a:pt x="3906566" y="662140"/>
                </a:lnTo>
                <a:lnTo>
                  <a:pt x="3969118" y="667669"/>
                </a:lnTo>
                <a:lnTo>
                  <a:pt x="4067239" y="673516"/>
                </a:lnTo>
                <a:lnTo>
                  <a:pt x="4067240" y="473687"/>
                </a:lnTo>
                <a:close/>
                <a:moveTo>
                  <a:pt x="3585217" y="429143"/>
                </a:moveTo>
                <a:lnTo>
                  <a:pt x="3585218" y="626639"/>
                </a:lnTo>
                <a:lnTo>
                  <a:pt x="3745892" y="646456"/>
                </a:lnTo>
                <a:lnTo>
                  <a:pt x="3745892" y="447074"/>
                </a:lnTo>
                <a:lnTo>
                  <a:pt x="3618900" y="433767"/>
                </a:lnTo>
                <a:close/>
                <a:moveTo>
                  <a:pt x="3263870" y="383389"/>
                </a:moveTo>
                <a:lnTo>
                  <a:pt x="3263870" y="581651"/>
                </a:lnTo>
                <a:lnTo>
                  <a:pt x="3424543" y="606750"/>
                </a:lnTo>
                <a:lnTo>
                  <a:pt x="3424544" y="407082"/>
                </a:lnTo>
                <a:lnTo>
                  <a:pt x="3336465" y="394989"/>
                </a:lnTo>
                <a:close/>
                <a:moveTo>
                  <a:pt x="2942522" y="330656"/>
                </a:moveTo>
                <a:lnTo>
                  <a:pt x="2942522" y="529434"/>
                </a:lnTo>
                <a:lnTo>
                  <a:pt x="3065328" y="550637"/>
                </a:lnTo>
                <a:lnTo>
                  <a:pt x="3103196" y="556552"/>
                </a:lnTo>
                <a:lnTo>
                  <a:pt x="3103195" y="357717"/>
                </a:lnTo>
                <a:lnTo>
                  <a:pt x="3054031" y="349860"/>
                </a:lnTo>
                <a:close/>
                <a:moveTo>
                  <a:pt x="2621174" y="274947"/>
                </a:moveTo>
                <a:lnTo>
                  <a:pt x="2621174" y="473951"/>
                </a:lnTo>
                <a:lnTo>
                  <a:pt x="2703811" y="488218"/>
                </a:lnTo>
                <a:lnTo>
                  <a:pt x="2781848" y="501692"/>
                </a:lnTo>
                <a:lnTo>
                  <a:pt x="2781848" y="302983"/>
                </a:lnTo>
                <a:lnTo>
                  <a:pt x="2771597" y="301217"/>
                </a:lnTo>
                <a:close/>
                <a:moveTo>
                  <a:pt x="2299827" y="220272"/>
                </a:moveTo>
                <a:lnTo>
                  <a:pt x="2299828" y="419167"/>
                </a:lnTo>
                <a:lnTo>
                  <a:pt x="2342296" y="425801"/>
                </a:lnTo>
                <a:lnTo>
                  <a:pt x="2460501" y="446209"/>
                </a:lnTo>
                <a:lnTo>
                  <a:pt x="2460501" y="247106"/>
                </a:lnTo>
                <a:close/>
                <a:moveTo>
                  <a:pt x="1691967" y="333711"/>
                </a:moveTo>
                <a:lnTo>
                  <a:pt x="1817804" y="349230"/>
                </a:lnTo>
                <a:lnTo>
                  <a:pt x="1817804" y="273118"/>
                </a:lnTo>
                <a:lnTo>
                  <a:pt x="1978478" y="195749"/>
                </a:lnTo>
                <a:lnTo>
                  <a:pt x="1978478" y="369045"/>
                </a:lnTo>
                <a:lnTo>
                  <a:pt x="1980780" y="369329"/>
                </a:lnTo>
                <a:lnTo>
                  <a:pt x="2139153" y="394068"/>
                </a:lnTo>
                <a:lnTo>
                  <a:pt x="2139153" y="194633"/>
                </a:lnTo>
                <a:lnTo>
                  <a:pt x="2018284" y="176581"/>
                </a:lnTo>
                <a:lnTo>
                  <a:pt x="2167426" y="104765"/>
                </a:lnTo>
                <a:lnTo>
                  <a:pt x="2206727" y="110635"/>
                </a:lnTo>
                <a:cubicBezTo>
                  <a:pt x="3336466" y="291224"/>
                  <a:pt x="4466205" y="591545"/>
                  <a:pt x="5595943" y="195245"/>
                </a:cubicBezTo>
                <a:cubicBezTo>
                  <a:pt x="6017712" y="47293"/>
                  <a:pt x="6439482" y="-3565"/>
                  <a:pt x="6861251" y="192"/>
                </a:cubicBezTo>
                <a:cubicBezTo>
                  <a:pt x="7802699" y="8577"/>
                  <a:pt x="8744148" y="289080"/>
                  <a:pt x="9685597" y="369273"/>
                </a:cubicBezTo>
                <a:lnTo>
                  <a:pt x="9776417" y="374925"/>
                </a:lnTo>
                <a:lnTo>
                  <a:pt x="9823122" y="471920"/>
                </a:lnTo>
                <a:lnTo>
                  <a:pt x="9690827" y="463687"/>
                </a:lnTo>
                <a:lnTo>
                  <a:pt x="9690827" y="662140"/>
                </a:lnTo>
                <a:lnTo>
                  <a:pt x="9753381" y="667669"/>
                </a:lnTo>
                <a:lnTo>
                  <a:pt x="9851501" y="673516"/>
                </a:lnTo>
                <a:lnTo>
                  <a:pt x="9851502" y="530856"/>
                </a:lnTo>
                <a:lnTo>
                  <a:pt x="11213948" y="3360287"/>
                </a:lnTo>
                <a:lnTo>
                  <a:pt x="8538652" y="4648513"/>
                </a:lnTo>
                <a:lnTo>
                  <a:pt x="8405435" y="4625248"/>
                </a:lnTo>
                <a:lnTo>
                  <a:pt x="8405435" y="4712661"/>
                </a:lnTo>
                <a:lnTo>
                  <a:pt x="8244763" y="4790028"/>
                </a:lnTo>
                <a:lnTo>
                  <a:pt x="8244763" y="4597407"/>
                </a:lnTo>
                <a:lnTo>
                  <a:pt x="8084089" y="4570573"/>
                </a:lnTo>
                <a:lnTo>
                  <a:pt x="8084089" y="4769468"/>
                </a:lnTo>
                <a:lnTo>
                  <a:pt x="8126559" y="4776102"/>
                </a:lnTo>
                <a:lnTo>
                  <a:pt x="8234855" y="4794800"/>
                </a:lnTo>
                <a:lnTo>
                  <a:pt x="8043795" y="4886800"/>
                </a:lnTo>
                <a:lnTo>
                  <a:pt x="7765041" y="4843257"/>
                </a:lnTo>
                <a:cubicBezTo>
                  <a:pt x="7042009" y="4740218"/>
                  <a:pt x="6318976" y="4708514"/>
                  <a:pt x="5595944" y="4962146"/>
                </a:cubicBezTo>
                <a:cubicBezTo>
                  <a:pt x="4390890" y="5384865"/>
                  <a:pt x="3185834" y="5014986"/>
                  <a:pt x="1980779" y="4843256"/>
                </a:cubicBezTo>
                <a:lnTo>
                  <a:pt x="1766425" y="4816821"/>
                </a:lnTo>
                <a:lnTo>
                  <a:pt x="1703137" y="4685390"/>
                </a:lnTo>
                <a:lnTo>
                  <a:pt x="1817804" y="4699531"/>
                </a:lnTo>
                <a:lnTo>
                  <a:pt x="1817804" y="4499891"/>
                </a:lnTo>
                <a:lnTo>
                  <a:pt x="1657130" y="4480345"/>
                </a:lnTo>
                <a:lnTo>
                  <a:pt x="1657130" y="4589846"/>
                </a:lnTo>
                <a:lnTo>
                  <a:pt x="185211" y="1533069"/>
                </a:lnTo>
                <a:lnTo>
                  <a:pt x="185210" y="1533070"/>
                </a:lnTo>
                <a:lnTo>
                  <a:pt x="0" y="1148438"/>
                </a:lnTo>
                <a:close/>
              </a:path>
            </a:pathLst>
          </a:custGeom>
          <a:solidFill>
            <a:srgbClr val="CE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KSO_Img2"/>
          <p:cNvSpPr/>
          <p:nvPr/>
        </p:nvSpPr>
        <p:spPr>
          <a:xfrm rot="1542723">
            <a:off x="5789295" y="2860040"/>
            <a:ext cx="5457825" cy="4063365"/>
          </a:xfrm>
          <a:custGeom>
            <a:avLst/>
            <a:gdLst>
              <a:gd name="connsiteX0" fmla="*/ 0 w 5457332"/>
              <a:gd name="connsiteY0" fmla="*/ 147794 h 4063061"/>
              <a:gd name="connsiteX1" fmla="*/ 155654 w 5457332"/>
              <a:gd name="connsiteY1" fmla="*/ 101823 h 4063061"/>
              <a:gd name="connsiteX2" fmla="*/ 1104634 w 5457332"/>
              <a:gd name="connsiteY2" fmla="*/ 192 h 4063061"/>
              <a:gd name="connsiteX3" fmla="*/ 4211416 w 5457332"/>
              <a:gd name="connsiteY3" fmla="*/ 386851 h 4063061"/>
              <a:gd name="connsiteX4" fmla="*/ 4253894 w 5457332"/>
              <a:gd name="connsiteY4" fmla="*/ 387260 h 4063061"/>
              <a:gd name="connsiteX5" fmla="*/ 5457332 w 5457332"/>
              <a:gd name="connsiteY5" fmla="*/ 2886473 h 4063061"/>
              <a:gd name="connsiteX6" fmla="*/ 3013879 w 5457332"/>
              <a:gd name="connsiteY6" fmla="*/ 4063061 h 4063061"/>
              <a:gd name="connsiteX7" fmla="*/ 2821837 w 5457332"/>
              <a:gd name="connsiteY7" fmla="*/ 4030353 h 4063061"/>
              <a:gd name="connsiteX8" fmla="*/ 20084 w 5457332"/>
              <a:gd name="connsiteY8" fmla="*/ 3956929 h 4063061"/>
              <a:gd name="connsiteX9" fmla="*/ 0 w 5457332"/>
              <a:gd name="connsiteY9" fmla="*/ 3963328 h 406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7332" h="4063061">
                <a:moveTo>
                  <a:pt x="0" y="147794"/>
                </a:moveTo>
                <a:lnTo>
                  <a:pt x="155654" y="101823"/>
                </a:lnTo>
                <a:cubicBezTo>
                  <a:pt x="471981" y="25279"/>
                  <a:pt x="788307" y="-2625"/>
                  <a:pt x="1104634" y="192"/>
                </a:cubicBezTo>
                <a:cubicBezTo>
                  <a:pt x="2140228" y="9416"/>
                  <a:pt x="3175821" y="347902"/>
                  <a:pt x="4211416" y="386851"/>
                </a:cubicBezTo>
                <a:lnTo>
                  <a:pt x="4253894" y="387260"/>
                </a:lnTo>
                <a:lnTo>
                  <a:pt x="5457332" y="2886473"/>
                </a:lnTo>
                <a:lnTo>
                  <a:pt x="3013879" y="4063061"/>
                </a:lnTo>
                <a:lnTo>
                  <a:pt x="2821837" y="4030353"/>
                </a:lnTo>
                <a:cubicBezTo>
                  <a:pt x="1887920" y="3867029"/>
                  <a:pt x="954002" y="3688828"/>
                  <a:pt x="20084" y="3956929"/>
                </a:cubicBezTo>
                <a:lnTo>
                  <a:pt x="0" y="3963328"/>
                </a:lnTo>
                <a:close/>
              </a:path>
            </a:pathLst>
          </a:custGeom>
          <a:blipFill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KSO_Img1"/>
          <p:cNvSpPr/>
          <p:nvPr/>
        </p:nvSpPr>
        <p:spPr>
          <a:xfrm rot="1542723">
            <a:off x="679450" y="361315"/>
            <a:ext cx="5450840" cy="4197350"/>
          </a:xfrm>
          <a:custGeom>
            <a:avLst/>
            <a:gdLst>
              <a:gd name="connsiteX0" fmla="*/ 0 w 5451336"/>
              <a:gd name="connsiteY0" fmla="*/ 662556 h 4197695"/>
              <a:gd name="connsiteX1" fmla="*/ 1375950 w 5451336"/>
              <a:gd name="connsiteY1" fmla="*/ 0 h 4197695"/>
              <a:gd name="connsiteX2" fmla="*/ 1606553 w 5451336"/>
              <a:gd name="connsiteY2" fmla="*/ 18427 h 4197695"/>
              <a:gd name="connsiteX3" fmla="*/ 5313510 w 5451336"/>
              <a:gd name="connsiteY3" fmla="*/ 268213 h 4197695"/>
              <a:gd name="connsiteX4" fmla="*/ 5451336 w 5451336"/>
              <a:gd name="connsiteY4" fmla="*/ 226716 h 4197695"/>
              <a:gd name="connsiteX5" fmla="*/ 5451336 w 5451336"/>
              <a:gd name="connsiteY5" fmla="*/ 4048520 h 4197695"/>
              <a:gd name="connsiteX6" fmla="*/ 5415185 w 5451336"/>
              <a:gd name="connsiteY6" fmla="*/ 4060037 h 4197695"/>
              <a:gd name="connsiteX7" fmla="*/ 1562775 w 5451336"/>
              <a:gd name="connsiteY7" fmla="*/ 3833469 h 4197695"/>
              <a:gd name="connsiteX8" fmla="*/ 1525705 w 5451336"/>
              <a:gd name="connsiteY8" fmla="*/ 3831031 h 419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1336" h="4197695">
                <a:moveTo>
                  <a:pt x="0" y="662556"/>
                </a:moveTo>
                <a:lnTo>
                  <a:pt x="1375950" y="0"/>
                </a:lnTo>
                <a:lnTo>
                  <a:pt x="1606553" y="18427"/>
                </a:lnTo>
                <a:cubicBezTo>
                  <a:pt x="2842206" y="141566"/>
                  <a:pt x="4077859" y="580878"/>
                  <a:pt x="5313510" y="268213"/>
                </a:cubicBezTo>
                <a:lnTo>
                  <a:pt x="5451336" y="226716"/>
                </a:lnTo>
                <a:lnTo>
                  <a:pt x="5451336" y="4048520"/>
                </a:lnTo>
                <a:lnTo>
                  <a:pt x="5415185" y="4060037"/>
                </a:lnTo>
                <a:cubicBezTo>
                  <a:pt x="4131048" y="4428675"/>
                  <a:pt x="2846912" y="3953525"/>
                  <a:pt x="1562775" y="3833469"/>
                </a:cubicBezTo>
                <a:lnTo>
                  <a:pt x="1525705" y="3831031"/>
                </a:lnTo>
                <a:close/>
              </a:path>
            </a:pathLst>
          </a:cu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29760" y="33020"/>
            <a:ext cx="724027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BBA09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2.summer&amp;holiday</a:t>
            </a:r>
            <a:endParaRPr lang="en-US" altLang="zh-CN" sz="6600" dirty="0">
              <a:solidFill>
                <a:srgbClr val="BBA09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85" y="823595"/>
            <a:ext cx="43605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irch Std" panose="03060502040705060204" pitchFamily="66" charset="0"/>
                <a:ea typeface="华文中宋" panose="02010600040101010101" pitchFamily="2" charset="-122"/>
              </a:rPr>
              <a:t>travel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Birch Std" panose="03060502040705060204" pitchFamily="66" charset="0"/>
                <a:ea typeface="华文中宋" panose="02010600040101010101" pitchFamily="2" charset="-122"/>
              </a:rPr>
              <a:t>&amp;fun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Birch Std" panose="03060502040705060204" pitchFamily="66" charset="0"/>
              <a:ea typeface="华文中宋" panose="0201060004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2710" y="5417185"/>
            <a:ext cx="8316595" cy="1282700"/>
          </a:xfrm>
          <a:custGeom>
            <a:avLst/>
            <a:gdLst>
              <a:gd name="connsiteX0" fmla="*/ 277738 w 5968470"/>
              <a:gd name="connsiteY0" fmla="*/ 0 h 2882900"/>
              <a:gd name="connsiteX1" fmla="*/ 386861 w 5968470"/>
              <a:gd name="connsiteY1" fmla="*/ 0 h 2882900"/>
              <a:gd name="connsiteX2" fmla="*/ 390076 w 5968470"/>
              <a:gd name="connsiteY2" fmla="*/ 15926 h 2882900"/>
              <a:gd name="connsiteX3" fmla="*/ 521723 w 5968470"/>
              <a:gd name="connsiteY3" fmla="*/ 103187 h 2882900"/>
              <a:gd name="connsiteX4" fmla="*/ 653371 w 5968470"/>
              <a:gd name="connsiteY4" fmla="*/ 15926 h 2882900"/>
              <a:gd name="connsiteX5" fmla="*/ 656586 w 5968470"/>
              <a:gd name="connsiteY5" fmla="*/ 0 h 2882900"/>
              <a:gd name="connsiteX6" fmla="*/ 765709 w 5968470"/>
              <a:gd name="connsiteY6" fmla="*/ 0 h 2882900"/>
              <a:gd name="connsiteX7" fmla="*/ 768924 w 5968470"/>
              <a:gd name="connsiteY7" fmla="*/ 15926 h 2882900"/>
              <a:gd name="connsiteX8" fmla="*/ 900571 w 5968470"/>
              <a:gd name="connsiteY8" fmla="*/ 103187 h 2882900"/>
              <a:gd name="connsiteX9" fmla="*/ 1032219 w 5968470"/>
              <a:gd name="connsiteY9" fmla="*/ 15926 h 2882900"/>
              <a:gd name="connsiteX10" fmla="*/ 1035434 w 5968470"/>
              <a:gd name="connsiteY10" fmla="*/ 0 h 2882900"/>
              <a:gd name="connsiteX11" fmla="*/ 1144557 w 5968470"/>
              <a:gd name="connsiteY11" fmla="*/ 0 h 2882900"/>
              <a:gd name="connsiteX12" fmla="*/ 1147772 w 5968470"/>
              <a:gd name="connsiteY12" fmla="*/ 15926 h 2882900"/>
              <a:gd name="connsiteX13" fmla="*/ 1279419 w 5968470"/>
              <a:gd name="connsiteY13" fmla="*/ 103187 h 2882900"/>
              <a:gd name="connsiteX14" fmla="*/ 1411067 w 5968470"/>
              <a:gd name="connsiteY14" fmla="*/ 15926 h 2882900"/>
              <a:gd name="connsiteX15" fmla="*/ 1414282 w 5968470"/>
              <a:gd name="connsiteY15" fmla="*/ 0 h 2882900"/>
              <a:gd name="connsiteX16" fmla="*/ 1523405 w 5968470"/>
              <a:gd name="connsiteY16" fmla="*/ 0 h 2882900"/>
              <a:gd name="connsiteX17" fmla="*/ 1526620 w 5968470"/>
              <a:gd name="connsiteY17" fmla="*/ 15926 h 2882900"/>
              <a:gd name="connsiteX18" fmla="*/ 1658267 w 5968470"/>
              <a:gd name="connsiteY18" fmla="*/ 103187 h 2882900"/>
              <a:gd name="connsiteX19" fmla="*/ 1789915 w 5968470"/>
              <a:gd name="connsiteY19" fmla="*/ 15926 h 2882900"/>
              <a:gd name="connsiteX20" fmla="*/ 1793130 w 5968470"/>
              <a:gd name="connsiteY20" fmla="*/ 0 h 2882900"/>
              <a:gd name="connsiteX21" fmla="*/ 1902253 w 5968470"/>
              <a:gd name="connsiteY21" fmla="*/ 0 h 2882900"/>
              <a:gd name="connsiteX22" fmla="*/ 1905468 w 5968470"/>
              <a:gd name="connsiteY22" fmla="*/ 15926 h 2882900"/>
              <a:gd name="connsiteX23" fmla="*/ 2037115 w 5968470"/>
              <a:gd name="connsiteY23" fmla="*/ 103187 h 2882900"/>
              <a:gd name="connsiteX24" fmla="*/ 2168763 w 5968470"/>
              <a:gd name="connsiteY24" fmla="*/ 15926 h 2882900"/>
              <a:gd name="connsiteX25" fmla="*/ 2171978 w 5968470"/>
              <a:gd name="connsiteY25" fmla="*/ 0 h 2882900"/>
              <a:gd name="connsiteX26" fmla="*/ 2281101 w 5968470"/>
              <a:gd name="connsiteY26" fmla="*/ 0 h 2882900"/>
              <a:gd name="connsiteX27" fmla="*/ 2284316 w 5968470"/>
              <a:gd name="connsiteY27" fmla="*/ 15926 h 2882900"/>
              <a:gd name="connsiteX28" fmla="*/ 2415963 w 5968470"/>
              <a:gd name="connsiteY28" fmla="*/ 103187 h 2882900"/>
              <a:gd name="connsiteX29" fmla="*/ 2547611 w 5968470"/>
              <a:gd name="connsiteY29" fmla="*/ 15926 h 2882900"/>
              <a:gd name="connsiteX30" fmla="*/ 2550826 w 5968470"/>
              <a:gd name="connsiteY30" fmla="*/ 0 h 2882900"/>
              <a:gd name="connsiteX31" fmla="*/ 2659949 w 5968470"/>
              <a:gd name="connsiteY31" fmla="*/ 0 h 2882900"/>
              <a:gd name="connsiteX32" fmla="*/ 2663164 w 5968470"/>
              <a:gd name="connsiteY32" fmla="*/ 15926 h 2882900"/>
              <a:gd name="connsiteX33" fmla="*/ 2794811 w 5968470"/>
              <a:gd name="connsiteY33" fmla="*/ 103187 h 2882900"/>
              <a:gd name="connsiteX34" fmla="*/ 2926459 w 5968470"/>
              <a:gd name="connsiteY34" fmla="*/ 15926 h 2882900"/>
              <a:gd name="connsiteX35" fmla="*/ 2929674 w 5968470"/>
              <a:gd name="connsiteY35" fmla="*/ 0 h 2882900"/>
              <a:gd name="connsiteX36" fmla="*/ 3038797 w 5968470"/>
              <a:gd name="connsiteY36" fmla="*/ 0 h 2882900"/>
              <a:gd name="connsiteX37" fmla="*/ 3042012 w 5968470"/>
              <a:gd name="connsiteY37" fmla="*/ 15926 h 2882900"/>
              <a:gd name="connsiteX38" fmla="*/ 3173659 w 5968470"/>
              <a:gd name="connsiteY38" fmla="*/ 103187 h 2882900"/>
              <a:gd name="connsiteX39" fmla="*/ 3305306 w 5968470"/>
              <a:gd name="connsiteY39" fmla="*/ 15926 h 2882900"/>
              <a:gd name="connsiteX40" fmla="*/ 3308522 w 5968470"/>
              <a:gd name="connsiteY40" fmla="*/ 0 h 2882900"/>
              <a:gd name="connsiteX41" fmla="*/ 3417645 w 5968470"/>
              <a:gd name="connsiteY41" fmla="*/ 0 h 2882900"/>
              <a:gd name="connsiteX42" fmla="*/ 3420860 w 5968470"/>
              <a:gd name="connsiteY42" fmla="*/ 15926 h 2882900"/>
              <a:gd name="connsiteX43" fmla="*/ 3552507 w 5968470"/>
              <a:gd name="connsiteY43" fmla="*/ 103187 h 2882900"/>
              <a:gd name="connsiteX44" fmla="*/ 3684154 w 5968470"/>
              <a:gd name="connsiteY44" fmla="*/ 15926 h 2882900"/>
              <a:gd name="connsiteX45" fmla="*/ 3687370 w 5968470"/>
              <a:gd name="connsiteY45" fmla="*/ 0 h 2882900"/>
              <a:gd name="connsiteX46" fmla="*/ 3796493 w 5968470"/>
              <a:gd name="connsiteY46" fmla="*/ 0 h 2882900"/>
              <a:gd name="connsiteX47" fmla="*/ 3799708 w 5968470"/>
              <a:gd name="connsiteY47" fmla="*/ 15926 h 2882900"/>
              <a:gd name="connsiteX48" fmla="*/ 3931355 w 5968470"/>
              <a:gd name="connsiteY48" fmla="*/ 103187 h 2882900"/>
              <a:gd name="connsiteX49" fmla="*/ 4063002 w 5968470"/>
              <a:gd name="connsiteY49" fmla="*/ 15926 h 2882900"/>
              <a:gd name="connsiteX50" fmla="*/ 4066218 w 5968470"/>
              <a:gd name="connsiteY50" fmla="*/ 0 h 2882900"/>
              <a:gd name="connsiteX51" fmla="*/ 4175341 w 5968470"/>
              <a:gd name="connsiteY51" fmla="*/ 0 h 2882900"/>
              <a:gd name="connsiteX52" fmla="*/ 4178556 w 5968470"/>
              <a:gd name="connsiteY52" fmla="*/ 15926 h 2882900"/>
              <a:gd name="connsiteX53" fmla="*/ 4310203 w 5968470"/>
              <a:gd name="connsiteY53" fmla="*/ 103187 h 2882900"/>
              <a:gd name="connsiteX54" fmla="*/ 4441850 w 5968470"/>
              <a:gd name="connsiteY54" fmla="*/ 15926 h 2882900"/>
              <a:gd name="connsiteX55" fmla="*/ 4445066 w 5968470"/>
              <a:gd name="connsiteY55" fmla="*/ 0 h 2882900"/>
              <a:gd name="connsiteX56" fmla="*/ 4554189 w 5968470"/>
              <a:gd name="connsiteY56" fmla="*/ 0 h 2882900"/>
              <a:gd name="connsiteX57" fmla="*/ 4557404 w 5968470"/>
              <a:gd name="connsiteY57" fmla="*/ 15926 h 2882900"/>
              <a:gd name="connsiteX58" fmla="*/ 4689051 w 5968470"/>
              <a:gd name="connsiteY58" fmla="*/ 103187 h 2882900"/>
              <a:gd name="connsiteX59" fmla="*/ 4820698 w 5968470"/>
              <a:gd name="connsiteY59" fmla="*/ 15926 h 2882900"/>
              <a:gd name="connsiteX60" fmla="*/ 4823914 w 5968470"/>
              <a:gd name="connsiteY60" fmla="*/ 0 h 2882900"/>
              <a:gd name="connsiteX61" fmla="*/ 4933037 w 5968470"/>
              <a:gd name="connsiteY61" fmla="*/ 0 h 2882900"/>
              <a:gd name="connsiteX62" fmla="*/ 4936252 w 5968470"/>
              <a:gd name="connsiteY62" fmla="*/ 15926 h 2882900"/>
              <a:gd name="connsiteX63" fmla="*/ 5067899 w 5968470"/>
              <a:gd name="connsiteY63" fmla="*/ 103187 h 2882900"/>
              <a:gd name="connsiteX64" fmla="*/ 5199546 w 5968470"/>
              <a:gd name="connsiteY64" fmla="*/ 15926 h 2882900"/>
              <a:gd name="connsiteX65" fmla="*/ 5202761 w 5968470"/>
              <a:gd name="connsiteY65" fmla="*/ 0 h 2882900"/>
              <a:gd name="connsiteX66" fmla="*/ 5311885 w 5968470"/>
              <a:gd name="connsiteY66" fmla="*/ 0 h 2882900"/>
              <a:gd name="connsiteX67" fmla="*/ 5315100 w 5968470"/>
              <a:gd name="connsiteY67" fmla="*/ 15926 h 2882900"/>
              <a:gd name="connsiteX68" fmla="*/ 5446747 w 5968470"/>
              <a:gd name="connsiteY68" fmla="*/ 103187 h 2882900"/>
              <a:gd name="connsiteX69" fmla="*/ 5578394 w 5968470"/>
              <a:gd name="connsiteY69" fmla="*/ 15926 h 2882900"/>
              <a:gd name="connsiteX70" fmla="*/ 5581609 w 5968470"/>
              <a:gd name="connsiteY70" fmla="*/ 0 h 2882900"/>
              <a:gd name="connsiteX71" fmla="*/ 5690733 w 5968470"/>
              <a:gd name="connsiteY71" fmla="*/ 0 h 2882900"/>
              <a:gd name="connsiteX72" fmla="*/ 5693948 w 5968470"/>
              <a:gd name="connsiteY72" fmla="*/ 15926 h 2882900"/>
              <a:gd name="connsiteX73" fmla="*/ 5825595 w 5968470"/>
              <a:gd name="connsiteY73" fmla="*/ 103187 h 2882900"/>
              <a:gd name="connsiteX74" fmla="*/ 5868082 w 5968470"/>
              <a:gd name="connsiteY74" fmla="*/ 96764 h 2882900"/>
              <a:gd name="connsiteX75" fmla="*/ 5876395 w 5968470"/>
              <a:gd name="connsiteY75" fmla="*/ 92768 h 2882900"/>
              <a:gd name="connsiteX76" fmla="*/ 5876395 w 5968470"/>
              <a:gd name="connsiteY76" fmla="*/ 123889 h 2882900"/>
              <a:gd name="connsiteX77" fmla="*/ 5871145 w 5968470"/>
              <a:gd name="connsiteY77" fmla="*/ 129667 h 2882900"/>
              <a:gd name="connsiteX78" fmla="*/ 5846744 w 5968470"/>
              <a:gd name="connsiteY78" fmla="*/ 209550 h 2882900"/>
              <a:gd name="connsiteX79" fmla="*/ 5934005 w 5968470"/>
              <a:gd name="connsiteY79" fmla="*/ 341197 h 2882900"/>
              <a:gd name="connsiteX80" fmla="*/ 5968470 w 5968470"/>
              <a:gd name="connsiteY80" fmla="*/ 348155 h 2882900"/>
              <a:gd name="connsiteX81" fmla="*/ 5968470 w 5968470"/>
              <a:gd name="connsiteY81" fmla="*/ 422430 h 2882900"/>
              <a:gd name="connsiteX82" fmla="*/ 5934005 w 5968470"/>
              <a:gd name="connsiteY82" fmla="*/ 429388 h 2882900"/>
              <a:gd name="connsiteX83" fmla="*/ 5846744 w 5968470"/>
              <a:gd name="connsiteY83" fmla="*/ 561035 h 2882900"/>
              <a:gd name="connsiteX84" fmla="*/ 5934005 w 5968470"/>
              <a:gd name="connsiteY84" fmla="*/ 692682 h 2882900"/>
              <a:gd name="connsiteX85" fmla="*/ 5968470 w 5968470"/>
              <a:gd name="connsiteY85" fmla="*/ 699640 h 2882900"/>
              <a:gd name="connsiteX86" fmla="*/ 5968470 w 5968470"/>
              <a:gd name="connsiteY86" fmla="*/ 773915 h 2882900"/>
              <a:gd name="connsiteX87" fmla="*/ 5934005 w 5968470"/>
              <a:gd name="connsiteY87" fmla="*/ 780873 h 2882900"/>
              <a:gd name="connsiteX88" fmla="*/ 5846744 w 5968470"/>
              <a:gd name="connsiteY88" fmla="*/ 912520 h 2882900"/>
              <a:gd name="connsiteX89" fmla="*/ 5934005 w 5968470"/>
              <a:gd name="connsiteY89" fmla="*/ 1044167 h 2882900"/>
              <a:gd name="connsiteX90" fmla="*/ 5968470 w 5968470"/>
              <a:gd name="connsiteY90" fmla="*/ 1051125 h 2882900"/>
              <a:gd name="connsiteX91" fmla="*/ 5968470 w 5968470"/>
              <a:gd name="connsiteY91" fmla="*/ 1125400 h 2882900"/>
              <a:gd name="connsiteX92" fmla="*/ 5934005 w 5968470"/>
              <a:gd name="connsiteY92" fmla="*/ 1132358 h 2882900"/>
              <a:gd name="connsiteX93" fmla="*/ 5846744 w 5968470"/>
              <a:gd name="connsiteY93" fmla="*/ 1264005 h 2882900"/>
              <a:gd name="connsiteX94" fmla="*/ 5934005 w 5968470"/>
              <a:gd name="connsiteY94" fmla="*/ 1395652 h 2882900"/>
              <a:gd name="connsiteX95" fmla="*/ 5968470 w 5968470"/>
              <a:gd name="connsiteY95" fmla="*/ 1402610 h 2882900"/>
              <a:gd name="connsiteX96" fmla="*/ 5968470 w 5968470"/>
              <a:gd name="connsiteY96" fmla="*/ 1476885 h 2882900"/>
              <a:gd name="connsiteX97" fmla="*/ 5934005 w 5968470"/>
              <a:gd name="connsiteY97" fmla="*/ 1483843 h 2882900"/>
              <a:gd name="connsiteX98" fmla="*/ 5846744 w 5968470"/>
              <a:gd name="connsiteY98" fmla="*/ 1615490 h 2882900"/>
              <a:gd name="connsiteX99" fmla="*/ 5934005 w 5968470"/>
              <a:gd name="connsiteY99" fmla="*/ 1747137 h 2882900"/>
              <a:gd name="connsiteX100" fmla="*/ 5968470 w 5968470"/>
              <a:gd name="connsiteY100" fmla="*/ 1754095 h 2882900"/>
              <a:gd name="connsiteX101" fmla="*/ 5968470 w 5968470"/>
              <a:gd name="connsiteY101" fmla="*/ 1828370 h 2882900"/>
              <a:gd name="connsiteX102" fmla="*/ 5934005 w 5968470"/>
              <a:gd name="connsiteY102" fmla="*/ 1835328 h 2882900"/>
              <a:gd name="connsiteX103" fmla="*/ 5846744 w 5968470"/>
              <a:gd name="connsiteY103" fmla="*/ 1966975 h 2882900"/>
              <a:gd name="connsiteX104" fmla="*/ 5934005 w 5968470"/>
              <a:gd name="connsiteY104" fmla="*/ 2098622 h 2882900"/>
              <a:gd name="connsiteX105" fmla="*/ 5968470 w 5968470"/>
              <a:gd name="connsiteY105" fmla="*/ 2105580 h 2882900"/>
              <a:gd name="connsiteX106" fmla="*/ 5968470 w 5968470"/>
              <a:gd name="connsiteY106" fmla="*/ 2179855 h 2882900"/>
              <a:gd name="connsiteX107" fmla="*/ 5934005 w 5968470"/>
              <a:gd name="connsiteY107" fmla="*/ 2186813 h 2882900"/>
              <a:gd name="connsiteX108" fmla="*/ 5846744 w 5968470"/>
              <a:gd name="connsiteY108" fmla="*/ 2318460 h 2882900"/>
              <a:gd name="connsiteX109" fmla="*/ 5934005 w 5968470"/>
              <a:gd name="connsiteY109" fmla="*/ 2450107 h 2882900"/>
              <a:gd name="connsiteX110" fmla="*/ 5968470 w 5968470"/>
              <a:gd name="connsiteY110" fmla="*/ 2457065 h 2882900"/>
              <a:gd name="connsiteX111" fmla="*/ 5968470 w 5968470"/>
              <a:gd name="connsiteY111" fmla="*/ 2531342 h 2882900"/>
              <a:gd name="connsiteX112" fmla="*/ 5934005 w 5968470"/>
              <a:gd name="connsiteY112" fmla="*/ 2538300 h 2882900"/>
              <a:gd name="connsiteX113" fmla="*/ 5846744 w 5968470"/>
              <a:gd name="connsiteY113" fmla="*/ 2669947 h 2882900"/>
              <a:gd name="connsiteX114" fmla="*/ 5871145 w 5968470"/>
              <a:gd name="connsiteY114" fmla="*/ 2749830 h 2882900"/>
              <a:gd name="connsiteX115" fmla="*/ 5876395 w 5968470"/>
              <a:gd name="connsiteY115" fmla="*/ 2755609 h 2882900"/>
              <a:gd name="connsiteX116" fmla="*/ 5876395 w 5968470"/>
              <a:gd name="connsiteY116" fmla="*/ 2789905 h 2882900"/>
              <a:gd name="connsiteX117" fmla="*/ 5868082 w 5968470"/>
              <a:gd name="connsiteY117" fmla="*/ 2785909 h 2882900"/>
              <a:gd name="connsiteX118" fmla="*/ 5825595 w 5968470"/>
              <a:gd name="connsiteY118" fmla="*/ 2779485 h 2882900"/>
              <a:gd name="connsiteX119" fmla="*/ 5693948 w 5968470"/>
              <a:gd name="connsiteY119" fmla="*/ 2866747 h 2882900"/>
              <a:gd name="connsiteX120" fmla="*/ 5690687 w 5968470"/>
              <a:gd name="connsiteY120" fmla="*/ 2882900 h 2882900"/>
              <a:gd name="connsiteX121" fmla="*/ 5581655 w 5968470"/>
              <a:gd name="connsiteY121" fmla="*/ 2882900 h 2882900"/>
              <a:gd name="connsiteX122" fmla="*/ 5578394 w 5968470"/>
              <a:gd name="connsiteY122" fmla="*/ 2866747 h 2882900"/>
              <a:gd name="connsiteX123" fmla="*/ 5446747 w 5968470"/>
              <a:gd name="connsiteY123" fmla="*/ 2779485 h 2882900"/>
              <a:gd name="connsiteX124" fmla="*/ 5315100 w 5968470"/>
              <a:gd name="connsiteY124" fmla="*/ 2866747 h 2882900"/>
              <a:gd name="connsiteX125" fmla="*/ 5311839 w 5968470"/>
              <a:gd name="connsiteY125" fmla="*/ 2882900 h 2882900"/>
              <a:gd name="connsiteX126" fmla="*/ 5202807 w 5968470"/>
              <a:gd name="connsiteY126" fmla="*/ 2882900 h 2882900"/>
              <a:gd name="connsiteX127" fmla="*/ 5199546 w 5968470"/>
              <a:gd name="connsiteY127" fmla="*/ 2866747 h 2882900"/>
              <a:gd name="connsiteX128" fmla="*/ 5067899 w 5968470"/>
              <a:gd name="connsiteY128" fmla="*/ 2779485 h 2882900"/>
              <a:gd name="connsiteX129" fmla="*/ 4936252 w 5968470"/>
              <a:gd name="connsiteY129" fmla="*/ 2866747 h 2882900"/>
              <a:gd name="connsiteX130" fmla="*/ 4932991 w 5968470"/>
              <a:gd name="connsiteY130" fmla="*/ 2882900 h 2882900"/>
              <a:gd name="connsiteX131" fmla="*/ 4823960 w 5968470"/>
              <a:gd name="connsiteY131" fmla="*/ 2882900 h 2882900"/>
              <a:gd name="connsiteX132" fmla="*/ 4820698 w 5968470"/>
              <a:gd name="connsiteY132" fmla="*/ 2866747 h 2882900"/>
              <a:gd name="connsiteX133" fmla="*/ 4689051 w 5968470"/>
              <a:gd name="connsiteY133" fmla="*/ 2779485 h 2882900"/>
              <a:gd name="connsiteX134" fmla="*/ 4557404 w 5968470"/>
              <a:gd name="connsiteY134" fmla="*/ 2866747 h 2882900"/>
              <a:gd name="connsiteX135" fmla="*/ 4554143 w 5968470"/>
              <a:gd name="connsiteY135" fmla="*/ 2882900 h 2882900"/>
              <a:gd name="connsiteX136" fmla="*/ 4445112 w 5968470"/>
              <a:gd name="connsiteY136" fmla="*/ 2882900 h 2882900"/>
              <a:gd name="connsiteX137" fmla="*/ 4441850 w 5968470"/>
              <a:gd name="connsiteY137" fmla="*/ 2866747 h 2882900"/>
              <a:gd name="connsiteX138" fmla="*/ 4310203 w 5968470"/>
              <a:gd name="connsiteY138" fmla="*/ 2779485 h 2882900"/>
              <a:gd name="connsiteX139" fmla="*/ 4178556 w 5968470"/>
              <a:gd name="connsiteY139" fmla="*/ 2866747 h 2882900"/>
              <a:gd name="connsiteX140" fmla="*/ 4175295 w 5968470"/>
              <a:gd name="connsiteY140" fmla="*/ 2882900 h 2882900"/>
              <a:gd name="connsiteX141" fmla="*/ 4066264 w 5968470"/>
              <a:gd name="connsiteY141" fmla="*/ 2882900 h 2882900"/>
              <a:gd name="connsiteX142" fmla="*/ 4063002 w 5968470"/>
              <a:gd name="connsiteY142" fmla="*/ 2866747 h 2882900"/>
              <a:gd name="connsiteX143" fmla="*/ 3931355 w 5968470"/>
              <a:gd name="connsiteY143" fmla="*/ 2779485 h 2882900"/>
              <a:gd name="connsiteX144" fmla="*/ 3799708 w 5968470"/>
              <a:gd name="connsiteY144" fmla="*/ 2866747 h 2882900"/>
              <a:gd name="connsiteX145" fmla="*/ 3796447 w 5968470"/>
              <a:gd name="connsiteY145" fmla="*/ 2882900 h 2882900"/>
              <a:gd name="connsiteX146" fmla="*/ 3687416 w 5968470"/>
              <a:gd name="connsiteY146" fmla="*/ 2882900 h 2882900"/>
              <a:gd name="connsiteX147" fmla="*/ 3684154 w 5968470"/>
              <a:gd name="connsiteY147" fmla="*/ 2866747 h 2882900"/>
              <a:gd name="connsiteX148" fmla="*/ 3552507 w 5968470"/>
              <a:gd name="connsiteY148" fmla="*/ 2779485 h 2882900"/>
              <a:gd name="connsiteX149" fmla="*/ 3420860 w 5968470"/>
              <a:gd name="connsiteY149" fmla="*/ 2866747 h 2882900"/>
              <a:gd name="connsiteX150" fmla="*/ 3417599 w 5968470"/>
              <a:gd name="connsiteY150" fmla="*/ 2882900 h 2882900"/>
              <a:gd name="connsiteX151" fmla="*/ 3308568 w 5968470"/>
              <a:gd name="connsiteY151" fmla="*/ 2882900 h 2882900"/>
              <a:gd name="connsiteX152" fmla="*/ 3305306 w 5968470"/>
              <a:gd name="connsiteY152" fmla="*/ 2866747 h 2882900"/>
              <a:gd name="connsiteX153" fmla="*/ 3173659 w 5968470"/>
              <a:gd name="connsiteY153" fmla="*/ 2779485 h 2882900"/>
              <a:gd name="connsiteX154" fmla="*/ 3042012 w 5968470"/>
              <a:gd name="connsiteY154" fmla="*/ 2866747 h 2882900"/>
              <a:gd name="connsiteX155" fmla="*/ 3038751 w 5968470"/>
              <a:gd name="connsiteY155" fmla="*/ 2882900 h 2882900"/>
              <a:gd name="connsiteX156" fmla="*/ 2929720 w 5968470"/>
              <a:gd name="connsiteY156" fmla="*/ 2882900 h 2882900"/>
              <a:gd name="connsiteX157" fmla="*/ 2926459 w 5968470"/>
              <a:gd name="connsiteY157" fmla="*/ 2866747 h 2882900"/>
              <a:gd name="connsiteX158" fmla="*/ 2794811 w 5968470"/>
              <a:gd name="connsiteY158" fmla="*/ 2779485 h 2882900"/>
              <a:gd name="connsiteX159" fmla="*/ 2663164 w 5968470"/>
              <a:gd name="connsiteY159" fmla="*/ 2866747 h 2882900"/>
              <a:gd name="connsiteX160" fmla="*/ 2659903 w 5968470"/>
              <a:gd name="connsiteY160" fmla="*/ 2882900 h 2882900"/>
              <a:gd name="connsiteX161" fmla="*/ 2550872 w 5968470"/>
              <a:gd name="connsiteY161" fmla="*/ 2882900 h 2882900"/>
              <a:gd name="connsiteX162" fmla="*/ 2547611 w 5968470"/>
              <a:gd name="connsiteY162" fmla="*/ 2866747 h 2882900"/>
              <a:gd name="connsiteX163" fmla="*/ 2415963 w 5968470"/>
              <a:gd name="connsiteY163" fmla="*/ 2779485 h 2882900"/>
              <a:gd name="connsiteX164" fmla="*/ 2284316 w 5968470"/>
              <a:gd name="connsiteY164" fmla="*/ 2866747 h 2882900"/>
              <a:gd name="connsiteX165" fmla="*/ 2281055 w 5968470"/>
              <a:gd name="connsiteY165" fmla="*/ 2882900 h 2882900"/>
              <a:gd name="connsiteX166" fmla="*/ 2172024 w 5968470"/>
              <a:gd name="connsiteY166" fmla="*/ 2882900 h 2882900"/>
              <a:gd name="connsiteX167" fmla="*/ 2168763 w 5968470"/>
              <a:gd name="connsiteY167" fmla="*/ 2866747 h 2882900"/>
              <a:gd name="connsiteX168" fmla="*/ 2037115 w 5968470"/>
              <a:gd name="connsiteY168" fmla="*/ 2779485 h 2882900"/>
              <a:gd name="connsiteX169" fmla="*/ 1905468 w 5968470"/>
              <a:gd name="connsiteY169" fmla="*/ 2866747 h 2882900"/>
              <a:gd name="connsiteX170" fmla="*/ 1902207 w 5968470"/>
              <a:gd name="connsiteY170" fmla="*/ 2882900 h 2882900"/>
              <a:gd name="connsiteX171" fmla="*/ 1793176 w 5968470"/>
              <a:gd name="connsiteY171" fmla="*/ 2882900 h 2882900"/>
              <a:gd name="connsiteX172" fmla="*/ 1789915 w 5968470"/>
              <a:gd name="connsiteY172" fmla="*/ 2866747 h 2882900"/>
              <a:gd name="connsiteX173" fmla="*/ 1658267 w 5968470"/>
              <a:gd name="connsiteY173" fmla="*/ 2779485 h 2882900"/>
              <a:gd name="connsiteX174" fmla="*/ 1526620 w 5968470"/>
              <a:gd name="connsiteY174" fmla="*/ 2866747 h 2882900"/>
              <a:gd name="connsiteX175" fmla="*/ 1523359 w 5968470"/>
              <a:gd name="connsiteY175" fmla="*/ 2882900 h 2882900"/>
              <a:gd name="connsiteX176" fmla="*/ 1414328 w 5968470"/>
              <a:gd name="connsiteY176" fmla="*/ 2882900 h 2882900"/>
              <a:gd name="connsiteX177" fmla="*/ 1411067 w 5968470"/>
              <a:gd name="connsiteY177" fmla="*/ 2866747 h 2882900"/>
              <a:gd name="connsiteX178" fmla="*/ 1279419 w 5968470"/>
              <a:gd name="connsiteY178" fmla="*/ 2779485 h 2882900"/>
              <a:gd name="connsiteX179" fmla="*/ 1147772 w 5968470"/>
              <a:gd name="connsiteY179" fmla="*/ 2866747 h 2882900"/>
              <a:gd name="connsiteX180" fmla="*/ 1144511 w 5968470"/>
              <a:gd name="connsiteY180" fmla="*/ 2882900 h 2882900"/>
              <a:gd name="connsiteX181" fmla="*/ 1035480 w 5968470"/>
              <a:gd name="connsiteY181" fmla="*/ 2882900 h 2882900"/>
              <a:gd name="connsiteX182" fmla="*/ 1032219 w 5968470"/>
              <a:gd name="connsiteY182" fmla="*/ 2866747 h 2882900"/>
              <a:gd name="connsiteX183" fmla="*/ 900571 w 5968470"/>
              <a:gd name="connsiteY183" fmla="*/ 2779485 h 2882900"/>
              <a:gd name="connsiteX184" fmla="*/ 768924 w 5968470"/>
              <a:gd name="connsiteY184" fmla="*/ 2866747 h 2882900"/>
              <a:gd name="connsiteX185" fmla="*/ 765663 w 5968470"/>
              <a:gd name="connsiteY185" fmla="*/ 2882900 h 2882900"/>
              <a:gd name="connsiteX186" fmla="*/ 656632 w 5968470"/>
              <a:gd name="connsiteY186" fmla="*/ 2882900 h 2882900"/>
              <a:gd name="connsiteX187" fmla="*/ 653370 w 5968470"/>
              <a:gd name="connsiteY187" fmla="*/ 2866747 h 2882900"/>
              <a:gd name="connsiteX188" fmla="*/ 521723 w 5968470"/>
              <a:gd name="connsiteY188" fmla="*/ 2779485 h 2882900"/>
              <a:gd name="connsiteX189" fmla="*/ 390076 w 5968470"/>
              <a:gd name="connsiteY189" fmla="*/ 2866747 h 2882900"/>
              <a:gd name="connsiteX190" fmla="*/ 386815 w 5968470"/>
              <a:gd name="connsiteY190" fmla="*/ 2882900 h 2882900"/>
              <a:gd name="connsiteX191" fmla="*/ 277784 w 5968470"/>
              <a:gd name="connsiteY191" fmla="*/ 2882900 h 2882900"/>
              <a:gd name="connsiteX192" fmla="*/ 274522 w 5968470"/>
              <a:gd name="connsiteY192" fmla="*/ 2866747 h 2882900"/>
              <a:gd name="connsiteX193" fmla="*/ 142875 w 5968470"/>
              <a:gd name="connsiteY193" fmla="*/ 2779485 h 2882900"/>
              <a:gd name="connsiteX194" fmla="*/ 62993 w 5968470"/>
              <a:gd name="connsiteY194" fmla="*/ 2803886 h 2882900"/>
              <a:gd name="connsiteX195" fmla="*/ 59795 w 5968470"/>
              <a:gd name="connsiteY195" fmla="*/ 2806792 h 2882900"/>
              <a:gd name="connsiteX196" fmla="*/ 59795 w 5968470"/>
              <a:gd name="connsiteY196" fmla="*/ 2784824 h 2882900"/>
              <a:gd name="connsiteX197" fmla="*/ 67423 w 5968470"/>
              <a:gd name="connsiteY197" fmla="*/ 2780197 h 2882900"/>
              <a:gd name="connsiteX198" fmla="*/ 119415 w 5968470"/>
              <a:gd name="connsiteY198" fmla="*/ 2669947 h 2882900"/>
              <a:gd name="connsiteX199" fmla="*/ 32154 w 5968470"/>
              <a:gd name="connsiteY199" fmla="*/ 2538300 h 2882900"/>
              <a:gd name="connsiteX200" fmla="*/ 0 w 5968470"/>
              <a:gd name="connsiteY200" fmla="*/ 2531809 h 2882900"/>
              <a:gd name="connsiteX201" fmla="*/ 0 w 5968470"/>
              <a:gd name="connsiteY201" fmla="*/ 2456599 h 2882900"/>
              <a:gd name="connsiteX202" fmla="*/ 32154 w 5968470"/>
              <a:gd name="connsiteY202" fmla="*/ 2450107 h 2882900"/>
              <a:gd name="connsiteX203" fmla="*/ 119415 w 5968470"/>
              <a:gd name="connsiteY203" fmla="*/ 2318460 h 2882900"/>
              <a:gd name="connsiteX204" fmla="*/ 32154 w 5968470"/>
              <a:gd name="connsiteY204" fmla="*/ 2186813 h 2882900"/>
              <a:gd name="connsiteX205" fmla="*/ 0 w 5968470"/>
              <a:gd name="connsiteY205" fmla="*/ 2180322 h 2882900"/>
              <a:gd name="connsiteX206" fmla="*/ 0 w 5968470"/>
              <a:gd name="connsiteY206" fmla="*/ 2105114 h 2882900"/>
              <a:gd name="connsiteX207" fmla="*/ 32154 w 5968470"/>
              <a:gd name="connsiteY207" fmla="*/ 2098622 h 2882900"/>
              <a:gd name="connsiteX208" fmla="*/ 119415 w 5968470"/>
              <a:gd name="connsiteY208" fmla="*/ 1966975 h 2882900"/>
              <a:gd name="connsiteX209" fmla="*/ 32154 w 5968470"/>
              <a:gd name="connsiteY209" fmla="*/ 1835328 h 2882900"/>
              <a:gd name="connsiteX210" fmla="*/ 0 w 5968470"/>
              <a:gd name="connsiteY210" fmla="*/ 1828837 h 2882900"/>
              <a:gd name="connsiteX211" fmla="*/ 0 w 5968470"/>
              <a:gd name="connsiteY211" fmla="*/ 1753629 h 2882900"/>
              <a:gd name="connsiteX212" fmla="*/ 32154 w 5968470"/>
              <a:gd name="connsiteY212" fmla="*/ 1747137 h 2882900"/>
              <a:gd name="connsiteX213" fmla="*/ 119415 w 5968470"/>
              <a:gd name="connsiteY213" fmla="*/ 1615490 h 2882900"/>
              <a:gd name="connsiteX214" fmla="*/ 32154 w 5968470"/>
              <a:gd name="connsiteY214" fmla="*/ 1483843 h 2882900"/>
              <a:gd name="connsiteX215" fmla="*/ 0 w 5968470"/>
              <a:gd name="connsiteY215" fmla="*/ 1477351 h 2882900"/>
              <a:gd name="connsiteX216" fmla="*/ 0 w 5968470"/>
              <a:gd name="connsiteY216" fmla="*/ 1402144 h 2882900"/>
              <a:gd name="connsiteX217" fmla="*/ 32154 w 5968470"/>
              <a:gd name="connsiteY217" fmla="*/ 1395652 h 2882900"/>
              <a:gd name="connsiteX218" fmla="*/ 119415 w 5968470"/>
              <a:gd name="connsiteY218" fmla="*/ 1264005 h 2882900"/>
              <a:gd name="connsiteX219" fmla="*/ 32154 w 5968470"/>
              <a:gd name="connsiteY219" fmla="*/ 1132358 h 2882900"/>
              <a:gd name="connsiteX220" fmla="*/ 0 w 5968470"/>
              <a:gd name="connsiteY220" fmla="*/ 1125867 h 2882900"/>
              <a:gd name="connsiteX221" fmla="*/ 0 w 5968470"/>
              <a:gd name="connsiteY221" fmla="*/ 1050659 h 2882900"/>
              <a:gd name="connsiteX222" fmla="*/ 32154 w 5968470"/>
              <a:gd name="connsiteY222" fmla="*/ 1044167 h 2882900"/>
              <a:gd name="connsiteX223" fmla="*/ 119415 w 5968470"/>
              <a:gd name="connsiteY223" fmla="*/ 912520 h 2882900"/>
              <a:gd name="connsiteX224" fmla="*/ 32154 w 5968470"/>
              <a:gd name="connsiteY224" fmla="*/ 780873 h 2882900"/>
              <a:gd name="connsiteX225" fmla="*/ 0 w 5968470"/>
              <a:gd name="connsiteY225" fmla="*/ 774381 h 2882900"/>
              <a:gd name="connsiteX226" fmla="*/ 0 w 5968470"/>
              <a:gd name="connsiteY226" fmla="*/ 699174 h 2882900"/>
              <a:gd name="connsiteX227" fmla="*/ 32154 w 5968470"/>
              <a:gd name="connsiteY227" fmla="*/ 692682 h 2882900"/>
              <a:gd name="connsiteX228" fmla="*/ 119415 w 5968470"/>
              <a:gd name="connsiteY228" fmla="*/ 561035 h 2882900"/>
              <a:gd name="connsiteX229" fmla="*/ 32154 w 5968470"/>
              <a:gd name="connsiteY229" fmla="*/ 429388 h 2882900"/>
              <a:gd name="connsiteX230" fmla="*/ 0 w 5968470"/>
              <a:gd name="connsiteY230" fmla="*/ 422897 h 2882900"/>
              <a:gd name="connsiteX231" fmla="*/ 0 w 5968470"/>
              <a:gd name="connsiteY231" fmla="*/ 347689 h 2882900"/>
              <a:gd name="connsiteX232" fmla="*/ 32154 w 5968470"/>
              <a:gd name="connsiteY232" fmla="*/ 341197 h 2882900"/>
              <a:gd name="connsiteX233" fmla="*/ 119415 w 5968470"/>
              <a:gd name="connsiteY233" fmla="*/ 209550 h 2882900"/>
              <a:gd name="connsiteX234" fmla="*/ 67423 w 5968470"/>
              <a:gd name="connsiteY234" fmla="*/ 99301 h 2882900"/>
              <a:gd name="connsiteX235" fmla="*/ 59795 w 5968470"/>
              <a:gd name="connsiteY235" fmla="*/ 94673 h 2882900"/>
              <a:gd name="connsiteX236" fmla="*/ 59795 w 5968470"/>
              <a:gd name="connsiteY236" fmla="*/ 75881 h 2882900"/>
              <a:gd name="connsiteX237" fmla="*/ 62993 w 5968470"/>
              <a:gd name="connsiteY237" fmla="*/ 78787 h 2882900"/>
              <a:gd name="connsiteX238" fmla="*/ 142875 w 5968470"/>
              <a:gd name="connsiteY238" fmla="*/ 103187 h 2882900"/>
              <a:gd name="connsiteX239" fmla="*/ 274522 w 5968470"/>
              <a:gd name="connsiteY239" fmla="*/ 15926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5968470" h="2882900">
                <a:moveTo>
                  <a:pt x="277738" y="0"/>
                </a:moveTo>
                <a:lnTo>
                  <a:pt x="386861" y="0"/>
                </a:lnTo>
                <a:lnTo>
                  <a:pt x="390076" y="15926"/>
                </a:lnTo>
                <a:cubicBezTo>
                  <a:pt x="411766" y="67206"/>
                  <a:pt x="462542" y="103187"/>
                  <a:pt x="521723" y="103187"/>
                </a:cubicBezTo>
                <a:cubicBezTo>
                  <a:pt x="580904" y="103187"/>
                  <a:pt x="631681" y="67206"/>
                  <a:pt x="653371" y="15926"/>
                </a:cubicBezTo>
                <a:lnTo>
                  <a:pt x="656586" y="0"/>
                </a:lnTo>
                <a:lnTo>
                  <a:pt x="765709" y="0"/>
                </a:lnTo>
                <a:lnTo>
                  <a:pt x="768924" y="15926"/>
                </a:lnTo>
                <a:cubicBezTo>
                  <a:pt x="790614" y="67206"/>
                  <a:pt x="841390" y="103187"/>
                  <a:pt x="900571" y="103187"/>
                </a:cubicBezTo>
                <a:cubicBezTo>
                  <a:pt x="959752" y="103187"/>
                  <a:pt x="1010529" y="67206"/>
                  <a:pt x="1032219" y="15926"/>
                </a:cubicBezTo>
                <a:lnTo>
                  <a:pt x="1035434" y="0"/>
                </a:lnTo>
                <a:lnTo>
                  <a:pt x="1144557" y="0"/>
                </a:lnTo>
                <a:lnTo>
                  <a:pt x="1147772" y="15926"/>
                </a:lnTo>
                <a:cubicBezTo>
                  <a:pt x="1169462" y="67206"/>
                  <a:pt x="1220238" y="103187"/>
                  <a:pt x="1279419" y="103187"/>
                </a:cubicBezTo>
                <a:cubicBezTo>
                  <a:pt x="1338600" y="103187"/>
                  <a:pt x="1389377" y="67206"/>
                  <a:pt x="1411067" y="15926"/>
                </a:cubicBezTo>
                <a:lnTo>
                  <a:pt x="1414282" y="0"/>
                </a:lnTo>
                <a:lnTo>
                  <a:pt x="1523405" y="0"/>
                </a:lnTo>
                <a:lnTo>
                  <a:pt x="1526620" y="15926"/>
                </a:lnTo>
                <a:cubicBezTo>
                  <a:pt x="1548310" y="67206"/>
                  <a:pt x="1599086" y="103187"/>
                  <a:pt x="1658267" y="103187"/>
                </a:cubicBezTo>
                <a:cubicBezTo>
                  <a:pt x="1717448" y="103187"/>
                  <a:pt x="1768225" y="67206"/>
                  <a:pt x="1789915" y="15926"/>
                </a:cubicBezTo>
                <a:lnTo>
                  <a:pt x="1793130" y="0"/>
                </a:lnTo>
                <a:lnTo>
                  <a:pt x="1902253" y="0"/>
                </a:lnTo>
                <a:lnTo>
                  <a:pt x="1905468" y="15926"/>
                </a:lnTo>
                <a:cubicBezTo>
                  <a:pt x="1927158" y="67206"/>
                  <a:pt x="1977934" y="103187"/>
                  <a:pt x="2037115" y="103187"/>
                </a:cubicBezTo>
                <a:cubicBezTo>
                  <a:pt x="2096296" y="103187"/>
                  <a:pt x="2147073" y="67206"/>
                  <a:pt x="2168763" y="15926"/>
                </a:cubicBezTo>
                <a:lnTo>
                  <a:pt x="2171978" y="0"/>
                </a:lnTo>
                <a:lnTo>
                  <a:pt x="2281101" y="0"/>
                </a:lnTo>
                <a:lnTo>
                  <a:pt x="2284316" y="15926"/>
                </a:lnTo>
                <a:cubicBezTo>
                  <a:pt x="2306006" y="67206"/>
                  <a:pt x="2356782" y="103187"/>
                  <a:pt x="2415963" y="103187"/>
                </a:cubicBezTo>
                <a:cubicBezTo>
                  <a:pt x="2475144" y="103187"/>
                  <a:pt x="2525921" y="67206"/>
                  <a:pt x="2547611" y="15926"/>
                </a:cubicBezTo>
                <a:lnTo>
                  <a:pt x="2550826" y="0"/>
                </a:lnTo>
                <a:lnTo>
                  <a:pt x="2659949" y="0"/>
                </a:lnTo>
                <a:lnTo>
                  <a:pt x="2663164" y="15926"/>
                </a:lnTo>
                <a:cubicBezTo>
                  <a:pt x="2684854" y="67206"/>
                  <a:pt x="2735630" y="103187"/>
                  <a:pt x="2794811" y="103187"/>
                </a:cubicBezTo>
                <a:cubicBezTo>
                  <a:pt x="2853992" y="103187"/>
                  <a:pt x="2904769" y="67206"/>
                  <a:pt x="2926459" y="15926"/>
                </a:cubicBezTo>
                <a:lnTo>
                  <a:pt x="2929674" y="0"/>
                </a:lnTo>
                <a:lnTo>
                  <a:pt x="3038797" y="0"/>
                </a:lnTo>
                <a:lnTo>
                  <a:pt x="3042012" y="15926"/>
                </a:lnTo>
                <a:cubicBezTo>
                  <a:pt x="3063702" y="67206"/>
                  <a:pt x="3114478" y="103187"/>
                  <a:pt x="3173659" y="103187"/>
                </a:cubicBezTo>
                <a:cubicBezTo>
                  <a:pt x="3232840" y="103187"/>
                  <a:pt x="3283617" y="67206"/>
                  <a:pt x="3305306" y="15926"/>
                </a:cubicBezTo>
                <a:lnTo>
                  <a:pt x="3308522" y="0"/>
                </a:lnTo>
                <a:lnTo>
                  <a:pt x="3417645" y="0"/>
                </a:lnTo>
                <a:lnTo>
                  <a:pt x="3420860" y="15926"/>
                </a:lnTo>
                <a:cubicBezTo>
                  <a:pt x="3442550" y="67206"/>
                  <a:pt x="3493326" y="103187"/>
                  <a:pt x="3552507" y="103187"/>
                </a:cubicBezTo>
                <a:cubicBezTo>
                  <a:pt x="3611688" y="103187"/>
                  <a:pt x="3662465" y="67206"/>
                  <a:pt x="3684154" y="15926"/>
                </a:cubicBezTo>
                <a:lnTo>
                  <a:pt x="3687370" y="0"/>
                </a:lnTo>
                <a:lnTo>
                  <a:pt x="3796493" y="0"/>
                </a:lnTo>
                <a:lnTo>
                  <a:pt x="3799708" y="15926"/>
                </a:lnTo>
                <a:cubicBezTo>
                  <a:pt x="3821398" y="67206"/>
                  <a:pt x="3872174" y="103187"/>
                  <a:pt x="3931355" y="103187"/>
                </a:cubicBezTo>
                <a:cubicBezTo>
                  <a:pt x="3990536" y="103187"/>
                  <a:pt x="4041313" y="67206"/>
                  <a:pt x="4063002" y="15926"/>
                </a:cubicBezTo>
                <a:lnTo>
                  <a:pt x="4066218" y="0"/>
                </a:lnTo>
                <a:lnTo>
                  <a:pt x="4175341" y="0"/>
                </a:lnTo>
                <a:lnTo>
                  <a:pt x="4178556" y="15926"/>
                </a:lnTo>
                <a:cubicBezTo>
                  <a:pt x="4200246" y="67206"/>
                  <a:pt x="4251022" y="103187"/>
                  <a:pt x="4310203" y="103187"/>
                </a:cubicBezTo>
                <a:cubicBezTo>
                  <a:pt x="4369384" y="103187"/>
                  <a:pt x="4420161" y="67206"/>
                  <a:pt x="4441850" y="15926"/>
                </a:cubicBezTo>
                <a:lnTo>
                  <a:pt x="4445066" y="0"/>
                </a:lnTo>
                <a:lnTo>
                  <a:pt x="4554189" y="0"/>
                </a:lnTo>
                <a:lnTo>
                  <a:pt x="4557404" y="15926"/>
                </a:lnTo>
                <a:cubicBezTo>
                  <a:pt x="4579094" y="67206"/>
                  <a:pt x="4629870" y="103187"/>
                  <a:pt x="4689051" y="103187"/>
                </a:cubicBezTo>
                <a:cubicBezTo>
                  <a:pt x="4748232" y="103187"/>
                  <a:pt x="4799009" y="67206"/>
                  <a:pt x="4820698" y="15926"/>
                </a:cubicBezTo>
                <a:lnTo>
                  <a:pt x="4823914" y="0"/>
                </a:lnTo>
                <a:lnTo>
                  <a:pt x="4933037" y="0"/>
                </a:lnTo>
                <a:lnTo>
                  <a:pt x="4936252" y="15926"/>
                </a:lnTo>
                <a:cubicBezTo>
                  <a:pt x="4957942" y="67206"/>
                  <a:pt x="5008718" y="103187"/>
                  <a:pt x="5067899" y="103187"/>
                </a:cubicBezTo>
                <a:cubicBezTo>
                  <a:pt x="5127080" y="103187"/>
                  <a:pt x="5177857" y="67206"/>
                  <a:pt x="5199546" y="15926"/>
                </a:cubicBezTo>
                <a:lnTo>
                  <a:pt x="5202761" y="0"/>
                </a:lnTo>
                <a:lnTo>
                  <a:pt x="5311885" y="0"/>
                </a:lnTo>
                <a:lnTo>
                  <a:pt x="5315100" y="15926"/>
                </a:lnTo>
                <a:cubicBezTo>
                  <a:pt x="5336789" y="67206"/>
                  <a:pt x="5387566" y="103187"/>
                  <a:pt x="5446747" y="103187"/>
                </a:cubicBezTo>
                <a:cubicBezTo>
                  <a:pt x="5505928" y="103187"/>
                  <a:pt x="5556705" y="67206"/>
                  <a:pt x="5578394" y="15926"/>
                </a:cubicBezTo>
                <a:lnTo>
                  <a:pt x="5581609" y="0"/>
                </a:lnTo>
                <a:lnTo>
                  <a:pt x="5690733" y="0"/>
                </a:lnTo>
                <a:lnTo>
                  <a:pt x="5693948" y="15926"/>
                </a:lnTo>
                <a:cubicBezTo>
                  <a:pt x="5715637" y="67206"/>
                  <a:pt x="5766414" y="103187"/>
                  <a:pt x="5825595" y="103187"/>
                </a:cubicBezTo>
                <a:cubicBezTo>
                  <a:pt x="5840390" y="103187"/>
                  <a:pt x="5854660" y="100938"/>
                  <a:pt x="5868082" y="96764"/>
                </a:cubicBezTo>
                <a:lnTo>
                  <a:pt x="5876395" y="92768"/>
                </a:lnTo>
                <a:lnTo>
                  <a:pt x="5876395" y="123889"/>
                </a:lnTo>
                <a:lnTo>
                  <a:pt x="5871145" y="129667"/>
                </a:lnTo>
                <a:cubicBezTo>
                  <a:pt x="5855739" y="152470"/>
                  <a:pt x="5846744" y="179960"/>
                  <a:pt x="5846744" y="209550"/>
                </a:cubicBezTo>
                <a:cubicBezTo>
                  <a:pt x="5846744" y="268731"/>
                  <a:pt x="5882725" y="319508"/>
                  <a:pt x="5934005" y="341197"/>
                </a:cubicBezTo>
                <a:lnTo>
                  <a:pt x="5968470" y="348155"/>
                </a:lnTo>
                <a:lnTo>
                  <a:pt x="5968470" y="422430"/>
                </a:lnTo>
                <a:lnTo>
                  <a:pt x="5934005" y="429388"/>
                </a:lnTo>
                <a:cubicBezTo>
                  <a:pt x="5882725" y="451077"/>
                  <a:pt x="5846744" y="501854"/>
                  <a:pt x="5846744" y="561035"/>
                </a:cubicBezTo>
                <a:cubicBezTo>
                  <a:pt x="5846744" y="620216"/>
                  <a:pt x="5882725" y="670993"/>
                  <a:pt x="5934005" y="692682"/>
                </a:cubicBezTo>
                <a:lnTo>
                  <a:pt x="5968470" y="699640"/>
                </a:lnTo>
                <a:lnTo>
                  <a:pt x="5968470" y="773915"/>
                </a:lnTo>
                <a:lnTo>
                  <a:pt x="5934005" y="780873"/>
                </a:lnTo>
                <a:cubicBezTo>
                  <a:pt x="5882725" y="802562"/>
                  <a:pt x="5846744" y="853339"/>
                  <a:pt x="5846744" y="912520"/>
                </a:cubicBezTo>
                <a:cubicBezTo>
                  <a:pt x="5846744" y="971701"/>
                  <a:pt x="5882725" y="1022478"/>
                  <a:pt x="5934005" y="1044167"/>
                </a:cubicBezTo>
                <a:lnTo>
                  <a:pt x="5968470" y="1051125"/>
                </a:lnTo>
                <a:lnTo>
                  <a:pt x="5968470" y="1125400"/>
                </a:lnTo>
                <a:lnTo>
                  <a:pt x="5934005" y="1132358"/>
                </a:lnTo>
                <a:cubicBezTo>
                  <a:pt x="5882725" y="1154047"/>
                  <a:pt x="5846744" y="1204824"/>
                  <a:pt x="5846744" y="1264005"/>
                </a:cubicBezTo>
                <a:cubicBezTo>
                  <a:pt x="5846744" y="1323186"/>
                  <a:pt x="5882725" y="1373963"/>
                  <a:pt x="5934005" y="1395652"/>
                </a:cubicBezTo>
                <a:lnTo>
                  <a:pt x="5968470" y="1402610"/>
                </a:lnTo>
                <a:lnTo>
                  <a:pt x="5968470" y="1476885"/>
                </a:lnTo>
                <a:lnTo>
                  <a:pt x="5934005" y="1483843"/>
                </a:lnTo>
                <a:cubicBezTo>
                  <a:pt x="5882725" y="1505532"/>
                  <a:pt x="5846744" y="1556309"/>
                  <a:pt x="5846744" y="1615490"/>
                </a:cubicBezTo>
                <a:cubicBezTo>
                  <a:pt x="5846744" y="1674671"/>
                  <a:pt x="5882725" y="1725448"/>
                  <a:pt x="5934005" y="1747137"/>
                </a:cubicBezTo>
                <a:lnTo>
                  <a:pt x="5968470" y="1754095"/>
                </a:lnTo>
                <a:lnTo>
                  <a:pt x="5968470" y="1828370"/>
                </a:lnTo>
                <a:lnTo>
                  <a:pt x="5934005" y="1835328"/>
                </a:lnTo>
                <a:cubicBezTo>
                  <a:pt x="5882725" y="1857018"/>
                  <a:pt x="5846744" y="1907794"/>
                  <a:pt x="5846744" y="1966975"/>
                </a:cubicBezTo>
                <a:cubicBezTo>
                  <a:pt x="5846744" y="2026156"/>
                  <a:pt x="5882725" y="2076933"/>
                  <a:pt x="5934005" y="2098622"/>
                </a:cubicBezTo>
                <a:lnTo>
                  <a:pt x="5968470" y="2105580"/>
                </a:lnTo>
                <a:lnTo>
                  <a:pt x="5968470" y="2179855"/>
                </a:lnTo>
                <a:lnTo>
                  <a:pt x="5934005" y="2186813"/>
                </a:lnTo>
                <a:cubicBezTo>
                  <a:pt x="5882725" y="2208503"/>
                  <a:pt x="5846744" y="2259279"/>
                  <a:pt x="5846744" y="2318460"/>
                </a:cubicBezTo>
                <a:cubicBezTo>
                  <a:pt x="5846744" y="2377641"/>
                  <a:pt x="5882725" y="2428418"/>
                  <a:pt x="5934005" y="2450107"/>
                </a:cubicBezTo>
                <a:lnTo>
                  <a:pt x="5968470" y="2457065"/>
                </a:lnTo>
                <a:lnTo>
                  <a:pt x="5968470" y="2531342"/>
                </a:lnTo>
                <a:lnTo>
                  <a:pt x="5934005" y="2538300"/>
                </a:lnTo>
                <a:cubicBezTo>
                  <a:pt x="5882725" y="2559990"/>
                  <a:pt x="5846744" y="2610766"/>
                  <a:pt x="5846744" y="2669947"/>
                </a:cubicBezTo>
                <a:cubicBezTo>
                  <a:pt x="5846744" y="2699538"/>
                  <a:pt x="5855739" y="2727027"/>
                  <a:pt x="5871145" y="2749830"/>
                </a:cubicBezTo>
                <a:lnTo>
                  <a:pt x="5876395" y="2755609"/>
                </a:lnTo>
                <a:lnTo>
                  <a:pt x="5876395" y="2789905"/>
                </a:lnTo>
                <a:lnTo>
                  <a:pt x="5868082" y="2785909"/>
                </a:lnTo>
                <a:cubicBezTo>
                  <a:pt x="5854660" y="2781734"/>
                  <a:pt x="5840390" y="2779485"/>
                  <a:pt x="5825595" y="2779485"/>
                </a:cubicBezTo>
                <a:cubicBezTo>
                  <a:pt x="5766414" y="2779485"/>
                  <a:pt x="5715637" y="2815467"/>
                  <a:pt x="5693948" y="2866747"/>
                </a:cubicBezTo>
                <a:lnTo>
                  <a:pt x="5690687" y="2882900"/>
                </a:lnTo>
                <a:lnTo>
                  <a:pt x="5581655" y="2882900"/>
                </a:lnTo>
                <a:lnTo>
                  <a:pt x="5578394" y="2866747"/>
                </a:lnTo>
                <a:cubicBezTo>
                  <a:pt x="5556705" y="2815467"/>
                  <a:pt x="5505928" y="2779485"/>
                  <a:pt x="5446747" y="2779485"/>
                </a:cubicBezTo>
                <a:cubicBezTo>
                  <a:pt x="5387566" y="2779485"/>
                  <a:pt x="5336789" y="2815467"/>
                  <a:pt x="5315100" y="2866747"/>
                </a:cubicBezTo>
                <a:lnTo>
                  <a:pt x="5311839" y="2882900"/>
                </a:lnTo>
                <a:lnTo>
                  <a:pt x="5202807" y="2882900"/>
                </a:lnTo>
                <a:lnTo>
                  <a:pt x="5199546" y="2866747"/>
                </a:lnTo>
                <a:cubicBezTo>
                  <a:pt x="5177857" y="2815467"/>
                  <a:pt x="5127080" y="2779485"/>
                  <a:pt x="5067899" y="2779485"/>
                </a:cubicBezTo>
                <a:cubicBezTo>
                  <a:pt x="5008718" y="2779485"/>
                  <a:pt x="4957942" y="2815467"/>
                  <a:pt x="4936252" y="2866747"/>
                </a:cubicBezTo>
                <a:lnTo>
                  <a:pt x="4932991" y="2882900"/>
                </a:lnTo>
                <a:lnTo>
                  <a:pt x="4823960" y="2882900"/>
                </a:lnTo>
                <a:lnTo>
                  <a:pt x="4820698" y="2866747"/>
                </a:lnTo>
                <a:cubicBezTo>
                  <a:pt x="4799009" y="2815467"/>
                  <a:pt x="4748232" y="2779485"/>
                  <a:pt x="4689051" y="2779485"/>
                </a:cubicBezTo>
                <a:cubicBezTo>
                  <a:pt x="4629870" y="2779485"/>
                  <a:pt x="4579094" y="2815467"/>
                  <a:pt x="4557404" y="2866747"/>
                </a:cubicBezTo>
                <a:lnTo>
                  <a:pt x="4554143" y="2882900"/>
                </a:lnTo>
                <a:lnTo>
                  <a:pt x="4445112" y="2882900"/>
                </a:lnTo>
                <a:lnTo>
                  <a:pt x="4441850" y="2866747"/>
                </a:lnTo>
                <a:cubicBezTo>
                  <a:pt x="4420161" y="2815467"/>
                  <a:pt x="4369384" y="2779485"/>
                  <a:pt x="4310203" y="2779485"/>
                </a:cubicBezTo>
                <a:cubicBezTo>
                  <a:pt x="4251022" y="2779485"/>
                  <a:pt x="4200246" y="2815467"/>
                  <a:pt x="4178556" y="2866747"/>
                </a:cubicBezTo>
                <a:lnTo>
                  <a:pt x="4175295" y="2882900"/>
                </a:lnTo>
                <a:lnTo>
                  <a:pt x="4066264" y="2882900"/>
                </a:lnTo>
                <a:lnTo>
                  <a:pt x="4063002" y="2866747"/>
                </a:lnTo>
                <a:cubicBezTo>
                  <a:pt x="4041313" y="2815467"/>
                  <a:pt x="3990536" y="2779485"/>
                  <a:pt x="3931355" y="2779485"/>
                </a:cubicBezTo>
                <a:cubicBezTo>
                  <a:pt x="3872174" y="2779485"/>
                  <a:pt x="3821398" y="2815467"/>
                  <a:pt x="3799708" y="2866747"/>
                </a:cubicBezTo>
                <a:lnTo>
                  <a:pt x="3796447" y="2882900"/>
                </a:lnTo>
                <a:lnTo>
                  <a:pt x="3687416" y="2882900"/>
                </a:lnTo>
                <a:lnTo>
                  <a:pt x="3684154" y="2866747"/>
                </a:lnTo>
                <a:cubicBezTo>
                  <a:pt x="3662465" y="2815467"/>
                  <a:pt x="3611688" y="2779485"/>
                  <a:pt x="3552507" y="2779485"/>
                </a:cubicBezTo>
                <a:cubicBezTo>
                  <a:pt x="3493326" y="2779485"/>
                  <a:pt x="3442550" y="2815467"/>
                  <a:pt x="3420860" y="2866747"/>
                </a:cubicBezTo>
                <a:lnTo>
                  <a:pt x="3417599" y="2882900"/>
                </a:lnTo>
                <a:lnTo>
                  <a:pt x="3308568" y="2882900"/>
                </a:lnTo>
                <a:lnTo>
                  <a:pt x="3305306" y="2866747"/>
                </a:lnTo>
                <a:cubicBezTo>
                  <a:pt x="3283617" y="2815467"/>
                  <a:pt x="3232840" y="2779485"/>
                  <a:pt x="3173659" y="2779485"/>
                </a:cubicBezTo>
                <a:cubicBezTo>
                  <a:pt x="3114478" y="2779485"/>
                  <a:pt x="3063702" y="2815467"/>
                  <a:pt x="3042012" y="2866747"/>
                </a:cubicBezTo>
                <a:lnTo>
                  <a:pt x="3038751" y="2882900"/>
                </a:lnTo>
                <a:lnTo>
                  <a:pt x="2929720" y="2882900"/>
                </a:lnTo>
                <a:lnTo>
                  <a:pt x="2926459" y="2866747"/>
                </a:lnTo>
                <a:cubicBezTo>
                  <a:pt x="2904769" y="2815467"/>
                  <a:pt x="2853992" y="2779485"/>
                  <a:pt x="2794811" y="2779485"/>
                </a:cubicBezTo>
                <a:cubicBezTo>
                  <a:pt x="2735630" y="2779485"/>
                  <a:pt x="2684854" y="2815467"/>
                  <a:pt x="2663164" y="2866747"/>
                </a:cubicBezTo>
                <a:lnTo>
                  <a:pt x="2659903" y="2882900"/>
                </a:lnTo>
                <a:lnTo>
                  <a:pt x="2550872" y="2882900"/>
                </a:lnTo>
                <a:lnTo>
                  <a:pt x="2547611" y="2866747"/>
                </a:lnTo>
                <a:cubicBezTo>
                  <a:pt x="2525921" y="2815467"/>
                  <a:pt x="2475144" y="2779485"/>
                  <a:pt x="2415963" y="2779485"/>
                </a:cubicBezTo>
                <a:cubicBezTo>
                  <a:pt x="2356782" y="2779485"/>
                  <a:pt x="2306006" y="2815467"/>
                  <a:pt x="2284316" y="2866747"/>
                </a:cubicBezTo>
                <a:lnTo>
                  <a:pt x="2281055" y="2882900"/>
                </a:lnTo>
                <a:lnTo>
                  <a:pt x="2172024" y="2882900"/>
                </a:lnTo>
                <a:lnTo>
                  <a:pt x="2168763" y="2866747"/>
                </a:lnTo>
                <a:cubicBezTo>
                  <a:pt x="2147073" y="2815467"/>
                  <a:pt x="2096296" y="2779485"/>
                  <a:pt x="2037115" y="2779485"/>
                </a:cubicBezTo>
                <a:cubicBezTo>
                  <a:pt x="1977934" y="2779485"/>
                  <a:pt x="1927158" y="2815467"/>
                  <a:pt x="1905468" y="2866747"/>
                </a:cubicBezTo>
                <a:lnTo>
                  <a:pt x="1902207" y="2882900"/>
                </a:lnTo>
                <a:lnTo>
                  <a:pt x="1793176" y="2882900"/>
                </a:lnTo>
                <a:lnTo>
                  <a:pt x="1789915" y="2866747"/>
                </a:lnTo>
                <a:cubicBezTo>
                  <a:pt x="1768225" y="2815467"/>
                  <a:pt x="1717448" y="2779485"/>
                  <a:pt x="1658267" y="2779485"/>
                </a:cubicBezTo>
                <a:cubicBezTo>
                  <a:pt x="1599086" y="2779485"/>
                  <a:pt x="1548310" y="2815467"/>
                  <a:pt x="1526620" y="2866747"/>
                </a:cubicBezTo>
                <a:lnTo>
                  <a:pt x="1523359" y="2882900"/>
                </a:lnTo>
                <a:lnTo>
                  <a:pt x="1414328" y="2882900"/>
                </a:lnTo>
                <a:lnTo>
                  <a:pt x="1411067" y="2866747"/>
                </a:lnTo>
                <a:cubicBezTo>
                  <a:pt x="1389377" y="2815467"/>
                  <a:pt x="1338600" y="2779485"/>
                  <a:pt x="1279419" y="2779485"/>
                </a:cubicBezTo>
                <a:cubicBezTo>
                  <a:pt x="1220238" y="2779485"/>
                  <a:pt x="1169462" y="2815467"/>
                  <a:pt x="1147772" y="2866747"/>
                </a:cubicBezTo>
                <a:lnTo>
                  <a:pt x="1144511" y="2882900"/>
                </a:lnTo>
                <a:lnTo>
                  <a:pt x="1035480" y="2882900"/>
                </a:lnTo>
                <a:lnTo>
                  <a:pt x="1032219" y="2866747"/>
                </a:lnTo>
                <a:cubicBezTo>
                  <a:pt x="1010529" y="2815467"/>
                  <a:pt x="959752" y="2779485"/>
                  <a:pt x="900571" y="2779485"/>
                </a:cubicBezTo>
                <a:cubicBezTo>
                  <a:pt x="841390" y="2779485"/>
                  <a:pt x="790614" y="2815467"/>
                  <a:pt x="768924" y="2866747"/>
                </a:cubicBezTo>
                <a:lnTo>
                  <a:pt x="765663" y="2882900"/>
                </a:lnTo>
                <a:lnTo>
                  <a:pt x="656632" y="2882900"/>
                </a:lnTo>
                <a:lnTo>
                  <a:pt x="653370" y="2866747"/>
                </a:lnTo>
                <a:cubicBezTo>
                  <a:pt x="631681" y="2815467"/>
                  <a:pt x="580904" y="2779485"/>
                  <a:pt x="521723" y="2779485"/>
                </a:cubicBezTo>
                <a:cubicBezTo>
                  <a:pt x="462542" y="2779485"/>
                  <a:pt x="411766" y="2815467"/>
                  <a:pt x="390076" y="2866747"/>
                </a:cubicBezTo>
                <a:lnTo>
                  <a:pt x="386815" y="2882900"/>
                </a:lnTo>
                <a:lnTo>
                  <a:pt x="277784" y="2882900"/>
                </a:lnTo>
                <a:lnTo>
                  <a:pt x="274522" y="2866747"/>
                </a:lnTo>
                <a:cubicBezTo>
                  <a:pt x="252833" y="2815467"/>
                  <a:pt x="202056" y="2779485"/>
                  <a:pt x="142875" y="2779485"/>
                </a:cubicBezTo>
                <a:cubicBezTo>
                  <a:pt x="113285" y="2779485"/>
                  <a:pt x="85796" y="2788481"/>
                  <a:pt x="62993" y="2803886"/>
                </a:cubicBezTo>
                <a:lnTo>
                  <a:pt x="59795" y="2806792"/>
                </a:lnTo>
                <a:lnTo>
                  <a:pt x="59795" y="2784824"/>
                </a:lnTo>
                <a:lnTo>
                  <a:pt x="67423" y="2780197"/>
                </a:lnTo>
                <a:cubicBezTo>
                  <a:pt x="99176" y="2753992"/>
                  <a:pt x="119415" y="2714333"/>
                  <a:pt x="119415" y="2669947"/>
                </a:cubicBezTo>
                <a:cubicBezTo>
                  <a:pt x="119415" y="2610766"/>
                  <a:pt x="83434" y="2559990"/>
                  <a:pt x="32154" y="2538300"/>
                </a:cubicBezTo>
                <a:lnTo>
                  <a:pt x="0" y="2531809"/>
                </a:lnTo>
                <a:lnTo>
                  <a:pt x="0" y="2456599"/>
                </a:lnTo>
                <a:lnTo>
                  <a:pt x="32154" y="2450107"/>
                </a:lnTo>
                <a:cubicBezTo>
                  <a:pt x="83434" y="2428418"/>
                  <a:pt x="119415" y="2377641"/>
                  <a:pt x="119415" y="2318460"/>
                </a:cubicBezTo>
                <a:cubicBezTo>
                  <a:pt x="119415" y="2259279"/>
                  <a:pt x="83434" y="2208503"/>
                  <a:pt x="32154" y="2186813"/>
                </a:cubicBezTo>
                <a:lnTo>
                  <a:pt x="0" y="2180322"/>
                </a:lnTo>
                <a:lnTo>
                  <a:pt x="0" y="2105114"/>
                </a:lnTo>
                <a:lnTo>
                  <a:pt x="32154" y="2098622"/>
                </a:lnTo>
                <a:cubicBezTo>
                  <a:pt x="83434" y="2076933"/>
                  <a:pt x="119415" y="2026156"/>
                  <a:pt x="119415" y="1966975"/>
                </a:cubicBezTo>
                <a:cubicBezTo>
                  <a:pt x="119415" y="1907794"/>
                  <a:pt x="83434" y="1857018"/>
                  <a:pt x="32154" y="1835328"/>
                </a:cubicBezTo>
                <a:lnTo>
                  <a:pt x="0" y="1828837"/>
                </a:lnTo>
                <a:lnTo>
                  <a:pt x="0" y="1753629"/>
                </a:lnTo>
                <a:lnTo>
                  <a:pt x="32154" y="1747137"/>
                </a:lnTo>
                <a:cubicBezTo>
                  <a:pt x="83434" y="1725448"/>
                  <a:pt x="119415" y="1674671"/>
                  <a:pt x="119415" y="1615490"/>
                </a:cubicBezTo>
                <a:cubicBezTo>
                  <a:pt x="119415" y="1556309"/>
                  <a:pt x="83434" y="1505532"/>
                  <a:pt x="32154" y="1483843"/>
                </a:cubicBezTo>
                <a:lnTo>
                  <a:pt x="0" y="1477351"/>
                </a:lnTo>
                <a:lnTo>
                  <a:pt x="0" y="1402144"/>
                </a:lnTo>
                <a:lnTo>
                  <a:pt x="32154" y="1395652"/>
                </a:lnTo>
                <a:cubicBezTo>
                  <a:pt x="83434" y="1373963"/>
                  <a:pt x="119415" y="1323186"/>
                  <a:pt x="119415" y="1264005"/>
                </a:cubicBezTo>
                <a:cubicBezTo>
                  <a:pt x="119415" y="1204824"/>
                  <a:pt x="83434" y="1154047"/>
                  <a:pt x="32154" y="1132358"/>
                </a:cubicBezTo>
                <a:lnTo>
                  <a:pt x="0" y="1125867"/>
                </a:lnTo>
                <a:lnTo>
                  <a:pt x="0" y="1050659"/>
                </a:lnTo>
                <a:lnTo>
                  <a:pt x="32154" y="1044167"/>
                </a:lnTo>
                <a:cubicBezTo>
                  <a:pt x="83434" y="1022478"/>
                  <a:pt x="119415" y="971701"/>
                  <a:pt x="119415" y="912520"/>
                </a:cubicBezTo>
                <a:cubicBezTo>
                  <a:pt x="119415" y="853339"/>
                  <a:pt x="83434" y="802562"/>
                  <a:pt x="32154" y="780873"/>
                </a:cubicBezTo>
                <a:lnTo>
                  <a:pt x="0" y="774381"/>
                </a:lnTo>
                <a:lnTo>
                  <a:pt x="0" y="699174"/>
                </a:lnTo>
                <a:lnTo>
                  <a:pt x="32154" y="692682"/>
                </a:lnTo>
                <a:cubicBezTo>
                  <a:pt x="83434" y="670993"/>
                  <a:pt x="119415" y="620216"/>
                  <a:pt x="119415" y="561035"/>
                </a:cubicBezTo>
                <a:cubicBezTo>
                  <a:pt x="119415" y="501854"/>
                  <a:pt x="83434" y="451077"/>
                  <a:pt x="32154" y="429388"/>
                </a:cubicBezTo>
                <a:lnTo>
                  <a:pt x="0" y="422897"/>
                </a:lnTo>
                <a:lnTo>
                  <a:pt x="0" y="347689"/>
                </a:lnTo>
                <a:lnTo>
                  <a:pt x="32154" y="341197"/>
                </a:lnTo>
                <a:cubicBezTo>
                  <a:pt x="83434" y="319508"/>
                  <a:pt x="119415" y="268731"/>
                  <a:pt x="119415" y="209550"/>
                </a:cubicBezTo>
                <a:cubicBezTo>
                  <a:pt x="119415" y="165164"/>
                  <a:pt x="99176" y="125506"/>
                  <a:pt x="67423" y="99301"/>
                </a:cubicBezTo>
                <a:lnTo>
                  <a:pt x="59795" y="94673"/>
                </a:lnTo>
                <a:lnTo>
                  <a:pt x="59795" y="75881"/>
                </a:lnTo>
                <a:lnTo>
                  <a:pt x="62993" y="78787"/>
                </a:lnTo>
                <a:cubicBezTo>
                  <a:pt x="85796" y="94192"/>
                  <a:pt x="113285" y="103187"/>
                  <a:pt x="142875" y="103187"/>
                </a:cubicBezTo>
                <a:cubicBezTo>
                  <a:pt x="202056" y="103187"/>
                  <a:pt x="252833" y="67206"/>
                  <a:pt x="274522" y="15926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just">
              <a:lnSpc>
                <a:spcPct val="130000"/>
              </a:lnSpc>
            </a:pPr>
            <a:r>
              <a:rPr lang="en-US" sz="4400" dirty="0">
                <a:solidFill>
                  <a:srgbClr val="9C3E00"/>
                </a:solidFill>
                <a:uFillTx/>
                <a:latin typeface="华文中宋" charset="0"/>
                <a:ea typeface="华文中宋" panose="02010600040101010101" pitchFamily="2" charset="-122"/>
              </a:rPr>
              <a:t>Walking on the ancient road makes us back to our sense</a:t>
            </a:r>
            <a:r>
              <a:rPr lang="en-US" sz="1400" dirty="0">
                <a:solidFill>
                  <a:srgbClr val="9C3E00"/>
                </a:solidFill>
                <a:uFillTx/>
                <a:latin typeface="华文中宋" charset="0"/>
                <a:ea typeface="华文中宋" panose="02010600040101010101" pitchFamily="2" charset="-122"/>
              </a:rPr>
              <a:t>.</a:t>
            </a:r>
            <a:endParaRPr lang="en-US" sz="1400" dirty="0">
              <a:solidFill>
                <a:srgbClr val="9C3E00"/>
              </a:solidFill>
              <a:uFillTx/>
              <a:latin typeface="华文中宋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13385" y="471805"/>
            <a:ext cx="4258310" cy="1041400"/>
          </a:xfrm>
        </p:spPr>
        <p:txBody>
          <a:bodyPr/>
          <a:p>
            <a:r>
              <a:rPr lang="en-US" altLang="zh-CN" sz="6600"/>
              <a:t>3.autumn</a:t>
            </a:r>
            <a:endParaRPr lang="en-US" altLang="zh-CN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12090" y="1220470"/>
            <a:ext cx="12755880" cy="1400810"/>
          </a:xfrm>
        </p:spPr>
        <p:txBody>
          <a:bodyPr/>
          <a:p>
            <a:r>
              <a:rPr lang="zh-CN" altLang="en-US" sz="4800"/>
              <a:t>On Mid - autumn Festival , eat</a:t>
            </a:r>
            <a:r>
              <a:rPr lang="en-US" altLang="zh-CN" sz="4800"/>
              <a:t>ing</a:t>
            </a:r>
            <a:r>
              <a:rPr lang="zh-CN" altLang="en-US" sz="4800"/>
              <a:t> mooncakes and an the full moon </a:t>
            </a:r>
            <a:r>
              <a:rPr lang="en-US" altLang="zh-CN" sz="4800"/>
              <a:t>with family</a:t>
            </a:r>
            <a:endParaRPr lang="en-US" altLang="zh-CN" sz="4800"/>
          </a:p>
        </p:txBody>
      </p:sp>
      <p:pic>
        <p:nvPicPr>
          <p:cNvPr id="4" name="图片 3" descr="office6\wpsassist\cache\A000220150908B57PPI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280" y="1560830"/>
            <a:ext cx="2976245" cy="5554345"/>
          </a:xfrm>
          <a:prstGeom prst="rect">
            <a:avLst/>
          </a:prstGeom>
        </p:spPr>
      </p:pic>
      <p:pic>
        <p:nvPicPr>
          <p:cNvPr id="5" name="图片 4" descr="office6\wpsassist\cache\A000220150908B21PPI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00730" y="2570480"/>
            <a:ext cx="8547100" cy="43700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4765" y="205740"/>
            <a:ext cx="3545205" cy="948055"/>
          </a:xfrm>
        </p:spPr>
        <p:txBody>
          <a:bodyPr/>
          <a:p>
            <a:r>
              <a:rPr lang="en-US" altLang="zh-CN" sz="6600"/>
              <a:t>4.winter</a:t>
            </a:r>
            <a:endParaRPr lang="en-US" altLang="zh-CN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" y="1369060"/>
            <a:ext cx="6858000" cy="1338580"/>
          </a:xfrm>
        </p:spPr>
        <p:txBody>
          <a:bodyPr/>
          <a:p>
            <a:r>
              <a:rPr lang="en-US" altLang="zh-CN" sz="4400"/>
              <a:t>blue sky,cloud,snow,and the final test</a:t>
            </a:r>
            <a:endParaRPr lang="en-US" altLang="zh-CN" sz="4400"/>
          </a:p>
        </p:txBody>
      </p:sp>
      <p:pic>
        <p:nvPicPr>
          <p:cNvPr id="4" name="图片 3" descr="office6\wpsassist\cache\A000220150318R98PPI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35220" y="1869440"/>
            <a:ext cx="4502150" cy="50006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45" y="2746375"/>
          <a:ext cx="4446270" cy="19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95300" imgH="177165" progId="Equation.KSEE3">
                  <p:embed/>
                </p:oleObj>
              </mc:Choice>
              <mc:Fallback>
                <p:oleObj name="" r:id="rId2" imgW="495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9845" y="2746375"/>
                        <a:ext cx="4446270" cy="196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867265" y="802640"/>
            <a:ext cx="65341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宋体" charset="0"/>
              </a:rPr>
              <a:t>Φ</a:t>
            </a:r>
            <a:endParaRPr lang="zh-CN" altLang="en-US" sz="2800">
              <a:cs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82760" y="1695450"/>
            <a:ext cx="92519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宋体" charset="0"/>
              </a:rPr>
              <a:t>Ψ</a:t>
            </a:r>
            <a:endParaRPr lang="zh-CN" altLang="en-US" sz="2800">
              <a:cs typeface="宋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080" y="1906905"/>
            <a:ext cx="5384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cs typeface="宋体" charset="0"/>
              </a:rPr>
              <a:t>θ</a:t>
            </a:r>
            <a:endParaRPr lang="zh-CN" altLang="en-US" sz="2800">
              <a:cs typeface="宋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47605" y="2663825"/>
            <a:ext cx="45593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latin typeface="Times New Roman" charset="0"/>
                <a:cs typeface="Times New Roman" charset="0"/>
              </a:rPr>
              <a:t>Ω</a:t>
            </a:r>
            <a:endParaRPr lang="zh-CN" altLang="en-US" sz="2800">
              <a:latin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2100000">
            <a:off x="9684385" y="1227455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rot="17100000">
            <a:off x="10023475" y="1702435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2100000">
            <a:off x="10413365" y="2304415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82860" y="3601085"/>
            <a:ext cx="38036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cs typeface="Arial" charset="0"/>
              </a:rPr>
              <a:t>ɑ</a:t>
            </a:r>
            <a:endParaRPr lang="zh-CN" altLang="en-US" sz="2800">
              <a:cs typeface="Arial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98990" y="4630420"/>
            <a:ext cx="38862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cs typeface="Arial" charset="0"/>
              </a:rPr>
              <a:t>α</a:t>
            </a:r>
            <a:endParaRPr lang="zh-CN" altLang="en-US" sz="2800">
              <a:cs typeface="Arial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24540" y="5008245"/>
            <a:ext cx="38735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cs typeface="Arial" charset="0"/>
              </a:rPr>
              <a:t>β</a:t>
            </a:r>
            <a:endParaRPr lang="zh-CN" altLang="en-US" sz="2800">
              <a:cs typeface="Arial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24795" y="5840095"/>
            <a:ext cx="380365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cs typeface="Arial" charset="0"/>
              </a:rPr>
              <a:t>θ</a:t>
            </a:r>
            <a:endParaRPr lang="zh-CN" altLang="en-US" sz="2800">
              <a:cs typeface="Arial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rot="2100000">
            <a:off x="9978390" y="4123055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7100000">
            <a:off x="10361930" y="4869815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2100000">
            <a:off x="10737215" y="5457190"/>
            <a:ext cx="3606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cs typeface="Arial" charset="0"/>
              </a:rPr>
              <a:t>↓</a:t>
            </a:r>
            <a:endParaRPr lang="zh-CN" altLang="en-US" sz="2800">
              <a:cs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80" y="-38417"/>
            <a:ext cx="6858000" cy="2387600"/>
          </a:xfrm>
        </p:spPr>
        <p:txBody>
          <a:bodyPr/>
          <a:p>
            <a:pPr algn="ctr">
              <a:spcBef>
                <a:spcPts val="750"/>
              </a:spcBef>
              <a:buFont typeface="Arial" pitchFamily="34" charset="0"/>
            </a:pPr>
            <a:r>
              <a:rPr lang="en-US" altLang="zh-CN" sz="4800" i="1">
                <a:solidFill>
                  <a:schemeClr val="tx1"/>
                </a:solidFill>
                <a:uFillTx/>
                <a:latin typeface="+mn-lt"/>
                <a:ea typeface="宋体" charset="0"/>
                <a:cs typeface="+mn-cs"/>
              </a:rPr>
              <a:t>Life like red wine,rich and fruity</a:t>
            </a:r>
            <a:endParaRPr lang="en-US" altLang="zh-CN" sz="4800" i="1">
              <a:solidFill>
                <a:schemeClr val="tx1"/>
              </a:solidFill>
              <a:uFillTx/>
              <a:latin typeface="+mn-lt"/>
              <a:ea typeface="宋体" charset="0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890" y="4584700"/>
            <a:ext cx="6858000" cy="1670685"/>
          </a:xfrm>
        </p:spPr>
        <p:txBody>
          <a:bodyPr/>
          <a:p>
            <a:pPr algn="ctr"/>
            <a:r>
              <a:rPr lang="en-US" altLang="zh-CN" sz="4800" i="1">
                <a:solidFill>
                  <a:schemeClr val="tx1"/>
                </a:solidFill>
                <a:uFillTx/>
                <a:ea typeface="宋体" charset="0"/>
              </a:rPr>
              <a:t>with the time going,we will grow up one day</a:t>
            </a:r>
            <a:endParaRPr lang="en-US" altLang="zh-CN" sz="4800" i="1">
              <a:solidFill>
                <a:schemeClr val="tx1"/>
              </a:solidFill>
              <a:uFillTx/>
              <a:ea typeface="宋体" charset="0"/>
            </a:endParaRPr>
          </a:p>
        </p:txBody>
      </p:sp>
      <p:pic>
        <p:nvPicPr>
          <p:cNvPr id="4" name="图片 3" descr="office6\wpsassist\cache\A000220150318E23PPI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75115" y="-32385"/>
            <a:ext cx="2809875" cy="6809105"/>
          </a:xfrm>
          <a:prstGeom prst="rect">
            <a:avLst/>
          </a:prstGeom>
        </p:spPr>
      </p:pic>
      <p:pic>
        <p:nvPicPr>
          <p:cNvPr id="5" name="图片 4" descr="office6\wpsassist\cache\A000220150322B46PPI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88530" y="139700"/>
            <a:ext cx="1932305" cy="3048000"/>
          </a:xfrm>
          <a:prstGeom prst="rect">
            <a:avLst/>
          </a:prstGeom>
        </p:spPr>
      </p:pic>
      <p:pic>
        <p:nvPicPr>
          <p:cNvPr id="6" name="图片 5" descr="office6\wpsassist\cache\A000220150322B46PPIC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76465" y="3680460"/>
            <a:ext cx="1932305" cy="30480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919095" y="2456180"/>
            <a:ext cx="1195705" cy="2098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时间革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Kingsoft Office WPP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时间革命</vt:lpstr>
      <vt:lpstr>Office 主题</vt:lpstr>
      <vt:lpstr>Equation.KSEE3</vt:lpstr>
      <vt:lpstr>My 2015</vt:lpstr>
      <vt:lpstr>PowerPoint 演示文稿</vt:lpstr>
      <vt:lpstr>1.Spring</vt:lpstr>
      <vt:lpstr>PowerPoint 演示文稿</vt:lpstr>
      <vt:lpstr>3.autumn</vt:lpstr>
      <vt:lpstr>4.winter</vt:lpstr>
      <vt:lpstr>Life like red wine,rich and fruity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</dc:creator>
  <cp:lastModifiedBy>hao</cp:lastModifiedBy>
  <cp:revision>3</cp:revision>
  <dcterms:created xsi:type="dcterms:W3CDTF">2015-11-22T10:35:00Z</dcterms:created>
  <dcterms:modified xsi:type="dcterms:W3CDTF">2015-11-22T12:35:46Z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