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29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MP3 </a:t>
            </a:r>
            <a:r>
              <a:rPr lang="en-US" smtClean="0"/>
              <a:t>Player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Project Report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9313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MP3 Player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MP3 Player</dc:title>
  <dc:creator>minh ho</dc:creator>
  <cp:lastModifiedBy>minh ho</cp:lastModifiedBy>
  <cp:revision>2</cp:revision>
  <dcterms:created xsi:type="dcterms:W3CDTF">2006-08-16T00:00:00Z</dcterms:created>
  <dcterms:modified xsi:type="dcterms:W3CDTF">2013-05-19T09:16:33Z</dcterms:modified>
</cp:coreProperties>
</file>