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B0371-541D-425A-A44B-E489A34BD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453B9A-7166-400B-AEED-74C5DD4F9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27755-D0C3-4E04-9968-DEDFB93F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4F4E-2A99-4422-99D5-835FCC627999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EEDCE-1BB6-4D89-AA66-74BC09A4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81919-5F07-4173-B272-50EA6B7D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8E70-0D95-44DF-877B-AFA4DAB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9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1BAF-61B3-4F44-90C1-AAC33FEB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0CF533-2533-41EF-915B-0A0BB2FAD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7F2C6-005D-4A42-96B1-A31D7824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4F4E-2A99-4422-99D5-835FCC627999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D9B9C-B4A7-4862-BE4D-41270D1B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0F2A2-4544-422C-B89A-35CA6EFC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8E70-0D95-44DF-877B-AFA4DAB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6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3896F9-38F5-4086-8784-B4A03E18B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12C88C-602D-40CF-AE14-F04980C2F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3CC9A-D057-4635-B0AC-5875E050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4F4E-2A99-4422-99D5-835FCC627999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AAF44-9328-4B94-A9B3-E0F045CC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913C0-FB91-42B5-A9F7-0392C511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8E70-0D95-44DF-877B-AFA4DAB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75A7E-B62F-4F99-9749-4C9919CC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4ACCB-F872-46E4-9580-653027B6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28EB3-A23F-4787-9B60-BA586EC8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4F4E-2A99-4422-99D5-835FCC627999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5CB79-C77A-444B-A912-729E6737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7CB42-453C-4210-A199-393B773B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8E70-0D95-44DF-877B-AFA4DAB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6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8F3E-2E5B-4233-B0C1-DADC2F10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CF6CB-B789-4F5B-8200-00CAB79D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29E5D-50FC-48C9-9E32-EAB60DB8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4F4E-2A99-4422-99D5-835FCC627999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14EC0-98F7-4622-AA60-8ABD18DF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15D6E-504D-4749-86DB-26D204C8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8E70-0D95-44DF-877B-AFA4DAB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7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FEAE0-D98C-49F4-B4EC-03607BC4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F818C-3784-450A-A0D6-A80227112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F0EBA4-7C82-443C-AE5E-22CB33971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EB0CB-1768-40AF-A5F6-4A71E1CD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4F4E-2A99-4422-99D5-835FCC627999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055594-7E65-4644-BEA4-2B1D6319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75618-D3A0-4624-9743-469221DB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8E70-0D95-44DF-877B-AFA4DAB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5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D2D4D-EA56-4427-B28B-B38DB2EA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25C99-D905-4CBA-AAF6-49FB8E9D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52ADC-F438-461B-8F67-C1BD49AE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1FC407-FB47-49B8-8434-61BF07992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9357DD-2290-4FF4-B0E2-A5D7992E5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1A29DF-DA2E-41F8-B742-C5937A1F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4F4E-2A99-4422-99D5-835FCC627999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EDCB7-13D2-4C24-B95C-DE7B4896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8FF66C-E9A7-4CC6-8FD7-E50432A6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8E70-0D95-44DF-877B-AFA4DAB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7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148BE-3F34-4B98-BC6B-6FED4455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D18EAB-6321-4FD7-9CB4-629794AA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4F4E-2A99-4422-99D5-835FCC627999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AA42AE-EDA4-4BE2-84D4-CA969C3C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DB79A0-EA3A-40B6-9E8D-928F3471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8E70-0D95-44DF-877B-AFA4DAB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0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18AB7-AA8D-4C21-ACE1-CEA8090C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4F4E-2A99-4422-99D5-835FCC627999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649D3-53AD-4B0C-8353-1AB90464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AA52F6-C722-44FB-ABAB-F2EC09F9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8E70-0D95-44DF-877B-AFA4DAB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A6749-07D8-402E-9718-29BD0C62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AEE76-B4C9-47CE-AAB1-58B75E1F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FE4F9B-991F-4E5D-B40C-ED251B1C8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C5494-EABF-469D-AA2B-54580D49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4F4E-2A99-4422-99D5-835FCC627999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FA4F2-1F37-4102-AE71-8D069958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0CEA5-335E-4C70-9FC9-8A8045F6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8E70-0D95-44DF-877B-AFA4DAB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3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62543-047A-4FF4-BE43-96ECA577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FEA519-6485-4D93-8719-0AAFBB1E8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E6ACE-E1C6-4DF4-833D-DD900436D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962CF-E91E-463C-BA01-654F85E7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4F4E-2A99-4422-99D5-835FCC627999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EDC91-537C-45A4-902B-79C4B2E5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EE815F-8699-4A24-86A3-C33B1534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8E70-0D95-44DF-877B-AFA4DAB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64111-10EA-4E26-B85A-A8FF2F0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344C4-6FA1-45C7-907B-0EAA1111C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04143-2C55-4141-BBDE-61103204E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4F4E-2A99-4422-99D5-835FCC627999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3F213-CFD8-4A71-BD13-04EAA5416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F7812-7B70-4721-A386-EE2BD26E3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8E70-0D95-44DF-877B-AFA4DAB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7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898D7-409B-4606-9CE9-344D22ED7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109" y="1657999"/>
            <a:ext cx="9901382" cy="3015600"/>
          </a:xfrm>
        </p:spPr>
        <p:txBody>
          <a:bodyPr>
            <a:normAutofit fontScale="90000"/>
          </a:bodyPr>
          <a:lstStyle/>
          <a:p>
            <a:r>
              <a:rPr lang="en-US" altLang="zh-CN" sz="3100" dirty="0" err="1"/>
              <a:t>RoboFDM</a:t>
            </a:r>
            <a:r>
              <a:rPr lang="en-US" altLang="zh-CN" sz="3100" dirty="0"/>
              <a:t>: A Robotic System for Support-Free Fabrication using FDM</a:t>
            </a:r>
            <a:br>
              <a:rPr lang="en-US" altLang="zh-CN" sz="3100" dirty="0"/>
            </a:br>
            <a:br>
              <a:rPr lang="en-US" altLang="zh-CN" sz="3100" dirty="0"/>
            </a:br>
            <a:r>
              <a:rPr lang="en-US" altLang="zh-CN" sz="3100" dirty="0"/>
              <a:t>Chopper: Partitioning Models into 3D-Printable Parts</a:t>
            </a:r>
            <a:br>
              <a:rPr lang="en-US" altLang="zh-CN" sz="3100" dirty="0"/>
            </a:br>
            <a:br>
              <a:rPr lang="en-US" altLang="zh-CN" sz="3100" dirty="0"/>
            </a:br>
            <a:r>
              <a:rPr lang="en-US" altLang="zh-CN" sz="3100" dirty="0"/>
              <a:t>Mean Curvature Skeletons</a:t>
            </a:r>
            <a:br>
              <a:rPr lang="en-US" altLang="zh-CN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169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3513F-89A7-43E7-A024-28CEB06C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评判标准、目标函数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F9E57-FBE0-497D-B4AF-2A2617DC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8491" cy="1684193"/>
          </a:xfrm>
        </p:spPr>
        <p:txBody>
          <a:bodyPr/>
          <a:lstStyle/>
          <a:p>
            <a:r>
              <a:rPr lang="zh-CN" altLang="en-US" dirty="0"/>
              <a:t>多种标准来评价分割节点。通过调整不同标准的权重来实现不同的目标得到相应的结果。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12A975-53B2-4863-87CF-DA2D88B68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4" y="5557548"/>
            <a:ext cx="24574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8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97C7B-A6D0-4E41-B414-52E8D6D4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RoboFDM</a:t>
            </a:r>
            <a:r>
              <a:rPr lang="en-US" altLang="zh-CN" dirty="0"/>
              <a:t>: A Robotic System for Support-Free Fabrication using FDM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ECA48-7700-4DB8-AA14-DDB7C19E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8491" cy="1194666"/>
          </a:xfrm>
        </p:spPr>
        <p:txBody>
          <a:bodyPr/>
          <a:lstStyle/>
          <a:p>
            <a:r>
              <a:rPr lang="zh-CN" altLang="en-US" dirty="0"/>
              <a:t>采取和</a:t>
            </a:r>
            <a:r>
              <a:rPr lang="en-US" altLang="zh-CN" dirty="0"/>
              <a:t>chopper</a:t>
            </a:r>
            <a:r>
              <a:rPr lang="zh-CN" altLang="en-US" dirty="0"/>
              <a:t>相同采样策略来确定分割平面。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1A7FDD-8096-4299-93D9-7EE669F3C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63" y="4351733"/>
            <a:ext cx="59531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9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262BD-D598-4360-9683-CA741927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RoboFDM</a:t>
            </a:r>
            <a:r>
              <a:rPr lang="en-US" altLang="zh-CN" sz="3600" dirty="0"/>
              <a:t>: A Robotic System for Support-Free Fabrication using FDM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47CC12-80C4-464E-BB95-546060F88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8" y="1690688"/>
            <a:ext cx="10666203" cy="28184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A9C33F-E2A3-40CE-9E77-7104686A1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6" y="5053697"/>
            <a:ext cx="59531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8C6FC-D44A-48A3-9753-201F9396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Mean Curvature Skeletons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4993C8-903A-4786-B9C1-3CF178E3A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9699"/>
            <a:ext cx="10515600" cy="2298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4B14D3-FF8B-40A4-91ED-05C7D60EABE6}"/>
              </a:ext>
            </a:extLst>
          </p:cNvPr>
          <p:cNvSpPr txBox="1"/>
          <p:nvPr/>
        </p:nvSpPr>
        <p:spPr>
          <a:xfrm>
            <a:off x="3202708" y="5708072"/>
            <a:ext cx="5786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medial axis skeletons</a:t>
            </a:r>
            <a:r>
              <a:rPr lang="zh-CN" altLang="en-US" sz="2400" dirty="0"/>
              <a:t>（中轴变换）</a:t>
            </a:r>
            <a:r>
              <a:rPr lang="en-US" altLang="zh-CN" sz="2400" dirty="0"/>
              <a:t> </a:t>
            </a:r>
            <a:r>
              <a:rPr lang="zh-CN" altLang="en-US" sz="2400" dirty="0"/>
              <a:t>、</a:t>
            </a:r>
            <a:r>
              <a:rPr lang="en-US" altLang="zh-CN" sz="2400" dirty="0"/>
              <a:t> curve skeletons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086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549CD6-51FA-425D-8154-29BFD25CA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2" y="1590909"/>
            <a:ext cx="11647055" cy="26824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AA7874-E802-4CCC-869E-62D07380673D}"/>
              </a:ext>
            </a:extLst>
          </p:cNvPr>
          <p:cNvSpPr/>
          <p:nvPr/>
        </p:nvSpPr>
        <p:spPr>
          <a:xfrm>
            <a:off x="1175606" y="528843"/>
            <a:ext cx="22236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5699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F6D0E-6CEA-45D4-B769-405D650B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平均曲率流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9D057-7FD1-4E36-ABE9-15D98A10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中轴骨架定义为最大内接球中心的轨迹，体现在三维图形中便是所有二维组件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MCF</a:t>
            </a:r>
            <a:r>
              <a:rPr lang="zh-CN" altLang="en-US" dirty="0"/>
              <a:t>，每个表面点沿着其反法线不断迭代运动，其速度与局部的平均曲率成正比</a:t>
            </a:r>
            <a:endParaRPr lang="en-US" altLang="zh-CN" dirty="0"/>
          </a:p>
          <a:p>
            <a:r>
              <a:rPr lang="en-US" altLang="zh-CN" dirty="0"/>
              <a:t>MCF</a:t>
            </a:r>
            <a:r>
              <a:rPr lang="zh-CN" altLang="en-US" dirty="0"/>
              <a:t>特性，揭示其与曲线骨架提取之间的紧密关系。</a:t>
            </a:r>
            <a:endParaRPr lang="en-US" altLang="zh-CN" dirty="0"/>
          </a:p>
          <a:p>
            <a:r>
              <a:rPr lang="zh-CN" altLang="en-US" dirty="0"/>
              <a:t>分析</a:t>
            </a:r>
            <a:r>
              <a:rPr lang="en-US" altLang="zh-CN" dirty="0"/>
              <a:t>MCF</a:t>
            </a:r>
            <a:r>
              <a:rPr lang="zh-CN" altLang="en-US" dirty="0"/>
              <a:t>相较于其他流更能够体现出三维模型的局部各向异性。</a:t>
            </a:r>
            <a:endParaRPr lang="en-US" altLang="zh-CN" dirty="0"/>
          </a:p>
          <a:p>
            <a:r>
              <a:rPr lang="zh-CN" altLang="en-US" dirty="0"/>
              <a:t>驱动流向极端来获取骨架结构</a:t>
            </a:r>
            <a:endParaRPr lang="en-US" altLang="zh-CN" dirty="0"/>
          </a:p>
          <a:p>
            <a:r>
              <a:rPr lang="zh-CN" altLang="en-US" dirty="0"/>
              <a:t>为了确保快速收缩采用拉普拉斯平滑约束。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861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A960C9-54E7-4AA6-8C30-5625AE47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16" y="692727"/>
            <a:ext cx="6078733" cy="58366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5D90F4-A4FB-4482-B68A-774E348DEBD0}"/>
              </a:ext>
            </a:extLst>
          </p:cNvPr>
          <p:cNvSpPr/>
          <p:nvPr/>
        </p:nvSpPr>
        <p:spPr>
          <a:xfrm>
            <a:off x="8170552" y="2902587"/>
            <a:ext cx="2506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单纯的曲线骨架有时候不能够完全正确的显示模型的信息。</a:t>
            </a:r>
            <a:endParaRPr lang="en-US" altLang="zh-CN" sz="2400" dirty="0"/>
          </a:p>
          <a:p>
            <a:r>
              <a:rPr lang="zh-CN" altLang="en-US" sz="2400" dirty="0"/>
              <a:t>骨架保持在模型内部。</a:t>
            </a:r>
          </a:p>
        </p:txBody>
      </p:sp>
    </p:spTree>
    <p:extLst>
      <p:ext uri="{BB962C8B-B14F-4D97-AF65-F5344CB8AC3E}">
        <p14:creationId xmlns:p14="http://schemas.microsoft.com/office/powerpoint/2010/main" val="233290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F5A55-955A-435F-BAB1-642E60F9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Chopper: Partitioning Models into 3D-Printable Parts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C24E29-7CC5-42B8-B5D1-50BF7C3F5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2" y="2019300"/>
            <a:ext cx="6543675" cy="2819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B896C7-D423-4DB2-B66D-57EEED7E1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4" y="5557548"/>
            <a:ext cx="2457450" cy="6381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6D24E78-B4E5-48D7-9E0F-0CBD2EDD678F}"/>
              </a:ext>
            </a:extLst>
          </p:cNvPr>
          <p:cNvSpPr txBox="1"/>
          <p:nvPr/>
        </p:nvSpPr>
        <p:spPr>
          <a:xfrm>
            <a:off x="10104582" y="2828835"/>
            <a:ext cx="1394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其开始主要目的是为了满足打印机容量</a:t>
            </a:r>
          </a:p>
        </p:txBody>
      </p:sp>
    </p:spTree>
    <p:extLst>
      <p:ext uri="{BB962C8B-B14F-4D97-AF65-F5344CB8AC3E}">
        <p14:creationId xmlns:p14="http://schemas.microsoft.com/office/powerpoint/2010/main" val="68930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85B503-3467-498F-8F82-527FD4B8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50" y="0"/>
            <a:ext cx="5177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9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90FED-D0E7-46A5-BAA7-65AFB208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集束搜索</a:t>
            </a:r>
            <a:r>
              <a:rPr lang="en-US" altLang="zh-CN" dirty="0"/>
              <a:t>BSP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DB5A6-00B8-481B-BA07-439F81CD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搜索前</a:t>
            </a:r>
            <a:r>
              <a:rPr lang="en-US" altLang="zh-CN" dirty="0"/>
              <a:t>M</a:t>
            </a:r>
            <a:r>
              <a:rPr lang="zh-CN" altLang="en-US" dirty="0"/>
              <a:t>个最符合条件的节点，</a:t>
            </a:r>
            <a:r>
              <a:rPr lang="en-US" altLang="zh-CN" dirty="0"/>
              <a:t>m</a:t>
            </a:r>
            <a:r>
              <a:rPr lang="zh-CN" altLang="en-US" dirty="0"/>
              <a:t>是集束的宽度，主要目的是减少搜索所占用的空间和时间，每一次深度扩展时，去掉质量差的节点，保留质量高的节点。</a:t>
            </a:r>
            <a:endParaRPr lang="en-US" altLang="zh-CN" dirty="0"/>
          </a:p>
          <a:p>
            <a:r>
              <a:rPr lang="zh-CN" altLang="en-US" dirty="0"/>
              <a:t>节点排序时用代价函数评价，留下固定数量的节点</a:t>
            </a:r>
          </a:p>
        </p:txBody>
      </p:sp>
    </p:spTree>
    <p:extLst>
      <p:ext uri="{BB962C8B-B14F-4D97-AF65-F5344CB8AC3E}">
        <p14:creationId xmlns:p14="http://schemas.microsoft.com/office/powerpoint/2010/main" val="78932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274</Words>
  <Application>Microsoft Office PowerPoint</Application>
  <PresentationFormat>宽屏</PresentationFormat>
  <Paragraphs>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RoboFDM: A Robotic System for Support-Free Fabrication using FDM  Chopper: Partitioning Models into 3D-Printable Parts  Mean Curvature Skeletons </vt:lpstr>
      <vt:lpstr>RoboFDM: A Robotic System for Support-Free Fabrication using FDM</vt:lpstr>
      <vt:lpstr>Mean Curvature Skeletons</vt:lpstr>
      <vt:lpstr>PowerPoint 演示文稿</vt:lpstr>
      <vt:lpstr>平均曲率流</vt:lpstr>
      <vt:lpstr>PowerPoint 演示文稿</vt:lpstr>
      <vt:lpstr>Chopper: Partitioning Models into 3D-Printable Parts</vt:lpstr>
      <vt:lpstr>PowerPoint 演示文稿</vt:lpstr>
      <vt:lpstr>集束搜索BSP树</vt:lpstr>
      <vt:lpstr>评判标准、目标函数</vt:lpstr>
      <vt:lpstr>RoboFDM: A Robotic System for Support-Free Fabrication using FDM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RoboFDM: A Robotic System for Support-Free Fabrication using FDM  Chopper: Partitioning Models into 3D-Printable Parts  Mean Curvature Skeletons </dc:title>
  <dc:creator>583087465@qq.com</dc:creator>
  <cp:lastModifiedBy>583087465@qq.com</cp:lastModifiedBy>
  <cp:revision>22</cp:revision>
  <dcterms:created xsi:type="dcterms:W3CDTF">2017-11-09T02:32:46Z</dcterms:created>
  <dcterms:modified xsi:type="dcterms:W3CDTF">2017-11-10T04:26:38Z</dcterms:modified>
</cp:coreProperties>
</file>