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2133-6DC0-42A1-822B-0A0919391F56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D0321-3746-4F93-AF3C-C8FB6CCE6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61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F2B50-F0E2-47C4-87F7-1EC8F7080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3C8663-B1AD-480F-870F-A4F0CD263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1AE52-1052-41C0-9604-D2C6B8A9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B056-3579-4B7C-A989-76A9848EECCF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23B03-CDC3-4E53-9917-832A9BBA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D9BA1-54BA-49C2-A9A1-78E76DA6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FCA1-1637-4B89-86B6-03E0F6099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55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1F91E-C768-4639-B323-C1430D4E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D22C87-3B8F-493C-B5D2-22720FE03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5CA57-882C-42CE-8D64-5F3DB3D4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B056-3579-4B7C-A989-76A9848EECCF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B3C00-B951-49A0-AEBD-CC021115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964F4-1212-4352-9E9C-1C85CE57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FCA1-1637-4B89-86B6-03E0F6099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00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EEE3CA-CB02-4632-8800-BA78ECA86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AC9F94-52B9-47CC-BB0A-6DBA88041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C9DA7-9899-4DD9-A85F-F7E272B4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B056-3579-4B7C-A989-76A9848EECCF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04744-466C-4EC1-BFF7-814DA760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F977C3-5EC0-4A77-8491-02935FD3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FCA1-1637-4B89-86B6-03E0F6099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8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50730-1296-48AA-B37F-CB7EBFC9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CA60B-43FA-4087-820A-9B5A64DDA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21E02-0113-4945-B970-9B7EE8F3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B056-3579-4B7C-A989-76A9848EECCF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57BD5-CDA1-4EC7-A331-1FD5C7A0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BAC33E-FBAC-4E0B-A136-71F1BCEE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FCA1-1637-4B89-86B6-03E0F6099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8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06ADF-FDAA-43D2-8449-57A30B2D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F6DD77-DB1E-4B52-A551-0AC6AB98D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2397D-4242-488C-BBBD-7DC2AE62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B056-3579-4B7C-A989-76A9848EECCF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51B99-AE32-4CE1-8654-BAC92C1D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F1805-D763-4D6B-9B17-7AF60A87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FCA1-1637-4B89-86B6-03E0F6099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34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E52B6-B56B-40CC-98D9-0D79F83B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A9CCA-4E01-41D6-B3E6-761E53A66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4BA081-99D0-449B-A807-01894EE43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843698-9700-4D62-9A29-2F42C14D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B056-3579-4B7C-A989-76A9848EECCF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C01CD5-3BAA-4E74-B64C-A42ACDFE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0C293D-EAB4-4317-A761-7E045D4F2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FCA1-1637-4B89-86B6-03E0F6099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04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C2DDA-A53D-4576-AD04-76FE168B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4BCA48-80A2-4E38-9203-82B519B26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A88F46-675D-4D1C-B8D5-A7308F312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D5A023-ED96-496A-AA5F-6A6764487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2C8BE2-F435-4481-95F2-617B98272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AEB020-380C-4ACE-BA54-5A316CC9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B056-3579-4B7C-A989-76A9848EECCF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0777D5-8D71-43B5-908A-D386EDC6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46E42F-13FA-435B-AD75-113BEB02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FCA1-1637-4B89-86B6-03E0F6099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63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A8B0B-944B-4ED3-829E-C905BD8C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B8B898-B8FE-45CC-8651-96F7CCBA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B056-3579-4B7C-A989-76A9848EECCF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01A462-D424-4112-9B77-BBDC4BD5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366CC0-8E81-4DFF-97C4-84240972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FCA1-1637-4B89-86B6-03E0F6099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38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5D95C0-1786-40AD-9514-03153198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B056-3579-4B7C-A989-76A9848EECCF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5B43DC-EED3-4F77-884F-8F9F4F29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89B516-50FC-4E62-B6E0-DA3C3CFB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FCA1-1637-4B89-86B6-03E0F6099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2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C6D0A-5C7E-4701-A3B0-15D03A06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E3973-D331-4EA6-8918-8A12B4E8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7E44AB-37DA-47B7-9892-64E955228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C583B-0297-44B4-BF61-AAE4E726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B056-3579-4B7C-A989-76A9848EECCF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5EC7A2-C0CC-4346-AEEF-C3E8FB80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61C00A-CB04-44D3-A972-9B9464CD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FCA1-1637-4B89-86B6-03E0F6099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55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07FD5-FF7F-4D2D-A530-D6D7C40B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4A6E76-A937-441B-992D-B9C3EDDFD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ADC281-A437-4A70-BC8A-002B366B3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16D417-827F-4F74-9405-184272D5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B056-3579-4B7C-A989-76A9848EECCF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0E98E7-47E9-4721-907E-5325B690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ECF7C8-B2D0-46FA-83AD-7248612F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FCA1-1637-4B89-86B6-03E0F6099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2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407659-D2E5-409B-8921-A9C2B343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706978-F2B3-42A7-8D10-334D0D03D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B3DA9-F9A6-459F-9C25-018715992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DB056-3579-4B7C-A989-76A9848EECCF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20871-9FA7-40A4-B5B0-44DEC409F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9AF49-958F-4696-8695-8DD28E6FA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EFCA1-1637-4B89-86B6-03E0F6099F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3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8E674-A953-4E56-B43F-03FF8110A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250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RoboFDM</a:t>
            </a:r>
            <a:r>
              <a:rPr lang="en-US" altLang="zh-CN" dirty="0"/>
              <a:t>: A Robotic System for Support-Free Fabrication using FDM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8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CEC3D22-6885-4158-B337-E7B8309CA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759" y="1306657"/>
            <a:ext cx="6819900" cy="41338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9FA43AC-A3EB-478F-A6BB-4B956546A39D}"/>
              </a:ext>
            </a:extLst>
          </p:cNvPr>
          <p:cNvSpPr txBox="1"/>
          <p:nvPr/>
        </p:nvSpPr>
        <p:spPr>
          <a:xfrm>
            <a:off x="4290291" y="5911272"/>
            <a:ext cx="366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基本思想：找寻分割面和加工方向</a:t>
            </a:r>
          </a:p>
        </p:txBody>
      </p:sp>
    </p:spTree>
    <p:extLst>
      <p:ext uri="{BB962C8B-B14F-4D97-AF65-F5344CB8AC3E}">
        <p14:creationId xmlns:p14="http://schemas.microsoft.com/office/powerpoint/2010/main" val="407618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AFD138-EDCF-4E4B-B260-BEC8B1925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27" y="1551513"/>
            <a:ext cx="11286836" cy="392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3E10E4C-273B-4BDF-9573-70F0EB420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1" y="632231"/>
            <a:ext cx="10666203" cy="28184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F4B0B11-3FD5-47A3-997F-CAC90FFA76FF}"/>
              </a:ext>
            </a:extLst>
          </p:cNvPr>
          <p:cNvSpPr txBox="1"/>
          <p:nvPr/>
        </p:nvSpPr>
        <p:spPr>
          <a:xfrm>
            <a:off x="214567" y="5144656"/>
            <a:ext cx="4425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找寻打印基准平面，每一部分自支撑，分为多个部分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701B8E-D50E-4E30-A6D2-FA11448E6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685" y="3496907"/>
            <a:ext cx="74199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3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ADE0C-0896-4F33-897B-53138F0B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施加约束调整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D575B-0107-405D-9095-5D0981CB0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06891" cy="1351684"/>
          </a:xfrm>
        </p:spPr>
        <p:txBody>
          <a:bodyPr/>
          <a:lstStyle/>
          <a:p>
            <a:r>
              <a:rPr lang="zh-CN" altLang="en-US" dirty="0"/>
              <a:t>避免干涉：分离平面不相交、基面相对。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559644-15CC-46C6-A452-1F44BF0A6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20" y="3210646"/>
            <a:ext cx="68770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0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6BA75-DE21-4FDE-A876-B028A547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细化分割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05998-C463-418B-AB17-C5E0EF29E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平面扰动</a:t>
            </a:r>
            <a:endParaRPr lang="en-US" altLang="zh-CN" dirty="0"/>
          </a:p>
          <a:p>
            <a:r>
              <a:rPr lang="zh-CN" altLang="en-US" dirty="0"/>
              <a:t>合并区域</a:t>
            </a:r>
            <a:endParaRPr lang="en-US" altLang="zh-CN" dirty="0"/>
          </a:p>
          <a:p>
            <a:r>
              <a:rPr lang="zh-CN" altLang="en-US" dirty="0"/>
              <a:t>分割（危险区域大的进行分割，直到所有部分都达到安全区域。）</a:t>
            </a:r>
          </a:p>
        </p:txBody>
      </p:sp>
    </p:spTree>
    <p:extLst>
      <p:ext uri="{BB962C8B-B14F-4D97-AF65-F5344CB8AC3E}">
        <p14:creationId xmlns:p14="http://schemas.microsoft.com/office/powerpoint/2010/main" val="303157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87D9E-65DC-410D-96B8-4C32AC47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B18-17BE-4F51-90DA-EB6D053B0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速度</a:t>
            </a:r>
            <a:endParaRPr lang="en-US" altLang="zh-CN" dirty="0"/>
          </a:p>
          <a:p>
            <a:r>
              <a:rPr lang="zh-CN" altLang="en-US" dirty="0"/>
              <a:t>尺寸</a:t>
            </a:r>
            <a:endParaRPr lang="en-US" altLang="zh-CN" dirty="0"/>
          </a:p>
          <a:p>
            <a:r>
              <a:rPr lang="zh-CN" altLang="en-US" dirty="0"/>
              <a:t>成本</a:t>
            </a:r>
            <a:endParaRPr lang="en-US" altLang="zh-CN" dirty="0"/>
          </a:p>
          <a:p>
            <a:r>
              <a:rPr lang="zh-CN" altLang="en-US" dirty="0"/>
              <a:t>复杂结构</a:t>
            </a:r>
            <a:endParaRPr lang="en-US" altLang="zh-CN" dirty="0"/>
          </a:p>
          <a:p>
            <a:r>
              <a:rPr lang="zh-CN" altLang="en-US" dirty="0"/>
              <a:t>碰撞约束</a:t>
            </a:r>
          </a:p>
        </p:txBody>
      </p:sp>
    </p:spTree>
    <p:extLst>
      <p:ext uri="{BB962C8B-B14F-4D97-AF65-F5344CB8AC3E}">
        <p14:creationId xmlns:p14="http://schemas.microsoft.com/office/powerpoint/2010/main" val="346695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77</Words>
  <Application>Microsoft Office PowerPoint</Application>
  <PresentationFormat>宽屏</PresentationFormat>
  <Paragraphs>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RoboFDM: A Robotic System for Support-Free Fabrication using FDM</vt:lpstr>
      <vt:lpstr>PowerPoint 演示文稿</vt:lpstr>
      <vt:lpstr>PowerPoint 演示文稿</vt:lpstr>
      <vt:lpstr>PowerPoint 演示文稿</vt:lpstr>
      <vt:lpstr>施加约束调整</vt:lpstr>
      <vt:lpstr>细化分割</vt:lpstr>
      <vt:lpstr>局限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RoboFDM: A Robotic System for Support-Free Fabrication using FDM</dc:title>
  <dc:creator>583087465@qq.com</dc:creator>
  <cp:lastModifiedBy>583087465@qq.com</cp:lastModifiedBy>
  <cp:revision>9</cp:revision>
  <dcterms:created xsi:type="dcterms:W3CDTF">2017-10-27T01:20:44Z</dcterms:created>
  <dcterms:modified xsi:type="dcterms:W3CDTF">2017-10-27T05:23:40Z</dcterms:modified>
</cp:coreProperties>
</file>