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A4FC33F-8DC5-4871-B866-0A18589D38FB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1EE6A23-FD12-45F9-B832-9BC7D35928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25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C33F-8DC5-4871-B866-0A18589D38FB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6A23-FD12-45F9-B832-9BC7D359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2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C33F-8DC5-4871-B866-0A18589D38FB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6A23-FD12-45F9-B832-9BC7D359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4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C33F-8DC5-4871-B866-0A18589D38FB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6A23-FD12-45F9-B832-9BC7D359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1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C33F-8DC5-4871-B866-0A18589D38FB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6A23-FD12-45F9-B832-9BC7D35928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38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C33F-8DC5-4871-B866-0A18589D38FB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6A23-FD12-45F9-B832-9BC7D359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C33F-8DC5-4871-B866-0A18589D38FB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6A23-FD12-45F9-B832-9BC7D359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C33F-8DC5-4871-B866-0A18589D38FB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6A23-FD12-45F9-B832-9BC7D359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1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C33F-8DC5-4871-B866-0A18589D38FB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6A23-FD12-45F9-B832-9BC7D359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4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C33F-8DC5-4871-B866-0A18589D38FB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6A23-FD12-45F9-B832-9BC7D359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9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C33F-8DC5-4871-B866-0A18589D38FB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6A23-FD12-45F9-B832-9BC7D359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1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A4FC33F-8DC5-4871-B866-0A18589D38FB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1EE6A23-FD12-45F9-B832-9BC7D359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9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5344F-6CC6-43CC-9983-74F25726A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荒野行动三周年大活动方案分析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71652A-950F-4CEA-9016-0ADBD9261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2020.11.12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6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46020-A0B6-493A-9443-DC73C79E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09CEA-6D30-4F6B-A839-36B0CF7B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1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24F64-F181-49FF-A314-18D4944A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855D0-2476-479E-832C-F0EEBA7B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8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ED101-C228-4A68-A690-F88F2CDA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CD4F5-5C97-4D28-83E1-14CBD88C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0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CD733-F08D-401D-9368-1B3B42D4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5FBCC-E3FD-49B3-9E72-95380C43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荒野行动在</a:t>
            </a:r>
            <a:r>
              <a:rPr lang="en-US" altLang="zh-CN" dirty="0"/>
              <a:t>11.1</a:t>
            </a:r>
            <a:r>
              <a:rPr lang="zh-CN" altLang="en-US" dirty="0"/>
              <a:t>上线了三周年大活动</a:t>
            </a:r>
            <a:r>
              <a:rPr lang="en-US" altLang="zh-CN" dirty="0"/>
              <a:t>, </a:t>
            </a:r>
            <a:r>
              <a:rPr lang="zh-CN" altLang="en-US" dirty="0"/>
              <a:t>活动持续</a:t>
            </a:r>
            <a:r>
              <a:rPr lang="en-US" altLang="zh-CN" dirty="0"/>
              <a:t>25</a:t>
            </a:r>
            <a:r>
              <a:rPr lang="zh-CN" altLang="en-US" dirty="0"/>
              <a:t>天</a:t>
            </a:r>
            <a:r>
              <a:rPr lang="en-US" altLang="zh-CN" dirty="0"/>
              <a:t>, 11.11</a:t>
            </a:r>
            <a:r>
              <a:rPr lang="zh-CN" altLang="en-US" dirty="0"/>
              <a:t>为</a:t>
            </a:r>
            <a:r>
              <a:rPr lang="en-US" altLang="zh-CN" dirty="0" err="1"/>
              <a:t>PeakDay</a:t>
            </a:r>
            <a:endParaRPr lang="en-US" altLang="zh-CN" dirty="0"/>
          </a:p>
          <a:p>
            <a:pPr lvl="1"/>
            <a:r>
              <a:rPr lang="en-US" altLang="zh-CN" dirty="0" err="1"/>
              <a:t>PeakDay</a:t>
            </a:r>
            <a:r>
              <a:rPr lang="zh-CN" altLang="en-US" dirty="0"/>
              <a:t>开放了一张全新的地图以及少量其他活动</a:t>
            </a:r>
            <a:endParaRPr lang="en-US" altLang="zh-CN" dirty="0"/>
          </a:p>
          <a:p>
            <a:r>
              <a:rPr lang="zh-CN" altLang="en-US" dirty="0"/>
              <a:t>活动一上线就迅速的从日本畅销榜</a:t>
            </a:r>
            <a:r>
              <a:rPr lang="en-US" altLang="zh-CN" dirty="0"/>
              <a:t>10</a:t>
            </a:r>
            <a:r>
              <a:rPr lang="zh-CN" altLang="en-US" dirty="0"/>
              <a:t>名开外攀升至第</a:t>
            </a:r>
            <a:r>
              <a:rPr lang="en-US" altLang="zh-CN" dirty="0"/>
              <a:t>1</a:t>
            </a:r>
            <a:r>
              <a:rPr lang="zh-CN" altLang="en-US" dirty="0"/>
              <a:t>名</a:t>
            </a:r>
            <a:endParaRPr lang="en-US" altLang="zh-CN" dirty="0"/>
          </a:p>
          <a:p>
            <a:r>
              <a:rPr lang="zh-CN" altLang="en-US" dirty="0"/>
              <a:t>活动期间始终未跌出日本畅销榜前</a:t>
            </a:r>
            <a:r>
              <a:rPr lang="en-US" altLang="zh-CN" dirty="0"/>
              <a:t>6, </a:t>
            </a:r>
            <a:r>
              <a:rPr lang="zh-CN" altLang="en-US" dirty="0"/>
              <a:t>营收表现良好 </a:t>
            </a:r>
            <a:endParaRPr lang="en-US" altLang="zh-CN" dirty="0"/>
          </a:p>
          <a:p>
            <a:r>
              <a:rPr lang="zh-CN" altLang="en-US" dirty="0"/>
              <a:t>活动上线与</a:t>
            </a:r>
            <a:r>
              <a:rPr lang="en-US" altLang="zh-CN" dirty="0" err="1"/>
              <a:t>PeakDay</a:t>
            </a:r>
            <a:r>
              <a:rPr lang="zh-CN" altLang="en-US" dirty="0"/>
              <a:t>时均在日本</a:t>
            </a:r>
            <a:r>
              <a:rPr lang="en-US" altLang="zh-CN" dirty="0"/>
              <a:t>twitter</a:t>
            </a:r>
            <a:r>
              <a:rPr lang="zh-CN" altLang="en-US" dirty="0"/>
              <a:t>收获较高的话题度</a:t>
            </a:r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9F8DD38F-B7C6-4520-B467-B726A1CAA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" y="4049196"/>
            <a:ext cx="6859060" cy="2443044"/>
          </a:xfrm>
          <a:prstGeom prst="rect">
            <a:avLst/>
          </a:prstGeom>
        </p:spPr>
      </p:pic>
      <p:pic>
        <p:nvPicPr>
          <p:cNvPr id="9" name="图片 8" descr="图形用户界面, 图表&#10;&#10;描述已自动生成">
            <a:extLst>
              <a:ext uri="{FF2B5EF4-FFF2-40B4-BE49-F238E27FC236}">
                <a16:creationId xmlns:a16="http://schemas.microsoft.com/office/drawing/2014/main" id="{106C0ACA-E0B8-44F2-B6F4-DEDB5E8B8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32" y="2569213"/>
            <a:ext cx="2372659" cy="37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7E0E2-F2EB-449F-A620-86244297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934D7-D00F-4F33-8E53-DEACEEF5A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荒野行动三周年活动整体是一个围绕新转蛋进行的大型营收向活动</a:t>
            </a:r>
            <a:endParaRPr lang="en-US" altLang="zh-CN" dirty="0"/>
          </a:p>
          <a:p>
            <a:pPr lvl="1"/>
            <a:r>
              <a:rPr lang="zh-CN" altLang="en-US" dirty="0"/>
              <a:t>活跃</a:t>
            </a:r>
            <a:r>
              <a:rPr lang="en-US" altLang="zh-CN" dirty="0"/>
              <a:t>, </a:t>
            </a:r>
            <a:r>
              <a:rPr lang="zh-CN" altLang="en-US" dirty="0"/>
              <a:t>回流相关的内容非常少</a:t>
            </a:r>
            <a:endParaRPr lang="en-US" altLang="zh-CN" dirty="0"/>
          </a:p>
          <a:p>
            <a:pPr lvl="1"/>
            <a:r>
              <a:rPr lang="zh-CN" altLang="en-US" dirty="0"/>
              <a:t>将社交融入在很多营收活动中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51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B07BD-312E-4E1F-AE72-1E8F809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409A8-24B3-454F-A655-D374922B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荒野行动三周年大活动分析</a:t>
            </a:r>
            <a:endParaRPr lang="en-US" altLang="zh-CN" dirty="0"/>
          </a:p>
          <a:p>
            <a:pPr lvl="1"/>
            <a:r>
              <a:rPr lang="zh-CN" altLang="en-US" dirty="0"/>
              <a:t>内容概述</a:t>
            </a:r>
            <a:endParaRPr lang="en-US" altLang="zh-CN" dirty="0"/>
          </a:p>
          <a:p>
            <a:pPr lvl="1"/>
            <a:r>
              <a:rPr lang="zh-CN" altLang="en-US" dirty="0"/>
              <a:t>营收活动</a:t>
            </a:r>
            <a:endParaRPr lang="en-US" altLang="zh-CN" dirty="0"/>
          </a:p>
          <a:p>
            <a:pPr lvl="1"/>
            <a:r>
              <a:rPr lang="zh-CN" altLang="en-US" dirty="0"/>
              <a:t>其他活动</a:t>
            </a:r>
            <a:endParaRPr lang="en-US" altLang="zh-CN" dirty="0"/>
          </a:p>
          <a:p>
            <a:r>
              <a:rPr lang="zh-CN" altLang="en-US" dirty="0"/>
              <a:t>学习与反思</a:t>
            </a:r>
            <a:endParaRPr lang="en-US" altLang="zh-CN" dirty="0"/>
          </a:p>
          <a:p>
            <a:pPr lvl="1"/>
            <a:r>
              <a:rPr lang="zh-CN" altLang="en-US" dirty="0"/>
              <a:t>它山之石可以攻玉</a:t>
            </a:r>
            <a:endParaRPr lang="en-US" altLang="zh-CN" dirty="0"/>
          </a:p>
          <a:p>
            <a:pPr lvl="1"/>
            <a:r>
              <a:rPr lang="zh-CN" altLang="en-US" dirty="0"/>
              <a:t>如果我来做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371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5784-E7EC-4F3C-B8EC-F81F7A91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A0435-1424-431F-A617-AB1FD36611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整体结构和我们大活动相同</a:t>
            </a:r>
            <a:r>
              <a:rPr lang="en-US" altLang="zh-CN" dirty="0"/>
              <a:t>, </a:t>
            </a:r>
            <a:r>
              <a:rPr lang="zh-CN" altLang="en-US" dirty="0"/>
              <a:t>有一个单独的活动主体</a:t>
            </a:r>
            <a:r>
              <a:rPr lang="en-US" altLang="zh-CN" dirty="0"/>
              <a:t>, </a:t>
            </a:r>
            <a:r>
              <a:rPr lang="zh-CN" altLang="en-US" dirty="0"/>
              <a:t>以及一系列通过活动界面呈现的周边任务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4049A6-716E-49BE-B051-EE9967B171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6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469E6-9B7D-4DB9-8A8D-F020C750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活跃活动</a:t>
            </a:r>
            <a:r>
              <a:rPr lang="en-US" altLang="zh-CN" dirty="0"/>
              <a:t>:  </a:t>
            </a:r>
            <a:r>
              <a:rPr lang="zh-CN" altLang="en-US" dirty="0"/>
              <a:t>战队逸闻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BAA95-472F-4145-8B70-151AB4021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三周年活动主体内容</a:t>
            </a:r>
            <a:r>
              <a:rPr lang="en-US" altLang="zh-CN" dirty="0"/>
              <a:t>, </a:t>
            </a:r>
            <a:r>
              <a:rPr lang="zh-CN" altLang="en-US" dirty="0"/>
              <a:t>占据最主要的入口</a:t>
            </a:r>
            <a:endParaRPr lang="en-US" altLang="zh-CN" dirty="0"/>
          </a:p>
          <a:p>
            <a:r>
              <a:rPr lang="zh-CN" altLang="en-US" dirty="0"/>
              <a:t>对新出的五套服装进行了角色化的包装</a:t>
            </a:r>
            <a:endParaRPr lang="en-US" altLang="zh-CN" dirty="0"/>
          </a:p>
          <a:p>
            <a:pPr lvl="1"/>
            <a:r>
              <a:rPr lang="zh-CN" altLang="en-US" dirty="0"/>
              <a:t>将每一套服装都包装成一个角色</a:t>
            </a:r>
            <a:r>
              <a:rPr lang="en-US" altLang="zh-CN" dirty="0"/>
              <a:t>, </a:t>
            </a:r>
            <a:r>
              <a:rPr lang="zh-CN" altLang="en-US" dirty="0"/>
              <a:t>并辅以相对应的故事以及</a:t>
            </a:r>
            <a:r>
              <a:rPr lang="en-US" altLang="zh-CN" dirty="0"/>
              <a:t>2</a:t>
            </a:r>
            <a:r>
              <a:rPr lang="zh-CN" altLang="en-US" dirty="0"/>
              <a:t>个局内任务</a:t>
            </a:r>
            <a:endParaRPr lang="en-US" altLang="zh-CN" dirty="0"/>
          </a:p>
          <a:p>
            <a:pPr lvl="2"/>
            <a:r>
              <a:rPr lang="zh-CN" altLang="en-US" dirty="0"/>
              <a:t>完成后可获得少量奖励</a:t>
            </a:r>
            <a:endParaRPr lang="en-US" altLang="zh-CN" dirty="0"/>
          </a:p>
          <a:p>
            <a:pPr lvl="1"/>
            <a:r>
              <a:rPr lang="zh-CN" altLang="en-US" dirty="0"/>
              <a:t>玩家以旁观者视角参与故事</a:t>
            </a:r>
            <a:r>
              <a:rPr lang="en-US" altLang="zh-CN" dirty="0"/>
              <a:t>, </a:t>
            </a:r>
            <a:r>
              <a:rPr lang="zh-CN" altLang="en-US" dirty="0"/>
              <a:t>在对话中不同的选择可以获得不同的好感度</a:t>
            </a:r>
            <a:endParaRPr lang="en-US" altLang="zh-CN" dirty="0"/>
          </a:p>
          <a:p>
            <a:pPr lvl="2"/>
            <a:r>
              <a:rPr lang="zh-CN" altLang="en-US" dirty="0"/>
              <a:t>好感度满后可获得对应角色的头像框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25E7ABC-131C-4D3A-8566-B8FE239632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91322"/>
            <a:ext cx="4481512" cy="20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5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C8B16-BD53-4045-8E4D-A4BFE981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E64F7-3F50-49ED-AAD5-375D3DDF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7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E5259-C8C2-4E0C-A74A-D987BE41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04974-4F3F-4897-81DA-84B8B800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3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0834F-DDA3-48B4-A6A1-B6867AAB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C1475-76BA-4ABC-B9F8-E42D617F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16794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107</TotalTime>
  <Words>265</Words>
  <Application>Microsoft Office PowerPoint</Application>
  <PresentationFormat>宽屏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Century Schoolbook</vt:lpstr>
      <vt:lpstr>Wingdings 2</vt:lpstr>
      <vt:lpstr>风景</vt:lpstr>
      <vt:lpstr>荒野行动三周年大活动方案分析</vt:lpstr>
      <vt:lpstr>概述</vt:lpstr>
      <vt:lpstr>结论</vt:lpstr>
      <vt:lpstr>目录</vt:lpstr>
      <vt:lpstr>内容概述</vt:lpstr>
      <vt:lpstr>活跃活动:  战队逸闻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荒野行动三周年大活动方案分析</dc:title>
  <dc:creator>panda super</dc:creator>
  <cp:lastModifiedBy>Wuyang</cp:lastModifiedBy>
  <cp:revision>9</cp:revision>
  <dcterms:created xsi:type="dcterms:W3CDTF">2020-11-12T15:32:57Z</dcterms:created>
  <dcterms:modified xsi:type="dcterms:W3CDTF">2020-11-15T14:30:42Z</dcterms:modified>
</cp:coreProperties>
</file>