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06065" y="1932305"/>
            <a:ext cx="6579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>
                <a:solidFill>
                  <a:schemeClr val="bg1"/>
                </a:solidFill>
              </a:rPr>
              <a:t>热键修改程序</a:t>
            </a:r>
            <a:endParaRPr lang="zh-CN" altLang="en-US" sz="80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8375" y="4239895"/>
            <a:ext cx="263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岑健平</a:t>
            </a:r>
            <a:r>
              <a:rPr lang="en-US" altLang="zh-CN">
                <a:solidFill>
                  <a:schemeClr val="bg1"/>
                </a:solidFill>
              </a:rPr>
              <a:t>&amp;</a:t>
            </a:r>
            <a:r>
              <a:rPr lang="zh-CN" altLang="en-US">
                <a:solidFill>
                  <a:schemeClr val="bg1"/>
                </a:solidFill>
              </a:rPr>
              <a:t>陆中强</a:t>
            </a:r>
            <a:r>
              <a:rPr lang="en-US" altLang="zh-CN">
                <a:solidFill>
                  <a:schemeClr val="bg1"/>
                </a:solidFill>
              </a:rPr>
              <a:t>&amp;</a:t>
            </a:r>
            <a:r>
              <a:rPr lang="zh-CN" altLang="en-US">
                <a:solidFill>
                  <a:schemeClr val="bg1"/>
                </a:solidFill>
              </a:rPr>
              <a:t>张午阳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29380" y="2825115"/>
            <a:ext cx="5046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1.</a:t>
            </a:r>
            <a:r>
              <a:rPr lang="zh-CN" altLang="en-US" sz="7200">
                <a:solidFill>
                  <a:schemeClr val="bg1"/>
                </a:solidFill>
              </a:rPr>
              <a:t>项目介绍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2270" y="2720975"/>
            <a:ext cx="9331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chemeClr val="bg1"/>
                </a:solidFill>
              </a:rPr>
              <a:t>2.</a:t>
            </a:r>
            <a:r>
              <a:rPr lang="zh-CN" altLang="en-US" sz="7200">
                <a:solidFill>
                  <a:schemeClr val="bg1"/>
                </a:solidFill>
              </a:rPr>
              <a:t>项目功能介绍与展示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97810" y="1167130"/>
            <a:ext cx="63715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1"/>
                </a:solidFill>
              </a:rPr>
              <a:t>1.窗口置顶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</a:rPr>
              <a:t>2.关闭窗口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</a:rPr>
              <a:t>3.窗口最大/最小化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</a:rPr>
              <a:t>4.窗口透明化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</a:rPr>
              <a:t>5.快捷键打开应用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</a:rPr>
              <a:t>6.新建文件夹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en-US" altLang="zh-CN" sz="3200">
                <a:solidFill>
                  <a:schemeClr val="bg1"/>
                </a:solidFill>
              </a:rPr>
              <a:t>7.</a:t>
            </a:r>
            <a:r>
              <a:rPr lang="zh-CN" altLang="en-US" sz="3200">
                <a:solidFill>
                  <a:schemeClr val="bg1"/>
                </a:solidFill>
              </a:rPr>
              <a:t>新建文本文档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en-US" altLang="zh-CN" sz="3200">
                <a:solidFill>
                  <a:schemeClr val="bg1"/>
                </a:solidFill>
              </a:rPr>
              <a:t>8.</a:t>
            </a:r>
            <a:r>
              <a:rPr lang="zh-CN" altLang="en-US" sz="3200">
                <a:solidFill>
                  <a:schemeClr val="bg1"/>
                </a:solidFill>
              </a:rPr>
              <a:t>打开控制面板</a:t>
            </a:r>
            <a:endParaRPr lang="zh-CN" altLang="en-US" sz="3200">
              <a:solidFill>
                <a:schemeClr val="bg1"/>
              </a:solidFill>
            </a:endParaRPr>
          </a:p>
          <a:p>
            <a:pPr algn="ctr"/>
            <a:r>
              <a:rPr lang="en-US" altLang="zh-CN" sz="3200">
                <a:solidFill>
                  <a:schemeClr val="bg1"/>
                </a:solidFill>
              </a:rPr>
              <a:t>9.</a:t>
            </a:r>
            <a:r>
              <a:rPr lang="zh-CN" altLang="en-US" sz="3200">
                <a:solidFill>
                  <a:schemeClr val="bg1"/>
                </a:solidFill>
              </a:rPr>
              <a:t>退出到托盘区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33750" y="2959100"/>
            <a:ext cx="5299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>
                <a:solidFill>
                  <a:schemeClr val="bg1"/>
                </a:solidFill>
              </a:rPr>
              <a:t>3.</a:t>
            </a:r>
            <a:r>
              <a:rPr lang="zh-CN" altLang="en-US" sz="7200">
                <a:solidFill>
                  <a:schemeClr val="bg1"/>
                </a:solidFill>
              </a:rPr>
              <a:t>代码介绍</a:t>
            </a:r>
            <a:endParaRPr lang="zh-CN" altLang="en-US" sz="7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演示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2017-09-18T02:00:23Z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