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Roboto"/>
      <p:regular r:id="rId15"/>
      <p:bold r:id="rId16"/>
      <p:italic r:id="rId17"/>
      <p:boldItalic r:id="rId18"/>
    </p:embeddedFont>
    <p:embeddedFont>
      <p:font typeface="Playfair Display"/>
      <p:regular r:id="rId19"/>
      <p:bold r:id="rId20"/>
      <p:italic r:id="rId21"/>
      <p:boldItalic r:id="rId22"/>
    </p:embeddedFont>
    <p:embeddedFont>
      <p:font typeface="Montserrat"/>
      <p:regular r:id="rId23"/>
      <p:bold r:id="rId24"/>
      <p:italic r:id="rId25"/>
      <p:boldItalic r:id="rId26"/>
    </p:embeddedFont>
    <p:embeddedFont>
      <p:font typeface="Oswald"/>
      <p:regular r:id="rId27"/>
      <p:bold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layfairDisplay-bold.fntdata"/><Relationship Id="rId22" Type="http://schemas.openxmlformats.org/officeDocument/2006/relationships/font" Target="fonts/PlayfairDisplay-boldItalic.fntdata"/><Relationship Id="rId21" Type="http://schemas.openxmlformats.org/officeDocument/2006/relationships/font" Target="fonts/PlayfairDisplay-italic.fntdata"/><Relationship Id="rId24" Type="http://schemas.openxmlformats.org/officeDocument/2006/relationships/font" Target="fonts/Montserrat-bold.fntdata"/><Relationship Id="rId23" Type="http://schemas.openxmlformats.org/officeDocument/2006/relationships/font" Target="fonts/Montserrat-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ontserrat-boldItalic.fntdata"/><Relationship Id="rId25" Type="http://schemas.openxmlformats.org/officeDocument/2006/relationships/font" Target="fonts/Montserrat-italic.fntdata"/><Relationship Id="rId28" Type="http://schemas.openxmlformats.org/officeDocument/2006/relationships/font" Target="fonts/Oswald-bold.fntdata"/><Relationship Id="rId27" Type="http://schemas.openxmlformats.org/officeDocument/2006/relationships/font" Target="fonts/Oswald-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font" Target="fonts/Roboto-regular.fntdata"/><Relationship Id="rId14" Type="http://schemas.openxmlformats.org/officeDocument/2006/relationships/slide" Target="slides/slide9.xml"/><Relationship Id="rId17" Type="http://schemas.openxmlformats.org/officeDocument/2006/relationships/font" Target="fonts/Roboto-italic.fntdata"/><Relationship Id="rId16" Type="http://schemas.openxmlformats.org/officeDocument/2006/relationships/font" Target="fonts/Roboto-bold.fntdata"/><Relationship Id="rId19" Type="http://schemas.openxmlformats.org/officeDocument/2006/relationships/font" Target="fonts/PlayfairDisplay-regular.fntdata"/><Relationship Id="rId18" Type="http://schemas.openxmlformats.org/officeDocument/2006/relationships/font" Target="fonts/Roboto-bold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 name="Shape 54"/>
        <p:cNvGrpSpPr/>
        <p:nvPr/>
      </p:nvGrpSpPr>
      <p:grpSpPr>
        <a:xfrm>
          <a:off x="0" y="0"/>
          <a:ext cx="0" cy="0"/>
          <a:chOff x="0" y="0"/>
          <a:chExt cx="0" cy="0"/>
        </a:xfrm>
      </p:grpSpPr>
      <p:sp>
        <p:nvSpPr>
          <p:cNvPr id="55" name="Google Shape;5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6" name="Google Shape;5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2ea977f533c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2ea977f533c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2ea977f533c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2ea977f533c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ea977f533c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ea977f533c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ea977f533c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ea977f533c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ea977f533c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ea977f533c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ea977f533c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ea977f533c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ea977f533c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ea977f533c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ea977f533c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2ea977f533c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4286250" y="0"/>
            <a:ext cx="723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4358475" y="0"/>
            <a:ext cx="38532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44250" y="1403850"/>
            <a:ext cx="8455500" cy="2146800"/>
          </a:xfrm>
          <a:prstGeom prst="rect">
            <a:avLst/>
          </a:prstGeom>
          <a:solidFill>
            <a:srgbClr val="FFFFFF"/>
          </a:solidFill>
        </p:spPr>
        <p:txBody>
          <a:bodyPr anchorCtr="0" anchor="ctr" bIns="91425" lIns="91425" spcFirstLastPara="1" rIns="91425" wrap="square" tIns="91425">
            <a:normAutofit/>
          </a:bodyPr>
          <a:lstStyle>
            <a:lvl1pPr lvl="0" algn="ctr">
              <a:spcBef>
                <a:spcPts val="0"/>
              </a:spcBef>
              <a:spcAft>
                <a:spcPts val="0"/>
              </a:spcAft>
              <a:buSzPts val="6800"/>
              <a:buFont typeface="Playfair Display"/>
              <a:buNone/>
              <a:defRPr b="1" sz="6800">
                <a:latin typeface="Playfair Display"/>
                <a:ea typeface="Playfair Display"/>
                <a:cs typeface="Playfair Display"/>
                <a:sym typeface="Playfair Display"/>
              </a:defRPr>
            </a:lvl1pPr>
            <a:lvl2pPr lvl="1" algn="ctr">
              <a:spcBef>
                <a:spcPts val="0"/>
              </a:spcBef>
              <a:spcAft>
                <a:spcPts val="0"/>
              </a:spcAft>
              <a:buSzPts val="6800"/>
              <a:buFont typeface="Playfair Display"/>
              <a:buNone/>
              <a:defRPr b="1" sz="6800">
                <a:latin typeface="Playfair Display"/>
                <a:ea typeface="Playfair Display"/>
                <a:cs typeface="Playfair Display"/>
                <a:sym typeface="Playfair Display"/>
              </a:defRPr>
            </a:lvl2pPr>
            <a:lvl3pPr lvl="2" algn="ctr">
              <a:spcBef>
                <a:spcPts val="0"/>
              </a:spcBef>
              <a:spcAft>
                <a:spcPts val="0"/>
              </a:spcAft>
              <a:buSzPts val="6800"/>
              <a:buFont typeface="Playfair Display"/>
              <a:buNone/>
              <a:defRPr b="1" sz="6800">
                <a:latin typeface="Playfair Display"/>
                <a:ea typeface="Playfair Display"/>
                <a:cs typeface="Playfair Display"/>
                <a:sym typeface="Playfair Display"/>
              </a:defRPr>
            </a:lvl3pPr>
            <a:lvl4pPr lvl="3" algn="ctr">
              <a:spcBef>
                <a:spcPts val="0"/>
              </a:spcBef>
              <a:spcAft>
                <a:spcPts val="0"/>
              </a:spcAft>
              <a:buSzPts val="6800"/>
              <a:buFont typeface="Playfair Display"/>
              <a:buNone/>
              <a:defRPr b="1" sz="6800">
                <a:latin typeface="Playfair Display"/>
                <a:ea typeface="Playfair Display"/>
                <a:cs typeface="Playfair Display"/>
                <a:sym typeface="Playfair Display"/>
              </a:defRPr>
            </a:lvl4pPr>
            <a:lvl5pPr lvl="4" algn="ctr">
              <a:spcBef>
                <a:spcPts val="0"/>
              </a:spcBef>
              <a:spcAft>
                <a:spcPts val="0"/>
              </a:spcAft>
              <a:buSzPts val="6800"/>
              <a:buFont typeface="Playfair Display"/>
              <a:buNone/>
              <a:defRPr b="1" sz="6800">
                <a:latin typeface="Playfair Display"/>
                <a:ea typeface="Playfair Display"/>
                <a:cs typeface="Playfair Display"/>
                <a:sym typeface="Playfair Display"/>
              </a:defRPr>
            </a:lvl5pPr>
            <a:lvl6pPr lvl="5" algn="ctr">
              <a:spcBef>
                <a:spcPts val="0"/>
              </a:spcBef>
              <a:spcAft>
                <a:spcPts val="0"/>
              </a:spcAft>
              <a:buSzPts val="6800"/>
              <a:buFont typeface="Playfair Display"/>
              <a:buNone/>
              <a:defRPr b="1" sz="6800">
                <a:latin typeface="Playfair Display"/>
                <a:ea typeface="Playfair Display"/>
                <a:cs typeface="Playfair Display"/>
                <a:sym typeface="Playfair Display"/>
              </a:defRPr>
            </a:lvl6pPr>
            <a:lvl7pPr lvl="6" algn="ctr">
              <a:spcBef>
                <a:spcPts val="0"/>
              </a:spcBef>
              <a:spcAft>
                <a:spcPts val="0"/>
              </a:spcAft>
              <a:buSzPts val="6800"/>
              <a:buFont typeface="Playfair Display"/>
              <a:buNone/>
              <a:defRPr b="1" sz="6800">
                <a:latin typeface="Playfair Display"/>
                <a:ea typeface="Playfair Display"/>
                <a:cs typeface="Playfair Display"/>
                <a:sym typeface="Playfair Display"/>
              </a:defRPr>
            </a:lvl7pPr>
            <a:lvl8pPr lvl="7" algn="ctr">
              <a:spcBef>
                <a:spcPts val="0"/>
              </a:spcBef>
              <a:spcAft>
                <a:spcPts val="0"/>
              </a:spcAft>
              <a:buSzPts val="6800"/>
              <a:buFont typeface="Playfair Display"/>
              <a:buNone/>
              <a:defRPr b="1" sz="6800">
                <a:latin typeface="Playfair Display"/>
                <a:ea typeface="Playfair Display"/>
                <a:cs typeface="Playfair Display"/>
                <a:sym typeface="Playfair Display"/>
              </a:defRPr>
            </a:lvl8pPr>
            <a:lvl9pPr lvl="8" algn="ctr">
              <a:spcBef>
                <a:spcPts val="0"/>
              </a:spcBef>
              <a:spcAft>
                <a:spcPts val="0"/>
              </a:spcAft>
              <a:buSzPts val="6800"/>
              <a:buFont typeface="Playfair Display"/>
              <a:buNone/>
              <a:defRPr b="1" sz="6800">
                <a:latin typeface="Playfair Display"/>
                <a:ea typeface="Playfair Display"/>
                <a:cs typeface="Playfair Display"/>
                <a:sym typeface="Playfair Display"/>
              </a:defRPr>
            </a:lvl9pPr>
          </a:lstStyle>
          <a:p/>
        </p:txBody>
      </p:sp>
      <p:sp>
        <p:nvSpPr>
          <p:cNvPr id="13" name="Google Shape;13;p2"/>
          <p:cNvSpPr txBox="1"/>
          <p:nvPr>
            <p:ph idx="1" type="subTitle"/>
          </p:nvPr>
        </p:nvSpPr>
        <p:spPr>
          <a:xfrm>
            <a:off x="344250" y="3550650"/>
            <a:ext cx="4910100" cy="577800"/>
          </a:xfrm>
          <a:prstGeom prst="rect">
            <a:avLst/>
          </a:prstGeom>
          <a:solidFill>
            <a:schemeClr val="dk2"/>
          </a:solidFill>
        </p:spPr>
        <p:txBody>
          <a:bodyPr anchorCtr="0" anchor="ctr" bIns="91425" lIns="91425" spcFirstLastPara="1" rIns="91425" wrap="square" tIns="91425">
            <a:normAutofit/>
          </a:bodyPr>
          <a:lstStyle>
            <a:lvl1pPr lvl="0">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1pPr>
            <a:lvl2pPr lvl="1">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2pPr>
            <a:lvl3pPr lvl="2">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3pPr>
            <a:lvl4pPr lvl="3">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4pPr>
            <a:lvl5pPr lvl="4">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5pPr>
            <a:lvl6pPr lvl="5">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6pPr>
            <a:lvl7pPr lvl="6">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7pPr>
            <a:lvl8pPr lvl="7">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8pPr>
            <a:lvl9pPr lvl="8">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9pPr>
          </a:lstStyle>
          <a:p/>
        </p:txBody>
      </p:sp>
      <p:sp>
        <p:nvSpPr>
          <p:cNvPr id="14" name="Google Shape;14;p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txBox="1"/>
          <p:nvPr>
            <p:ph hasCustomPrompt="1" type="title"/>
          </p:nvPr>
        </p:nvSpPr>
        <p:spPr>
          <a:xfrm>
            <a:off x="311700" y="999925"/>
            <a:ext cx="8520600" cy="2146200"/>
          </a:xfrm>
          <a:prstGeom prst="rect">
            <a:avLst/>
          </a:prstGeom>
        </p:spPr>
        <p:txBody>
          <a:bodyPr anchorCtr="0" anchor="b" bIns="91425" lIns="91425" spcFirstLastPara="1" rIns="91425" wrap="square" tIns="91425">
            <a:normAutofit/>
          </a:bodyPr>
          <a:lstStyle>
            <a:lvl1pPr lvl="0" algn="ctr">
              <a:spcBef>
                <a:spcPts val="0"/>
              </a:spcBef>
              <a:spcAft>
                <a:spcPts val="0"/>
              </a:spcAft>
              <a:buSzPts val="14000"/>
              <a:buFont typeface="Montserrat"/>
              <a:buNone/>
              <a:defRPr sz="14000">
                <a:latin typeface="Montserrat"/>
                <a:ea typeface="Montserrat"/>
                <a:cs typeface="Montserrat"/>
                <a:sym typeface="Montserrat"/>
              </a:defRPr>
            </a:lvl1pPr>
            <a:lvl2pPr lvl="1" algn="ctr">
              <a:spcBef>
                <a:spcPts val="0"/>
              </a:spcBef>
              <a:spcAft>
                <a:spcPts val="0"/>
              </a:spcAft>
              <a:buSzPts val="14000"/>
              <a:buFont typeface="Montserrat"/>
              <a:buNone/>
              <a:defRPr sz="14000">
                <a:latin typeface="Montserrat"/>
                <a:ea typeface="Montserrat"/>
                <a:cs typeface="Montserrat"/>
                <a:sym typeface="Montserrat"/>
              </a:defRPr>
            </a:lvl2pPr>
            <a:lvl3pPr lvl="2" algn="ctr">
              <a:spcBef>
                <a:spcPts val="0"/>
              </a:spcBef>
              <a:spcAft>
                <a:spcPts val="0"/>
              </a:spcAft>
              <a:buSzPts val="14000"/>
              <a:buFont typeface="Montserrat"/>
              <a:buNone/>
              <a:defRPr sz="14000">
                <a:latin typeface="Montserrat"/>
                <a:ea typeface="Montserrat"/>
                <a:cs typeface="Montserrat"/>
                <a:sym typeface="Montserrat"/>
              </a:defRPr>
            </a:lvl3pPr>
            <a:lvl4pPr lvl="3" algn="ctr">
              <a:spcBef>
                <a:spcPts val="0"/>
              </a:spcBef>
              <a:spcAft>
                <a:spcPts val="0"/>
              </a:spcAft>
              <a:buSzPts val="14000"/>
              <a:buFont typeface="Montserrat"/>
              <a:buNone/>
              <a:defRPr sz="14000">
                <a:latin typeface="Montserrat"/>
                <a:ea typeface="Montserrat"/>
                <a:cs typeface="Montserrat"/>
                <a:sym typeface="Montserrat"/>
              </a:defRPr>
            </a:lvl4pPr>
            <a:lvl5pPr lvl="4" algn="ctr">
              <a:spcBef>
                <a:spcPts val="0"/>
              </a:spcBef>
              <a:spcAft>
                <a:spcPts val="0"/>
              </a:spcAft>
              <a:buSzPts val="14000"/>
              <a:buFont typeface="Montserrat"/>
              <a:buNone/>
              <a:defRPr sz="14000">
                <a:latin typeface="Montserrat"/>
                <a:ea typeface="Montserrat"/>
                <a:cs typeface="Montserrat"/>
                <a:sym typeface="Montserrat"/>
              </a:defRPr>
            </a:lvl5pPr>
            <a:lvl6pPr lvl="5" algn="ctr">
              <a:spcBef>
                <a:spcPts val="0"/>
              </a:spcBef>
              <a:spcAft>
                <a:spcPts val="0"/>
              </a:spcAft>
              <a:buSzPts val="14000"/>
              <a:buFont typeface="Montserrat"/>
              <a:buNone/>
              <a:defRPr sz="14000">
                <a:latin typeface="Montserrat"/>
                <a:ea typeface="Montserrat"/>
                <a:cs typeface="Montserrat"/>
                <a:sym typeface="Montserrat"/>
              </a:defRPr>
            </a:lvl6pPr>
            <a:lvl7pPr lvl="6" algn="ctr">
              <a:spcBef>
                <a:spcPts val="0"/>
              </a:spcBef>
              <a:spcAft>
                <a:spcPts val="0"/>
              </a:spcAft>
              <a:buSzPts val="14000"/>
              <a:buFont typeface="Montserrat"/>
              <a:buNone/>
              <a:defRPr sz="14000">
                <a:latin typeface="Montserrat"/>
                <a:ea typeface="Montserrat"/>
                <a:cs typeface="Montserrat"/>
                <a:sym typeface="Montserrat"/>
              </a:defRPr>
            </a:lvl7pPr>
            <a:lvl8pPr lvl="7" algn="ctr">
              <a:spcBef>
                <a:spcPts val="0"/>
              </a:spcBef>
              <a:spcAft>
                <a:spcPts val="0"/>
              </a:spcAft>
              <a:buSzPts val="14000"/>
              <a:buFont typeface="Montserrat"/>
              <a:buNone/>
              <a:defRPr sz="14000">
                <a:latin typeface="Montserrat"/>
                <a:ea typeface="Montserrat"/>
                <a:cs typeface="Montserrat"/>
                <a:sym typeface="Montserrat"/>
              </a:defRPr>
            </a:lvl8pPr>
            <a:lvl9pPr lvl="8" algn="ctr">
              <a:spcBef>
                <a:spcPts val="0"/>
              </a:spcBef>
              <a:spcAft>
                <a:spcPts val="0"/>
              </a:spcAft>
              <a:buSzPts val="14000"/>
              <a:buFont typeface="Montserrat"/>
              <a:buNone/>
              <a:defRPr sz="14000">
                <a:latin typeface="Montserrat"/>
                <a:ea typeface="Montserrat"/>
                <a:cs typeface="Montserrat"/>
                <a:sym typeface="Montserrat"/>
              </a:defRPr>
            </a:lvl9pPr>
          </a:lstStyle>
          <a:p>
            <a:r>
              <a:t>xx%</a:t>
            </a:r>
          </a:p>
        </p:txBody>
      </p:sp>
      <p:sp>
        <p:nvSpPr>
          <p:cNvPr id="50" name="Google Shape;50;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highlight>
                  <a:schemeClr val="dk1"/>
                </a:highlight>
              </a:defRPr>
            </a:lvl1pPr>
            <a:lvl2pPr indent="-317500" lvl="1" marL="914400" algn="ctr">
              <a:spcBef>
                <a:spcPts val="0"/>
              </a:spcBef>
              <a:spcAft>
                <a:spcPts val="0"/>
              </a:spcAft>
              <a:buSzPts val="1400"/>
              <a:buChar char="○"/>
              <a:defRPr>
                <a:highlight>
                  <a:schemeClr val="dk1"/>
                </a:highlight>
              </a:defRPr>
            </a:lvl2pPr>
            <a:lvl3pPr indent="-317500" lvl="2" marL="1371600" algn="ctr">
              <a:spcBef>
                <a:spcPts val="0"/>
              </a:spcBef>
              <a:spcAft>
                <a:spcPts val="0"/>
              </a:spcAft>
              <a:buSzPts val="1400"/>
              <a:buChar char="■"/>
              <a:defRPr>
                <a:highlight>
                  <a:schemeClr val="dk1"/>
                </a:highlight>
              </a:defRPr>
            </a:lvl3pPr>
            <a:lvl4pPr indent="-317500" lvl="3" marL="1828800" algn="ctr">
              <a:spcBef>
                <a:spcPts val="0"/>
              </a:spcBef>
              <a:spcAft>
                <a:spcPts val="0"/>
              </a:spcAft>
              <a:buSzPts val="1400"/>
              <a:buChar char="●"/>
              <a:defRPr>
                <a:highlight>
                  <a:schemeClr val="dk1"/>
                </a:highlight>
              </a:defRPr>
            </a:lvl4pPr>
            <a:lvl5pPr indent="-317500" lvl="4" marL="2286000" algn="ctr">
              <a:spcBef>
                <a:spcPts val="0"/>
              </a:spcBef>
              <a:spcAft>
                <a:spcPts val="0"/>
              </a:spcAft>
              <a:buSzPts val="1400"/>
              <a:buChar char="○"/>
              <a:defRPr>
                <a:highlight>
                  <a:schemeClr val="dk1"/>
                </a:highlight>
              </a:defRPr>
            </a:lvl5pPr>
            <a:lvl6pPr indent="-317500" lvl="5" marL="2743200" algn="ctr">
              <a:spcBef>
                <a:spcPts val="0"/>
              </a:spcBef>
              <a:spcAft>
                <a:spcPts val="0"/>
              </a:spcAft>
              <a:buSzPts val="1400"/>
              <a:buChar char="■"/>
              <a:defRPr>
                <a:highlight>
                  <a:schemeClr val="dk1"/>
                </a:highlight>
              </a:defRPr>
            </a:lvl6pPr>
            <a:lvl7pPr indent="-317500" lvl="6" marL="3200400" algn="ctr">
              <a:spcBef>
                <a:spcPts val="0"/>
              </a:spcBef>
              <a:spcAft>
                <a:spcPts val="0"/>
              </a:spcAft>
              <a:buSzPts val="1400"/>
              <a:buChar char="●"/>
              <a:defRPr>
                <a:highlight>
                  <a:schemeClr val="dk1"/>
                </a:highlight>
              </a:defRPr>
            </a:lvl7pPr>
            <a:lvl8pPr indent="-317500" lvl="7" marL="3657600" algn="ctr">
              <a:spcBef>
                <a:spcPts val="0"/>
              </a:spcBef>
              <a:spcAft>
                <a:spcPts val="0"/>
              </a:spcAft>
              <a:buSzPts val="1400"/>
              <a:buChar char="○"/>
              <a:defRPr>
                <a:highlight>
                  <a:schemeClr val="dk1"/>
                </a:highlight>
              </a:defRPr>
            </a:lvl8pPr>
            <a:lvl9pPr indent="-317500" lvl="8" marL="4114800" algn="ctr">
              <a:spcBef>
                <a:spcPts val="0"/>
              </a:spcBef>
              <a:spcAft>
                <a:spcPts val="0"/>
              </a:spcAft>
              <a:buSzPts val="1400"/>
              <a:buChar char="■"/>
              <a:defRPr>
                <a:highlight>
                  <a:schemeClr val="dk1"/>
                </a:highlight>
              </a:defRPr>
            </a:lvl9pPr>
          </a:lstStyle>
          <a:p/>
        </p:txBody>
      </p:sp>
      <p:sp>
        <p:nvSpPr>
          <p:cNvPr id="51" name="Google Shape;51;p11"/>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2" name="Shape 52"/>
        <p:cNvGrpSpPr/>
        <p:nvPr/>
      </p:nvGrpSpPr>
      <p:grpSpPr>
        <a:xfrm>
          <a:off x="0" y="0"/>
          <a:ext cx="0" cy="0"/>
          <a:chOff x="0" y="0"/>
          <a:chExt cx="0" cy="0"/>
        </a:xfrm>
      </p:grpSpPr>
      <p:sp>
        <p:nvSpPr>
          <p:cNvPr id="53" name="Google Shape;53;p1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4"/>
        </a:solidFill>
      </p:bgPr>
    </p:bg>
    <p:spTree>
      <p:nvGrpSpPr>
        <p:cNvPr id="15" name="Shape 15"/>
        <p:cNvGrpSpPr/>
        <p:nvPr/>
      </p:nvGrpSpPr>
      <p:grpSpPr>
        <a:xfrm>
          <a:off x="0" y="0"/>
          <a:ext cx="0" cy="0"/>
          <a:chOff x="0" y="0"/>
          <a:chExt cx="0" cy="0"/>
        </a:xfrm>
      </p:grpSpPr>
      <p:sp>
        <p:nvSpPr>
          <p:cNvPr id="16" name="Google Shape;16;p3"/>
          <p:cNvSpPr/>
          <p:nvPr/>
        </p:nvSpPr>
        <p:spPr>
          <a:xfrm rot="5400000">
            <a:off x="4550700" y="-498600"/>
            <a:ext cx="42600" cy="84558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3"/>
          <p:cNvSpPr txBox="1"/>
          <p:nvPr>
            <p:ph type="title"/>
          </p:nvPr>
        </p:nvSpPr>
        <p:spPr>
          <a:xfrm>
            <a:off x="344250" y="1403850"/>
            <a:ext cx="8455500" cy="2146800"/>
          </a:xfrm>
          <a:prstGeom prst="rect">
            <a:avLst/>
          </a:prstGeom>
          <a:solidFill>
            <a:srgbClr val="FFFFFF"/>
          </a:solidFill>
        </p:spPr>
        <p:txBody>
          <a:bodyPr anchorCtr="0" anchor="ctr" bIns="91425" lIns="91425" spcFirstLastPara="1" rIns="91425" wrap="square" tIns="91425">
            <a:normAutofit/>
          </a:bodyPr>
          <a:lstStyle>
            <a:lvl1pPr lvl="0" algn="ctr">
              <a:spcBef>
                <a:spcPts val="0"/>
              </a:spcBef>
              <a:spcAft>
                <a:spcPts val="0"/>
              </a:spcAft>
              <a:buSzPts val="4800"/>
              <a:buFont typeface="Playfair Display"/>
              <a:buNone/>
              <a:defRPr b="1" sz="4800">
                <a:latin typeface="Playfair Display"/>
                <a:ea typeface="Playfair Display"/>
                <a:cs typeface="Playfair Display"/>
                <a:sym typeface="Playfair Display"/>
              </a:defRPr>
            </a:lvl1pPr>
            <a:lvl2pPr lvl="1" algn="ctr">
              <a:spcBef>
                <a:spcPts val="0"/>
              </a:spcBef>
              <a:spcAft>
                <a:spcPts val="0"/>
              </a:spcAft>
              <a:buSzPts val="4800"/>
              <a:buFont typeface="Playfair Display"/>
              <a:buNone/>
              <a:defRPr b="1" sz="4800">
                <a:latin typeface="Playfair Display"/>
                <a:ea typeface="Playfair Display"/>
                <a:cs typeface="Playfair Display"/>
                <a:sym typeface="Playfair Display"/>
              </a:defRPr>
            </a:lvl2pPr>
            <a:lvl3pPr lvl="2" algn="ctr">
              <a:spcBef>
                <a:spcPts val="0"/>
              </a:spcBef>
              <a:spcAft>
                <a:spcPts val="0"/>
              </a:spcAft>
              <a:buSzPts val="4800"/>
              <a:buFont typeface="Playfair Display"/>
              <a:buNone/>
              <a:defRPr b="1" sz="4800">
                <a:latin typeface="Playfair Display"/>
                <a:ea typeface="Playfair Display"/>
                <a:cs typeface="Playfair Display"/>
                <a:sym typeface="Playfair Display"/>
              </a:defRPr>
            </a:lvl3pPr>
            <a:lvl4pPr lvl="3" algn="ctr">
              <a:spcBef>
                <a:spcPts val="0"/>
              </a:spcBef>
              <a:spcAft>
                <a:spcPts val="0"/>
              </a:spcAft>
              <a:buSzPts val="4800"/>
              <a:buFont typeface="Playfair Display"/>
              <a:buNone/>
              <a:defRPr b="1" sz="4800">
                <a:latin typeface="Playfair Display"/>
                <a:ea typeface="Playfair Display"/>
                <a:cs typeface="Playfair Display"/>
                <a:sym typeface="Playfair Display"/>
              </a:defRPr>
            </a:lvl4pPr>
            <a:lvl5pPr lvl="4" algn="ctr">
              <a:spcBef>
                <a:spcPts val="0"/>
              </a:spcBef>
              <a:spcAft>
                <a:spcPts val="0"/>
              </a:spcAft>
              <a:buSzPts val="4800"/>
              <a:buFont typeface="Playfair Display"/>
              <a:buNone/>
              <a:defRPr b="1" sz="4800">
                <a:latin typeface="Playfair Display"/>
                <a:ea typeface="Playfair Display"/>
                <a:cs typeface="Playfair Display"/>
                <a:sym typeface="Playfair Display"/>
              </a:defRPr>
            </a:lvl5pPr>
            <a:lvl6pPr lvl="5" algn="ctr">
              <a:spcBef>
                <a:spcPts val="0"/>
              </a:spcBef>
              <a:spcAft>
                <a:spcPts val="0"/>
              </a:spcAft>
              <a:buSzPts val="4800"/>
              <a:buFont typeface="Playfair Display"/>
              <a:buNone/>
              <a:defRPr b="1" sz="4800">
                <a:latin typeface="Playfair Display"/>
                <a:ea typeface="Playfair Display"/>
                <a:cs typeface="Playfair Display"/>
                <a:sym typeface="Playfair Display"/>
              </a:defRPr>
            </a:lvl6pPr>
            <a:lvl7pPr lvl="6" algn="ctr">
              <a:spcBef>
                <a:spcPts val="0"/>
              </a:spcBef>
              <a:spcAft>
                <a:spcPts val="0"/>
              </a:spcAft>
              <a:buSzPts val="4800"/>
              <a:buFont typeface="Playfair Display"/>
              <a:buNone/>
              <a:defRPr b="1" sz="4800">
                <a:latin typeface="Playfair Display"/>
                <a:ea typeface="Playfair Display"/>
                <a:cs typeface="Playfair Display"/>
                <a:sym typeface="Playfair Display"/>
              </a:defRPr>
            </a:lvl7pPr>
            <a:lvl8pPr lvl="7" algn="ctr">
              <a:spcBef>
                <a:spcPts val="0"/>
              </a:spcBef>
              <a:spcAft>
                <a:spcPts val="0"/>
              </a:spcAft>
              <a:buSzPts val="4800"/>
              <a:buFont typeface="Playfair Display"/>
              <a:buNone/>
              <a:defRPr b="1" sz="4800">
                <a:latin typeface="Playfair Display"/>
                <a:ea typeface="Playfair Display"/>
                <a:cs typeface="Playfair Display"/>
                <a:sym typeface="Playfair Display"/>
              </a:defRPr>
            </a:lvl8pPr>
            <a:lvl9pPr lvl="8" algn="ctr">
              <a:spcBef>
                <a:spcPts val="0"/>
              </a:spcBef>
              <a:spcAft>
                <a:spcPts val="0"/>
              </a:spcAft>
              <a:buSzPts val="4800"/>
              <a:buFont typeface="Playfair Display"/>
              <a:buNone/>
              <a:defRPr b="1" sz="4800">
                <a:latin typeface="Playfair Display"/>
                <a:ea typeface="Playfair Display"/>
                <a:cs typeface="Playfair Display"/>
                <a:sym typeface="Playfair Display"/>
              </a:defRPr>
            </a:lvl9pPr>
          </a:lstStyle>
          <a:p/>
        </p:txBody>
      </p:sp>
      <p:sp>
        <p:nvSpPr>
          <p:cNvPr id="18" name="Google Shape;18;p3"/>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1" name="Google Shape;21;p4"/>
          <p:cNvSpPr txBox="1"/>
          <p:nvPr>
            <p:ph idx="1" type="body"/>
          </p:nvPr>
        </p:nvSpPr>
        <p:spPr>
          <a:xfrm>
            <a:off x="311700" y="1234075"/>
            <a:ext cx="8520600" cy="33348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5" name="Google Shape;25;p5"/>
          <p:cNvSpPr txBox="1"/>
          <p:nvPr>
            <p:ph idx="1" type="body"/>
          </p:nvPr>
        </p:nvSpPr>
        <p:spPr>
          <a:xfrm>
            <a:off x="311700" y="1234050"/>
            <a:ext cx="3999900" cy="33348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234050"/>
            <a:ext cx="3999900" cy="33348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0" name="Google Shape;30;p6"/>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1pPr>
            <a:lvl2pPr lvl="1">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2pPr>
            <a:lvl3pPr lvl="2">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3pPr>
            <a:lvl4pPr lvl="3">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4pPr>
            <a:lvl5pPr lvl="4">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5pPr>
            <a:lvl6pPr lvl="5">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6pPr>
            <a:lvl7pPr lvl="6">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7pPr>
            <a:lvl8pPr lvl="7">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8pPr>
            <a:lvl9pPr lvl="8">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9pPr>
          </a:lstStyle>
          <a:p/>
        </p:txBody>
      </p:sp>
      <p:sp>
        <p:nvSpPr>
          <p:cNvPr id="37" name="Google Shape;37;p8"/>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9"/>
          <p:cNvSpPr txBox="1"/>
          <p:nvPr>
            <p:ph type="title"/>
          </p:nvPr>
        </p:nvSpPr>
        <p:spPr>
          <a:xfrm>
            <a:off x="265500" y="1081675"/>
            <a:ext cx="4045200" cy="17862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9214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highlight>
                  <a:schemeClr val="lt1"/>
                </a:highlight>
              </a:defRPr>
            </a:lvl1pPr>
            <a:lvl2pPr indent="-317500" lvl="1" marL="914400">
              <a:spcBef>
                <a:spcPts val="0"/>
              </a:spcBef>
              <a:spcAft>
                <a:spcPts val="0"/>
              </a:spcAft>
              <a:buSzPts val="1400"/>
              <a:buChar char="○"/>
              <a:defRPr>
                <a:highlight>
                  <a:schemeClr val="lt1"/>
                </a:highlight>
              </a:defRPr>
            </a:lvl2pPr>
            <a:lvl3pPr indent="-317500" lvl="2" marL="1371600">
              <a:spcBef>
                <a:spcPts val="0"/>
              </a:spcBef>
              <a:spcAft>
                <a:spcPts val="0"/>
              </a:spcAft>
              <a:buSzPts val="1400"/>
              <a:buChar char="■"/>
              <a:defRPr>
                <a:highlight>
                  <a:schemeClr val="lt1"/>
                </a:highlight>
              </a:defRPr>
            </a:lvl3pPr>
            <a:lvl4pPr indent="-317500" lvl="3" marL="1828800">
              <a:spcBef>
                <a:spcPts val="0"/>
              </a:spcBef>
              <a:spcAft>
                <a:spcPts val="0"/>
              </a:spcAft>
              <a:buSzPts val="1400"/>
              <a:buChar char="●"/>
              <a:defRPr>
                <a:highlight>
                  <a:schemeClr val="lt1"/>
                </a:highlight>
              </a:defRPr>
            </a:lvl4pPr>
            <a:lvl5pPr indent="-317500" lvl="4" marL="2286000">
              <a:spcBef>
                <a:spcPts val="0"/>
              </a:spcBef>
              <a:spcAft>
                <a:spcPts val="0"/>
              </a:spcAft>
              <a:buSzPts val="1400"/>
              <a:buChar char="○"/>
              <a:defRPr>
                <a:highlight>
                  <a:schemeClr val="lt1"/>
                </a:highlight>
              </a:defRPr>
            </a:lvl5pPr>
            <a:lvl6pPr indent="-317500" lvl="5" marL="2743200">
              <a:spcBef>
                <a:spcPts val="0"/>
              </a:spcBef>
              <a:spcAft>
                <a:spcPts val="0"/>
              </a:spcAft>
              <a:buSzPts val="1400"/>
              <a:buChar char="■"/>
              <a:defRPr>
                <a:highlight>
                  <a:schemeClr val="lt1"/>
                </a:highlight>
              </a:defRPr>
            </a:lvl6pPr>
            <a:lvl7pPr indent="-317500" lvl="6" marL="3200400">
              <a:spcBef>
                <a:spcPts val="0"/>
              </a:spcBef>
              <a:spcAft>
                <a:spcPts val="0"/>
              </a:spcAft>
              <a:buSzPts val="1400"/>
              <a:buChar char="●"/>
              <a:defRPr>
                <a:highlight>
                  <a:schemeClr val="lt1"/>
                </a:highlight>
              </a:defRPr>
            </a:lvl7pPr>
            <a:lvl8pPr indent="-317500" lvl="7" marL="3657600">
              <a:spcBef>
                <a:spcPts val="0"/>
              </a:spcBef>
              <a:spcAft>
                <a:spcPts val="0"/>
              </a:spcAft>
              <a:buSzPts val="1400"/>
              <a:buChar char="○"/>
              <a:defRPr>
                <a:highlight>
                  <a:schemeClr val="lt1"/>
                </a:highlight>
              </a:defRPr>
            </a:lvl8pPr>
            <a:lvl9pPr indent="-317500" lvl="8" marL="4114800">
              <a:spcBef>
                <a:spcPts val="0"/>
              </a:spcBef>
              <a:spcAft>
                <a:spcPts val="0"/>
              </a:spcAft>
              <a:buSzPts val="1400"/>
              <a:buChar char="■"/>
              <a:defRPr>
                <a:highlight>
                  <a:schemeClr val="lt1"/>
                </a:highlight>
              </a:defRPr>
            </a:lvl9pPr>
          </a:lstStyle>
          <a:p/>
        </p:txBody>
      </p:sp>
      <p:sp>
        <p:nvSpPr>
          <p:cNvPr id="44" name="Google Shape;44;p9"/>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highlight>
                  <a:schemeClr val="dk1"/>
                </a:highlight>
              </a:defRPr>
            </a:lvl1pPr>
          </a:lstStyle>
          <a:p/>
        </p:txBody>
      </p:sp>
      <p:sp>
        <p:nvSpPr>
          <p:cNvPr id="47" name="Google Shape;47;p10"/>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op">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1pPr>
            <a:lvl2pPr lvl="1">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2pPr>
            <a:lvl3pPr lvl="2">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3pPr>
            <a:lvl4pPr lvl="3">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4pPr>
            <a:lvl5pPr lvl="4">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5pPr>
            <a:lvl6pPr lvl="5">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6pPr>
            <a:lvl7pPr lvl="6">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7pPr>
            <a:lvl8pPr lvl="7">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8pPr>
            <a:lvl9pPr lvl="8">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9pPr>
          </a:lstStyle>
          <a:p/>
        </p:txBody>
      </p:sp>
      <p:sp>
        <p:nvSpPr>
          <p:cNvPr id="7" name="Google Shape;7;p1"/>
          <p:cNvSpPr txBox="1"/>
          <p:nvPr>
            <p:ph idx="1" type="body"/>
          </p:nvPr>
        </p:nvSpPr>
        <p:spPr>
          <a:xfrm>
            <a:off x="311700" y="1234075"/>
            <a:ext cx="8520600" cy="33348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Playfair Display"/>
              <a:buChar char="●"/>
              <a:defRPr sz="1800">
                <a:solidFill>
                  <a:schemeClr val="dk2"/>
                </a:solidFill>
                <a:latin typeface="Playfair Display"/>
                <a:ea typeface="Playfair Display"/>
                <a:cs typeface="Playfair Display"/>
                <a:sym typeface="Playfair Display"/>
              </a:defRPr>
            </a:lvl1pPr>
            <a:lvl2pPr indent="-317500" lvl="1" marL="9144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2pPr>
            <a:lvl3pPr indent="-317500" lvl="2" marL="13716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3pPr>
            <a:lvl4pPr indent="-317500" lvl="3" marL="18288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4pPr>
            <a:lvl5pPr indent="-317500" lvl="4" marL="22860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5pPr>
            <a:lvl6pPr indent="-317500" lvl="5" marL="27432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6pPr>
            <a:lvl7pPr indent="-317500" lvl="6" marL="32004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7pPr>
            <a:lvl8pPr indent="-317500" lvl="7" marL="36576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8pPr>
            <a:lvl9pPr indent="-317500" lvl="8" marL="41148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Playfair Display"/>
                <a:ea typeface="Playfair Display"/>
                <a:cs typeface="Playfair Display"/>
                <a:sym typeface="Playfair Display"/>
              </a:defRPr>
            </a:lvl1pPr>
            <a:lvl2pPr lvl="1" algn="r">
              <a:buNone/>
              <a:defRPr sz="1000">
                <a:solidFill>
                  <a:schemeClr val="dk2"/>
                </a:solidFill>
                <a:latin typeface="Playfair Display"/>
                <a:ea typeface="Playfair Display"/>
                <a:cs typeface="Playfair Display"/>
                <a:sym typeface="Playfair Display"/>
              </a:defRPr>
            </a:lvl2pPr>
            <a:lvl3pPr lvl="2" algn="r">
              <a:buNone/>
              <a:defRPr sz="1000">
                <a:solidFill>
                  <a:schemeClr val="dk2"/>
                </a:solidFill>
                <a:latin typeface="Playfair Display"/>
                <a:ea typeface="Playfair Display"/>
                <a:cs typeface="Playfair Display"/>
                <a:sym typeface="Playfair Display"/>
              </a:defRPr>
            </a:lvl3pPr>
            <a:lvl4pPr lvl="3" algn="r">
              <a:buNone/>
              <a:defRPr sz="1000">
                <a:solidFill>
                  <a:schemeClr val="dk2"/>
                </a:solidFill>
                <a:latin typeface="Playfair Display"/>
                <a:ea typeface="Playfair Display"/>
                <a:cs typeface="Playfair Display"/>
                <a:sym typeface="Playfair Display"/>
              </a:defRPr>
            </a:lvl4pPr>
            <a:lvl5pPr lvl="4" algn="r">
              <a:buNone/>
              <a:defRPr sz="1000">
                <a:solidFill>
                  <a:schemeClr val="dk2"/>
                </a:solidFill>
                <a:latin typeface="Playfair Display"/>
                <a:ea typeface="Playfair Display"/>
                <a:cs typeface="Playfair Display"/>
                <a:sym typeface="Playfair Display"/>
              </a:defRPr>
            </a:lvl5pPr>
            <a:lvl6pPr lvl="5" algn="r">
              <a:buNone/>
              <a:defRPr sz="1000">
                <a:solidFill>
                  <a:schemeClr val="dk2"/>
                </a:solidFill>
                <a:latin typeface="Playfair Display"/>
                <a:ea typeface="Playfair Display"/>
                <a:cs typeface="Playfair Display"/>
                <a:sym typeface="Playfair Display"/>
              </a:defRPr>
            </a:lvl6pPr>
            <a:lvl7pPr lvl="6" algn="r">
              <a:buNone/>
              <a:defRPr sz="1000">
                <a:solidFill>
                  <a:schemeClr val="dk2"/>
                </a:solidFill>
                <a:latin typeface="Playfair Display"/>
                <a:ea typeface="Playfair Display"/>
                <a:cs typeface="Playfair Display"/>
                <a:sym typeface="Playfair Display"/>
              </a:defRPr>
            </a:lvl7pPr>
            <a:lvl8pPr lvl="7" algn="r">
              <a:buNone/>
              <a:defRPr sz="1000">
                <a:solidFill>
                  <a:schemeClr val="dk2"/>
                </a:solidFill>
                <a:latin typeface="Playfair Display"/>
                <a:ea typeface="Playfair Display"/>
                <a:cs typeface="Playfair Display"/>
                <a:sym typeface="Playfair Display"/>
              </a:defRPr>
            </a:lvl8pPr>
            <a:lvl9pPr lvl="8" algn="r">
              <a:buNone/>
              <a:defRPr sz="1000">
                <a:solidFill>
                  <a:schemeClr val="dk2"/>
                </a:solidFill>
                <a:latin typeface="Playfair Display"/>
                <a:ea typeface="Playfair Display"/>
                <a:cs typeface="Playfair Display"/>
                <a:sym typeface="Playfair Display"/>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gi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learning.quantum.ibm.com/course/basics-of-quantum-information/single-systems"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s://github.com/SUPERREALCODER/Quantum-Challenge"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 name="Shape 57"/>
        <p:cNvGrpSpPr/>
        <p:nvPr/>
      </p:nvGrpSpPr>
      <p:grpSpPr>
        <a:xfrm>
          <a:off x="0" y="0"/>
          <a:ext cx="0" cy="0"/>
          <a:chOff x="0" y="0"/>
          <a:chExt cx="0" cy="0"/>
        </a:xfrm>
      </p:grpSpPr>
      <p:sp>
        <p:nvSpPr>
          <p:cNvPr id="58" name="Google Shape;58;p13"/>
          <p:cNvSpPr txBox="1"/>
          <p:nvPr>
            <p:ph type="ctrTitle"/>
          </p:nvPr>
        </p:nvSpPr>
        <p:spPr>
          <a:xfrm>
            <a:off x="344250" y="1403850"/>
            <a:ext cx="8455500" cy="21468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Quantum FDP Summary</a:t>
            </a:r>
            <a:endParaRPr/>
          </a:p>
        </p:txBody>
      </p:sp>
      <p:sp>
        <p:nvSpPr>
          <p:cNvPr id="59" name="Google Shape;59;p13"/>
          <p:cNvSpPr txBox="1"/>
          <p:nvPr>
            <p:ph idx="1" type="subTitle"/>
          </p:nvPr>
        </p:nvSpPr>
        <p:spPr>
          <a:xfrm>
            <a:off x="344250" y="3550650"/>
            <a:ext cx="4910100" cy="577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By - Debabrata Ghosh</a:t>
            </a:r>
            <a:r>
              <a:rPr lang="en"/>
              <a: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4"/>
          <p:cNvSpPr txBox="1"/>
          <p:nvPr>
            <p:ph type="title"/>
          </p:nvPr>
        </p:nvSpPr>
        <p:spPr>
          <a:xfrm>
            <a:off x="2389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Start</a:t>
            </a:r>
            <a:r>
              <a:rPr lang="en"/>
              <a:t>🤠 -Part 1 Superposition</a:t>
            </a:r>
            <a:endParaRPr/>
          </a:p>
        </p:txBody>
      </p:sp>
      <p:sp>
        <p:nvSpPr>
          <p:cNvPr id="65" name="Google Shape;65;p14"/>
          <p:cNvSpPr txBox="1"/>
          <p:nvPr>
            <p:ph idx="1" type="body"/>
          </p:nvPr>
        </p:nvSpPr>
        <p:spPr>
          <a:xfrm>
            <a:off x="311700" y="1209825"/>
            <a:ext cx="8520600" cy="33348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1.When electrons were observed they appear to be particle but when they are not observed they appeared to show wave </a:t>
            </a:r>
            <a:r>
              <a:rPr lang="en"/>
              <a:t>characteristics</a:t>
            </a:r>
            <a:r>
              <a:rPr lang="en"/>
              <a:t> in </a:t>
            </a:r>
            <a:r>
              <a:rPr lang="en"/>
              <a:t>double</a:t>
            </a:r>
            <a:r>
              <a:rPr lang="en"/>
              <a:t> slit experiment .</a:t>
            </a:r>
            <a:endParaRPr/>
          </a:p>
          <a:p>
            <a:pPr indent="0" lvl="0" marL="0" marR="0" rtl="0" algn="l">
              <a:lnSpc>
                <a:spcPct val="115000"/>
              </a:lnSpc>
              <a:spcBef>
                <a:spcPts val="1200"/>
              </a:spcBef>
              <a:spcAft>
                <a:spcPts val="0"/>
              </a:spcAft>
              <a:buNone/>
            </a:pPr>
            <a:r>
              <a:rPr lang="en"/>
              <a:t>2</a:t>
            </a:r>
            <a:r>
              <a:rPr lang="en"/>
              <a:t>.Demonstrates that electrons can exhibit wave-particle duality, meaning they can behave as both particles and waves </a:t>
            </a:r>
            <a:endParaRPr/>
          </a:p>
          <a:p>
            <a:pPr indent="0" lvl="0" marL="0" marR="0" rtl="0" algn="l">
              <a:lnSpc>
                <a:spcPct val="115000"/>
              </a:lnSpc>
              <a:spcBef>
                <a:spcPts val="1200"/>
              </a:spcBef>
              <a:spcAft>
                <a:spcPts val="0"/>
              </a:spcAft>
              <a:buNone/>
            </a:pPr>
            <a:r>
              <a:rPr lang="en"/>
              <a:t>3.The </a:t>
            </a:r>
            <a:r>
              <a:rPr b="1" lang="en"/>
              <a:t>interference</a:t>
            </a:r>
            <a:r>
              <a:rPr lang="en"/>
              <a:t> patterns suggest quantum superposition,</a:t>
            </a:r>
            <a:endParaRPr/>
          </a:p>
          <a:p>
            <a:pPr indent="0" lvl="0" marL="0" marR="0" rtl="0" algn="l">
              <a:lnSpc>
                <a:spcPct val="115000"/>
              </a:lnSpc>
              <a:spcBef>
                <a:spcPts val="1200"/>
              </a:spcBef>
              <a:spcAft>
                <a:spcPts val="0"/>
              </a:spcAft>
              <a:buNone/>
            </a:pPr>
            <a:r>
              <a:rPr lang="en"/>
              <a:t> which is the idea that an electron can</a:t>
            </a:r>
            <a:endParaRPr/>
          </a:p>
          <a:p>
            <a:pPr indent="0" lvl="0" marL="0" marR="0" rtl="0" algn="l">
              <a:lnSpc>
                <a:spcPct val="115000"/>
              </a:lnSpc>
              <a:spcBef>
                <a:spcPts val="1200"/>
              </a:spcBef>
              <a:spcAft>
                <a:spcPts val="0"/>
              </a:spcAft>
              <a:buNone/>
            </a:pPr>
            <a:r>
              <a:rPr lang="en"/>
              <a:t> exist in multiple states at once until it's observed.</a:t>
            </a:r>
            <a:endParaRPr/>
          </a:p>
          <a:p>
            <a:pPr indent="0" lvl="0" marL="0" marR="0" rtl="0" algn="l">
              <a:lnSpc>
                <a:spcPct val="115000"/>
              </a:lnSpc>
              <a:spcBef>
                <a:spcPts val="1200"/>
              </a:spcBef>
              <a:spcAft>
                <a:spcPts val="0"/>
              </a:spcAft>
              <a:buNone/>
            </a:pPr>
            <a:r>
              <a:t/>
            </a:r>
            <a:endParaRPr/>
          </a:p>
          <a:p>
            <a:pPr indent="0" lvl="0" marL="0" marR="0" rtl="0" algn="l">
              <a:lnSpc>
                <a:spcPct val="115000"/>
              </a:lnSpc>
              <a:spcBef>
                <a:spcPts val="1200"/>
              </a:spcBef>
              <a:spcAft>
                <a:spcPts val="1200"/>
              </a:spcAft>
              <a:buNone/>
            </a:pPr>
            <a:r>
              <a:t/>
            </a:r>
            <a:endParaRPr sz="1350">
              <a:solidFill>
                <a:srgbClr val="FFECED"/>
              </a:solidFill>
              <a:highlight>
                <a:srgbClr val="5F4447"/>
              </a:highlight>
              <a:latin typeface="Roboto"/>
              <a:ea typeface="Roboto"/>
              <a:cs typeface="Roboto"/>
              <a:sym typeface="Roboto"/>
            </a:endParaRPr>
          </a:p>
        </p:txBody>
      </p:sp>
      <p:pic>
        <p:nvPicPr>
          <p:cNvPr id="66" name="Google Shape;66;p14" title="चित्र:Double-slit.PNG - विकिपीडिया"/>
          <p:cNvPicPr preferRelativeResize="0"/>
          <p:nvPr/>
        </p:nvPicPr>
        <p:blipFill>
          <a:blip r:embed="rId3">
            <a:alphaModFix/>
          </a:blip>
          <a:stretch>
            <a:fillRect/>
          </a:stretch>
        </p:blipFill>
        <p:spPr>
          <a:xfrm>
            <a:off x="5191013" y="2897800"/>
            <a:ext cx="3819525" cy="18288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2"/>
              </a:buClr>
              <a:buSzPct val="33333"/>
              <a:buFont typeface="Arial"/>
              <a:buNone/>
            </a:pPr>
            <a:r>
              <a:rPr lang="en" sz="3300"/>
              <a:t>The Start🤠 -Part 2 Entanglement </a:t>
            </a:r>
            <a:endParaRPr sz="3300"/>
          </a:p>
          <a:p>
            <a:pPr indent="0" lvl="0" marL="0" rtl="0" algn="l">
              <a:spcBef>
                <a:spcPts val="0"/>
              </a:spcBef>
              <a:spcAft>
                <a:spcPts val="0"/>
              </a:spcAft>
              <a:buNone/>
            </a:pPr>
            <a:r>
              <a:t/>
            </a:r>
            <a:endParaRPr/>
          </a:p>
        </p:txBody>
      </p:sp>
      <p:sp>
        <p:nvSpPr>
          <p:cNvPr id="72" name="Google Shape;72;p15"/>
          <p:cNvSpPr txBox="1"/>
          <p:nvPr>
            <p:ph idx="1" type="body"/>
          </p:nvPr>
        </p:nvSpPr>
        <p:spPr>
          <a:xfrm>
            <a:off x="311700" y="1234075"/>
            <a:ext cx="8520600" cy="3334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1.Quantum computing does not stand solely on the base of superposition . It gets its power from both superposition and </a:t>
            </a:r>
            <a:r>
              <a:rPr lang="en"/>
              <a:t>entanglement</a:t>
            </a:r>
            <a:r>
              <a:rPr lang="en"/>
              <a:t> (not solely superposition)</a:t>
            </a:r>
            <a:endParaRPr/>
          </a:p>
          <a:p>
            <a:pPr indent="0" lvl="0" marL="0" rtl="0" algn="l">
              <a:spcBef>
                <a:spcPts val="1200"/>
              </a:spcBef>
              <a:spcAft>
                <a:spcPts val="1200"/>
              </a:spcAft>
              <a:buNone/>
            </a:pPr>
            <a:r>
              <a:rPr lang="en"/>
              <a:t>2.For further </a:t>
            </a:r>
            <a:r>
              <a:rPr lang="en"/>
              <a:t>explanation</a:t>
            </a:r>
            <a:r>
              <a:rPr lang="en"/>
              <a:t> of </a:t>
            </a:r>
            <a:r>
              <a:rPr lang="en"/>
              <a:t>entanglement</a:t>
            </a:r>
            <a:r>
              <a:rPr lang="en"/>
              <a:t> Link: </a:t>
            </a:r>
            <a:r>
              <a:rPr lang="en" sz="1200"/>
              <a:t>https://scienceexchange.caltech.edu/topics/quantum-science-explained/entanglement</a:t>
            </a:r>
            <a:endParaRPr sz="1200"/>
          </a:p>
        </p:txBody>
      </p:sp>
      <p:pic>
        <p:nvPicPr>
          <p:cNvPr id="73" name="Google Shape;73;p15" title="File:Quantum entanglement vs classical correlation video short.gif ..."/>
          <p:cNvPicPr preferRelativeResize="0"/>
          <p:nvPr/>
        </p:nvPicPr>
        <p:blipFill>
          <a:blip r:embed="rId3">
            <a:alphaModFix/>
          </a:blip>
          <a:stretch>
            <a:fillRect/>
          </a:stretch>
        </p:blipFill>
        <p:spPr>
          <a:xfrm>
            <a:off x="2098650" y="2769600"/>
            <a:ext cx="4768024" cy="23132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Current state of industry </a:t>
            </a:r>
            <a:endParaRPr/>
          </a:p>
        </p:txBody>
      </p:sp>
      <p:sp>
        <p:nvSpPr>
          <p:cNvPr id="79" name="Google Shape;79;p16"/>
          <p:cNvSpPr txBox="1"/>
          <p:nvPr>
            <p:ph idx="1" type="body"/>
          </p:nvPr>
        </p:nvSpPr>
        <p:spPr>
          <a:xfrm>
            <a:off x="311700" y="1234075"/>
            <a:ext cx="8520600" cy="3334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1.Industry  like IBM are doing  pilot projects  and POC projects .</a:t>
            </a:r>
            <a:endParaRPr/>
          </a:p>
          <a:p>
            <a:pPr indent="0" lvl="0" marL="0" rtl="0" algn="l">
              <a:spcBef>
                <a:spcPts val="1200"/>
              </a:spcBef>
              <a:spcAft>
                <a:spcPts val="0"/>
              </a:spcAft>
              <a:buNone/>
            </a:pPr>
            <a:r>
              <a:rPr lang="en"/>
              <a:t>2.We are in Noisy intermediate scale quantum (NISQ) and the </a:t>
            </a:r>
            <a:r>
              <a:rPr lang="en"/>
              <a:t>algorithms</a:t>
            </a:r>
            <a:r>
              <a:rPr lang="en"/>
              <a:t> are developed so  that these nisq systems could be used </a:t>
            </a:r>
            <a:endParaRPr/>
          </a:p>
          <a:p>
            <a:pPr indent="0" lvl="0" marL="0" rtl="0" algn="l">
              <a:spcBef>
                <a:spcPts val="1200"/>
              </a:spcBef>
              <a:spcAft>
                <a:spcPts val="0"/>
              </a:spcAft>
              <a:buNone/>
            </a:pPr>
            <a:r>
              <a:rPr lang="en"/>
              <a:t>3.So we are need fully </a:t>
            </a:r>
            <a:r>
              <a:rPr lang="en"/>
              <a:t>noiseless</a:t>
            </a:r>
            <a:r>
              <a:rPr lang="en"/>
              <a:t> system or many noisy </a:t>
            </a:r>
            <a:r>
              <a:rPr lang="en"/>
              <a:t>system</a:t>
            </a:r>
            <a:r>
              <a:rPr lang="en"/>
              <a:t> we do not have both.</a:t>
            </a:r>
            <a:endParaRPr/>
          </a:p>
          <a:p>
            <a:pPr indent="0" lvl="0" marL="0" rtl="0" algn="l">
              <a:spcBef>
                <a:spcPts val="1200"/>
              </a:spcBef>
              <a:spcAft>
                <a:spcPts val="0"/>
              </a:spcAft>
              <a:buNone/>
            </a:pPr>
            <a:r>
              <a:rPr lang="en"/>
              <a:t>4.Industry  is more focused on </a:t>
            </a:r>
            <a:r>
              <a:rPr lang="en"/>
              <a:t>education</a:t>
            </a:r>
            <a:r>
              <a:rPr lang="en"/>
              <a:t> of people and </a:t>
            </a:r>
            <a:r>
              <a:rPr lang="en"/>
              <a:t>development</a:t>
            </a:r>
            <a:r>
              <a:rPr lang="en"/>
              <a:t> of systems .</a:t>
            </a:r>
            <a:endParaRPr/>
          </a:p>
          <a:p>
            <a:pPr indent="0" lvl="0" marL="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Hold ON</a:t>
            </a:r>
            <a:r>
              <a:rPr lang="en"/>
              <a:t>😲⚠️</a:t>
            </a:r>
            <a:endParaRPr/>
          </a:p>
        </p:txBody>
      </p:sp>
      <p:sp>
        <p:nvSpPr>
          <p:cNvPr id="85" name="Google Shape;85;p17"/>
          <p:cNvSpPr txBox="1"/>
          <p:nvPr>
            <p:ph idx="1" type="body"/>
          </p:nvPr>
        </p:nvSpPr>
        <p:spPr>
          <a:xfrm>
            <a:off x="311700" y="1234075"/>
            <a:ext cx="8520600" cy="33348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1.What quantum computers we know IBM and Google aren’t the only one .</a:t>
            </a:r>
            <a:endParaRPr/>
          </a:p>
          <a:p>
            <a:pPr indent="0" lvl="0" marL="0" rtl="0" algn="l">
              <a:spcBef>
                <a:spcPts val="1200"/>
              </a:spcBef>
              <a:spcAft>
                <a:spcPts val="0"/>
              </a:spcAft>
              <a:buNone/>
            </a:pPr>
            <a:r>
              <a:rPr lang="en"/>
              <a:t>2.There is something called D-Wave Software Systems and  a quantum </a:t>
            </a:r>
            <a:r>
              <a:rPr lang="en"/>
              <a:t>inspired</a:t>
            </a:r>
            <a:r>
              <a:rPr lang="en"/>
              <a:t> system both are performing much better than the corporate quantum computers in optimization problem this was </a:t>
            </a:r>
            <a:r>
              <a:rPr lang="en"/>
              <a:t>demonstrated</a:t>
            </a:r>
            <a:r>
              <a:rPr lang="en"/>
              <a:t> by an IIT-Bombay professor on maxcut problem (it was very cost effective).</a:t>
            </a:r>
            <a:endParaRPr/>
          </a:p>
          <a:p>
            <a:pPr indent="0" lvl="0" marL="0" rtl="0" algn="l">
              <a:spcBef>
                <a:spcPts val="1200"/>
              </a:spcBef>
              <a:spcAft>
                <a:spcPts val="0"/>
              </a:spcAft>
              <a:buNone/>
            </a:pPr>
            <a:r>
              <a:rPr lang="en"/>
              <a:t>3. D-Wave Software Systems have maths which have included the noise as a factor rather than the big corporates which have no noise in consideration .</a:t>
            </a:r>
            <a:endParaRPr/>
          </a:p>
          <a:p>
            <a:pPr indent="0" lvl="0" marL="0" rtl="0" algn="l">
              <a:spcBef>
                <a:spcPts val="1200"/>
              </a:spcBef>
              <a:spcAft>
                <a:spcPts val="1200"/>
              </a:spcAft>
              <a:buNone/>
            </a:pPr>
            <a:r>
              <a:rPr lang="en"/>
              <a:t>4.D-Wave Systems are based on </a:t>
            </a:r>
            <a:r>
              <a:rPr lang="en"/>
              <a:t>quantum</a:t>
            </a:r>
            <a:r>
              <a:rPr lang="en"/>
              <a:t> annealing .The system has a roots from a paper of Prof. (Dr.) Bikas K Chakrabarti in 1990’s and the software company applied on 2010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Continued… </a:t>
            </a:r>
            <a:endParaRPr/>
          </a:p>
        </p:txBody>
      </p:sp>
      <p:sp>
        <p:nvSpPr>
          <p:cNvPr id="91" name="Google Shape;91;p18"/>
          <p:cNvSpPr txBox="1"/>
          <p:nvPr>
            <p:ph idx="1" type="body"/>
          </p:nvPr>
        </p:nvSpPr>
        <p:spPr>
          <a:xfrm>
            <a:off x="311700" y="1234075"/>
            <a:ext cx="8520600" cy="3334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5.We were told by IIT Bombay professor to try out D-Wave Systems.</a:t>
            </a:r>
            <a:endParaRPr/>
          </a:p>
          <a:p>
            <a:pPr indent="0" lvl="0" marL="0" rtl="0" algn="l">
              <a:spcBef>
                <a:spcPts val="1200"/>
              </a:spcBef>
              <a:spcAft>
                <a:spcPts val="0"/>
              </a:spcAft>
              <a:buNone/>
            </a:pPr>
            <a:r>
              <a:rPr lang="en"/>
              <a:t>6.I asked the professor what is the future of </a:t>
            </a:r>
            <a:r>
              <a:rPr lang="en"/>
              <a:t>quantum</a:t>
            </a:r>
            <a:r>
              <a:rPr lang="en"/>
              <a:t> </a:t>
            </a:r>
            <a:r>
              <a:rPr lang="en"/>
              <a:t>inspired which he told could be prepared in 1000 rupees.</a:t>
            </a:r>
            <a:endParaRPr/>
          </a:p>
          <a:p>
            <a:pPr indent="0" lvl="0" marL="0" rtl="0" algn="l">
              <a:spcBef>
                <a:spcPts val="1200"/>
              </a:spcBef>
              <a:spcAft>
                <a:spcPts val="0"/>
              </a:spcAft>
              <a:buNone/>
            </a:pPr>
            <a:r>
              <a:rPr lang="en"/>
              <a:t>He replied with the answer that there are startups coming </a:t>
            </a:r>
            <a:endParaRPr/>
          </a:p>
          <a:p>
            <a:pPr indent="0" lvl="0" marL="0" rtl="0" algn="l">
              <a:spcBef>
                <a:spcPts val="1200"/>
              </a:spcBef>
              <a:spcAft>
                <a:spcPts val="0"/>
              </a:spcAft>
              <a:buNone/>
            </a:pPr>
            <a:r>
              <a:rPr lang="en"/>
              <a:t>I asked him but that will fail in long run with IBM </a:t>
            </a:r>
            <a:endParaRPr/>
          </a:p>
          <a:p>
            <a:pPr indent="0" lvl="0" marL="0" rtl="0" algn="l">
              <a:spcBef>
                <a:spcPts val="1200"/>
              </a:spcBef>
              <a:spcAft>
                <a:spcPts val="1200"/>
              </a:spcAft>
              <a:buNone/>
            </a:pPr>
            <a:r>
              <a:rPr b="1" lang="en"/>
              <a:t>And he replied that what arguments are given for quantum computers are against  classical digital computers but are not given against analog computers and there is no proof so why to believe .</a:t>
            </a:r>
            <a:endParaRPr b="1"/>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Gates </a:t>
            </a:r>
            <a:endParaRPr/>
          </a:p>
        </p:txBody>
      </p:sp>
      <p:sp>
        <p:nvSpPr>
          <p:cNvPr id="97" name="Google Shape;97;p19"/>
          <p:cNvSpPr txBox="1"/>
          <p:nvPr>
            <p:ph idx="1" type="body"/>
          </p:nvPr>
        </p:nvSpPr>
        <p:spPr>
          <a:xfrm>
            <a:off x="311700" y="1234075"/>
            <a:ext cx="8520600" cy="3334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1.Hadamard gate ,Paul-X matrix ,Z-Gate ,Unary -Gate.</a:t>
            </a:r>
            <a:endParaRPr/>
          </a:p>
          <a:p>
            <a:pPr indent="0" lvl="0" marL="0" rtl="0" algn="l">
              <a:spcBef>
                <a:spcPts val="1200"/>
              </a:spcBef>
              <a:spcAft>
                <a:spcPts val="0"/>
              </a:spcAft>
              <a:buNone/>
            </a:pPr>
            <a:r>
              <a:rPr lang="en"/>
              <a:t>2.C-Not is the gate  which is the responsible for entanglement .</a:t>
            </a:r>
            <a:endParaRPr/>
          </a:p>
          <a:p>
            <a:pPr indent="0" lvl="0" marL="0" rtl="0" algn="l">
              <a:spcBef>
                <a:spcPts val="1200"/>
              </a:spcBef>
              <a:spcAft>
                <a:spcPts val="0"/>
              </a:spcAft>
              <a:buNone/>
            </a:pPr>
            <a:r>
              <a:rPr lang="en"/>
              <a:t>3.Rest information will be in the presentation given and the </a:t>
            </a:r>
            <a:endParaRPr/>
          </a:p>
          <a:p>
            <a:pPr indent="0" lvl="0" marL="0" rtl="0" algn="l">
              <a:spcBef>
                <a:spcPts val="1200"/>
              </a:spcBef>
              <a:spcAft>
                <a:spcPts val="0"/>
              </a:spcAft>
              <a:buNone/>
            </a:pPr>
            <a:r>
              <a:rPr lang="en"/>
              <a:t>link: </a:t>
            </a:r>
            <a:r>
              <a:rPr lang="en" sz="1000" u="sng">
                <a:solidFill>
                  <a:schemeClr val="hlink"/>
                </a:solidFill>
                <a:hlinkClick r:id="rId3"/>
              </a:rPr>
              <a:t>https://learning.quantum.ibm.com/course/basics-of-quantum-information/single-systems</a:t>
            </a:r>
            <a:endParaRPr sz="1000"/>
          </a:p>
          <a:p>
            <a:pPr indent="0" lvl="0" marL="0" rtl="0" algn="l">
              <a:spcBef>
                <a:spcPts val="120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Code</a:t>
            </a:r>
            <a:endParaRPr/>
          </a:p>
        </p:txBody>
      </p:sp>
      <p:sp>
        <p:nvSpPr>
          <p:cNvPr id="103" name="Google Shape;103;p20"/>
          <p:cNvSpPr txBox="1"/>
          <p:nvPr>
            <p:ph idx="1" type="body"/>
          </p:nvPr>
        </p:nvSpPr>
        <p:spPr>
          <a:xfrm>
            <a:off x="311700" y="1234075"/>
            <a:ext cx="8520600" cy="3334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2"/>
              </a:buClr>
              <a:buSzPts val="1100"/>
              <a:buFont typeface="Arial"/>
              <a:buNone/>
            </a:pPr>
            <a:r>
              <a:rPr lang="en"/>
              <a:t>1.</a:t>
            </a:r>
            <a:r>
              <a:rPr lang="en"/>
              <a:t>The program which ran were in the github link:</a:t>
            </a:r>
            <a:endParaRPr/>
          </a:p>
          <a:p>
            <a:pPr indent="0" lvl="0" marL="0" rtl="0" algn="l">
              <a:spcBef>
                <a:spcPts val="1200"/>
              </a:spcBef>
              <a:spcAft>
                <a:spcPts val="0"/>
              </a:spcAft>
              <a:buClr>
                <a:schemeClr val="dk2"/>
              </a:buClr>
              <a:buSzPts val="1100"/>
              <a:buFont typeface="Arial"/>
              <a:buNone/>
            </a:pPr>
            <a:r>
              <a:rPr lang="en" sz="1200" u="sng">
                <a:solidFill>
                  <a:schemeClr val="accent5"/>
                </a:solidFill>
                <a:hlinkClick r:id="rId3">
                  <a:extLst>
                    <a:ext uri="{A12FA001-AC4F-418D-AE19-62706E023703}">
                      <ahyp:hlinkClr val="tx"/>
                    </a:ext>
                  </a:extLst>
                </a:hlinkClick>
              </a:rPr>
              <a:t>https://github.com/SUPERREALCODER/Quantum-Challenge</a:t>
            </a:r>
            <a:endParaRPr sz="1200"/>
          </a:p>
          <a:p>
            <a:pPr indent="0" lvl="0" marL="0" rtl="0" algn="l">
              <a:spcBef>
                <a:spcPts val="1200"/>
              </a:spcBef>
              <a:spcAft>
                <a:spcPts val="0"/>
              </a:spcAft>
              <a:buNone/>
            </a:pPr>
            <a:r>
              <a:rPr lang="en"/>
              <a:t>And the unrun would be updated soon .</a:t>
            </a:r>
            <a:endParaRPr/>
          </a:p>
          <a:p>
            <a:pPr indent="0" lvl="0" marL="0" rtl="0" algn="l">
              <a:spcBef>
                <a:spcPts val="1200"/>
              </a:spcBef>
              <a:spcAft>
                <a:spcPts val="0"/>
              </a:spcAft>
              <a:buNone/>
            </a:pPr>
            <a:r>
              <a:rPr lang="en"/>
              <a:t>2.We knew about the aerstimulator which stimulates environment to be run in the actual quantum computer </a:t>
            </a:r>
            <a:endParaRPr/>
          </a:p>
          <a:p>
            <a:pPr indent="0" lvl="0" marL="0" rtl="0" algn="l">
              <a:spcBef>
                <a:spcPts val="1200"/>
              </a:spcBef>
              <a:spcAft>
                <a:spcPts val="1200"/>
              </a:spcAft>
              <a:buClr>
                <a:schemeClr val="dk2"/>
              </a:buClr>
              <a:buSzPts val="1100"/>
              <a:buFont typeface="Arial"/>
              <a:buNone/>
            </a:pPr>
            <a:r>
              <a:rPr lang="en"/>
              <a:t>3.The 20 minutes free time and yes real working on quantum computers requires money and time as one need to stand in queue.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Call To Actions and Takeways :</a:t>
            </a:r>
            <a:endParaRPr/>
          </a:p>
        </p:txBody>
      </p:sp>
      <p:sp>
        <p:nvSpPr>
          <p:cNvPr id="109" name="Google Shape;109;p21"/>
          <p:cNvSpPr txBox="1"/>
          <p:nvPr>
            <p:ph idx="1" type="body"/>
          </p:nvPr>
        </p:nvSpPr>
        <p:spPr>
          <a:xfrm>
            <a:off x="311700" y="1234075"/>
            <a:ext cx="8520600" cy="3334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1.The codes should be actually run in a stimulated environment to calculate the cost  </a:t>
            </a:r>
            <a:endParaRPr/>
          </a:p>
          <a:p>
            <a:pPr indent="0" lvl="0" marL="0" rtl="0" algn="l">
              <a:spcBef>
                <a:spcPts val="1200"/>
              </a:spcBef>
              <a:spcAft>
                <a:spcPts val="0"/>
              </a:spcAft>
              <a:buNone/>
            </a:pPr>
            <a:r>
              <a:rPr lang="en"/>
              <a:t>2.D-Wave systems should be tried because of it’s performance .</a:t>
            </a:r>
            <a:endParaRPr/>
          </a:p>
          <a:p>
            <a:pPr indent="0" lvl="0" marL="0" rtl="0" algn="l">
              <a:spcBef>
                <a:spcPts val="1200"/>
              </a:spcBef>
              <a:spcAft>
                <a:spcPts val="1200"/>
              </a:spcAft>
              <a:buNone/>
            </a:pPr>
            <a:r>
              <a:rPr lang="en"/>
              <a:t>3.Quantum </a:t>
            </a:r>
            <a:r>
              <a:rPr lang="en"/>
              <a:t>inspired</a:t>
            </a:r>
            <a:r>
              <a:rPr lang="en"/>
              <a:t> should be given a look to make the research future ready and sustained because generally startups tend to get </a:t>
            </a:r>
            <a:r>
              <a:rPr lang="en"/>
              <a:t>benefit and emerge </a:t>
            </a:r>
            <a:r>
              <a:rPr lang="en"/>
              <a:t> of new technologies rather than big </a:t>
            </a:r>
            <a:r>
              <a:rPr lang="en"/>
              <a:t>giants</a:t>
            </a:r>
            <a:r>
              <a:rPr lang="en"/>
              <a:t> example being OpenAI defeating Google in AI . OR even google coming out as a tech revolution in it’s starting days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Pop">
  <a:themeElements>
    <a:clrScheme name="Pop">
      <a:dk1>
        <a:srgbClr val="F8E71C"/>
      </a:dk1>
      <a:lt1>
        <a:srgbClr val="FFFFFF"/>
      </a:lt1>
      <a:dk2>
        <a:srgbClr val="000000"/>
      </a:dk2>
      <a:lt2>
        <a:srgbClr val="D9D9D9"/>
      </a:lt2>
      <a:accent1>
        <a:srgbClr val="666666"/>
      </a:accent1>
      <a:accent2>
        <a:srgbClr val="483165"/>
      </a:accent2>
      <a:accent3>
        <a:srgbClr val="EB1E95"/>
      </a:accent3>
      <a:accent4>
        <a:srgbClr val="01AFD1"/>
      </a:accent4>
      <a:accent5>
        <a:srgbClr val="0F9D58"/>
      </a:accent5>
      <a:accent6>
        <a:srgbClr val="9C27B0"/>
      </a:accent6>
      <a:hlink>
        <a:srgbClr val="0F9D58"/>
      </a:hlink>
      <a:folHlink>
        <a:srgbClr val="0F9D5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