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EF43E-109A-4236-94A9-C5E5E8D6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52981-ADD8-40F2-B77F-4C3DE4790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E5E73-54D1-4047-A2C6-9CFDC27C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91F872-D857-4B2B-B090-99AD904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AC3B2-675F-4C04-B75E-D66F4C4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0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26601-8470-46D7-8811-076819E0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F23BDE-CC2B-4178-862B-C2682275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94C04E-8D82-4912-B890-2D8BA40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C5C43-311D-42D5-BA6B-4A3DB108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5992B-05A7-496F-B3C5-D0B2FB48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1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39C4C0-A5A2-44CD-A8CA-AD249CC91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66A73-6BB6-42A8-9BA8-5E6A3B16B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A36E3A-FEB9-4406-9D7F-FF26099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C7791-0758-435C-9477-3EEBA33B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F08F0-6348-4C41-95DF-08976019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0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D06FC-4896-42B7-9A01-FBB79DF0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0E8E0-561C-4E6A-9A51-DD983F73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9635B-9B45-4B40-AFBA-39B65D2E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5159FC-F07C-43B1-AE6E-872B47A7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29FA5-D296-4CC1-8BDE-BC63084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2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19830-B2DF-452D-BC25-1FAC5BE6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AA105F-7D08-4F7A-B711-6972D8D8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B2B7BC-3BB2-434A-A01E-AC0797BD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5AA8E2-B82A-4FA1-B585-672437B1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AD0C4-8D19-4768-849E-489569DE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9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6E02A-26A2-4C43-ADA0-10A46C59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6DD02-A06B-42C3-A7E5-655C82B36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1FF9D5-A83C-4B6D-BE69-A91DBCD2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252BC8-4195-4155-9BF3-138BCB14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5A8EF1-E6EB-4A96-9F98-85FA75C4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BC3D8F-03EF-404A-AF9B-82D497DB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05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B4BED-9D5C-4668-A05E-3E355187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FFCEC6-8E3E-4827-9451-70F9CA9A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C096D-885B-4F37-BA9D-634E215E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FBB6EA-EBAE-4BD5-A134-CC9024D2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4F7A49-176A-4718-9E6B-84D30F469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942024-2DDE-4672-AAC5-945673FE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536D2-247F-4CF5-ACEB-2AB5DD8C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F0A11A-30E6-4610-9071-ADEAAB96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EE6E8-21F5-4951-B7BA-9F7F2E32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7ED17C-96F9-4D23-88D5-951A222E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CBA8D6-FD3D-4CBA-8E17-9371C191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85FC75-5866-4F38-AB8D-850A421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7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2B4098-227C-44D2-8E6D-345633B3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29081D-DB5D-4FB6-AC2B-C115EC46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1C0C14-A60E-41CD-9F64-C9C634E2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0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5801B-5C62-4C1B-A892-6F055490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22656-DD46-49A0-956B-784F6B39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C3E73F-8813-4C1B-97B5-AC3E976BD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42B6F-2870-4A70-8EC8-8DB39A8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A81201-8B02-4F65-9D0F-507907DC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9D0E2-1BCB-4098-BAA6-A0F9893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9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E7746-00A2-4D80-898B-9CB7E994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D0F407-5C1E-41C2-9224-69ABAF80E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ABD80-AA4A-4B33-9ECC-934579EBD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B1BBB4-0EB0-4637-BA4D-E6FCE537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06E2E5-1DEB-401D-BB36-6883832D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5F62A-3621-422D-8B8C-681ABEC6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0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88193-C64D-4CA7-9C21-62D62B9F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0A62A4-2A55-4DD9-A1FA-835754AF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D4B820-D367-4A78-9A70-387123C56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4839-1813-4D50-9AFB-58F9153CF5B9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B5F63D-7C2B-4D54-8FB3-00D41B517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E39-30EB-4155-B4C2-62EE9668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CC8CF-5DB4-40AD-97A5-2166C58CD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1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873B9-341D-42A3-B1C6-67232E82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FastType</a:t>
            </a:r>
            <a:endParaRPr lang="ru-RU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F84659-106A-4854-913F-70A5D0717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695" y="6376736"/>
            <a:ext cx="5069305" cy="481263"/>
          </a:xfrm>
        </p:spPr>
        <p:txBody>
          <a:bodyPr>
            <a:normAutofit/>
          </a:bodyPr>
          <a:lstStyle/>
          <a:p>
            <a:r>
              <a:rPr lang="ru-RU" dirty="0"/>
              <a:t>Автор: Узденов Рустам </a:t>
            </a:r>
            <a:r>
              <a:rPr lang="ru-RU" dirty="0" err="1"/>
              <a:t>Шамилевич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8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0C467-D185-412E-B52C-B8AEA28C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Autofit/>
          </a:bodyPr>
          <a:lstStyle/>
          <a:p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FastType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текстовый редактор, который позволяет легко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открывать, редактировать и сохранять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-файлы. Также есть возможность легко изменять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выделенного текста нажатые символы (пример: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Ghbdtn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Привет, мир!)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нижней части экрана есть панель вывода важной информации: дата последней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активации приложения, подсказки, сообщение об ошибках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и.т.д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А еще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FastType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умеет выводить смешные картинки и имеет интересную навигацию! Все функции можно вызывать с помощью специальных горячих клавиш (работает стабильно только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77EE34-37B0-4693-80E6-2417EBA41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21" y="3429000"/>
            <a:ext cx="5073520" cy="3429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829EBB-FAD7-45DE-B79E-59957ED4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17" y="3429000"/>
            <a:ext cx="50735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0B404D7-5C85-43E2-8883-C2F0211C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74"/>
            <a:ext cx="10515600" cy="26950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поможет людям, которые: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Пишут много текстов на двух языках(русский и английский)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Хотят избавлять тексты от шрифтов, гиперссылок и других декораций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Введут активную учебу и часто взаимодействуют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файлами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AF883D-9CEF-4764-A5BA-BD918602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18270"/>
            <a:ext cx="5474368" cy="37397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94C735-2F1A-4BAA-AC97-E4FA45E7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48" y="3118270"/>
            <a:ext cx="5474368" cy="37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EC2A-8C67-49BF-9340-2F6FC076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409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9318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066D154E-06E2-4A13-9685-8C574682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925"/>
            <a:ext cx="10091738" cy="60404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itertools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pyqt5, qt designer, datetime, sqlite3, sys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random.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 (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папка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картинок)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папка с настойками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code)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pycashe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 (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байткод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файлах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about_design.py (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второго окна)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main_design.py (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главного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окна)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base.db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с 3 таблицами)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pic.py (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фотографий)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main.py (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файл программы)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 (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 для скачивания нужных библиотек).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B80E4A-2C96-4F25-8BED-3628C71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37" y="1"/>
            <a:ext cx="11706726" cy="6432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Base.db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1)letters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наборы букв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2)shortcuts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(быстрые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3)stat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последней активации приложения)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(метод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zip_longest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QFileDialog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</a:rPr>
              <a:t># -*- coding: utf-8 -*-</a:t>
            </a:r>
            <a:endParaRPr lang="ru-RU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effectLst/>
              </a:rPr>
              <a:t>QPixmap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2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C2F6DE-7359-457F-A6E7-D724BE22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358"/>
            <a:ext cx="10515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 и развития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дизайна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редактировать другие файлы кроме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изменение горячих клавиш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Смена тем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61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316</Words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Тема Office</vt:lpstr>
      <vt:lpstr>FastType</vt:lpstr>
      <vt:lpstr>FastType – текстовый редактор, который позволяет легко открывать, редактировать и сохранять txt-файлы. Также есть возможность легко изменять у выделенного текста нажатые символы (пример: Ghbdtn? vbh!  Привет, мир!) В нижней части экрана есть панель вывода важной информации: дата последней активации приложения, подсказки, сообщение об ошибках и.т.д. . А еще FastType умеет выводить смешные картинки и имеет интересную навигацию! Все функции можно вызывать с помощью специальных горячих клавиш (работает стабильно только на Windows).</vt:lpstr>
      <vt:lpstr>Презентация PowerPoint</vt:lpstr>
      <vt:lpstr>Реализация проекта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2020-11-12T13:34:56Z</dcterms:created>
  <dcterms:modified xsi:type="dcterms:W3CDTF">2020-11-12T15:49:21Z</dcterms:modified>
</cp:coreProperties>
</file>