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3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5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2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4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9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7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96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ue de dessus du bureau en bois avec une plante, un clavier blanc, un café dans une tasse blanche, un bloc-notes et un stylo">
            <a:extLst>
              <a:ext uri="{FF2B5EF4-FFF2-40B4-BE49-F238E27FC236}">
                <a16:creationId xmlns:a16="http://schemas.microsoft.com/office/drawing/2014/main" id="{87975A36-85E9-D1F3-4CF7-862D728F3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" b="151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44C790-97E9-452C-D765-E1D08EF9B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Présentation architecture </a:t>
            </a:r>
            <a:r>
              <a:rPr lang="fr-FR" dirty="0" err="1">
                <a:solidFill>
                  <a:schemeClr val="tx1"/>
                </a:solidFill>
              </a:rPr>
              <a:t>distribuee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B70B2F-3B27-B203-FF47-F425E600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fr-FR" dirty="0"/>
              <a:t>Projet sur le site pole emploi et le </a:t>
            </a:r>
            <a:r>
              <a:rPr lang="fr-FR" dirty="0" err="1"/>
              <a:t>boncoin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01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B6AED-28E4-F8F8-ACC8-20662BA5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EXECUTIVE 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B6DE0D-4786-BC00-F990-C7E7F8F8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Problématiques</a:t>
            </a:r>
          </a:p>
          <a:p>
            <a:r>
              <a:rPr lang="fr-FR" dirty="0"/>
              <a:t>Etat de l’art</a:t>
            </a:r>
          </a:p>
          <a:p>
            <a:r>
              <a:rPr lang="fr-FR" dirty="0"/>
              <a:t>I. Source de données</a:t>
            </a:r>
          </a:p>
          <a:p>
            <a:r>
              <a:rPr lang="fr-FR" dirty="0"/>
              <a:t>II. Technologies Utilisés</a:t>
            </a:r>
          </a:p>
          <a:p>
            <a:r>
              <a:rPr lang="fr-FR" dirty="0"/>
              <a:t>III. Traitement des données</a:t>
            </a:r>
          </a:p>
          <a:p>
            <a:r>
              <a:rPr lang="fr-FR" dirty="0"/>
              <a:t>IV. Visualisation des données avec Power Bi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3815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D44A7-6AC6-71B1-1AED-9F8487C4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FDF636-CCF2-A94F-64CF-64D06E40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b="0" i="0" dirty="0">
                <a:solidFill>
                  <a:srgbClr val="1F2328"/>
                </a:solidFill>
                <a:effectLst/>
                <a:latin typeface="-apple-system"/>
              </a:rPr>
              <a:t>L'objectif de ce projet est de voir si il y'a une corrélation entre les bassins à fort concentration d'emploi et le loyer des logements.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9373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203C1-5EE3-DCF5-9B3D-BC3183EA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Etat de l’art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A8F5B088-F455-6D96-AB26-20969B052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40" y="2341563"/>
            <a:ext cx="6469720" cy="3633787"/>
          </a:xfrm>
        </p:spPr>
      </p:pic>
    </p:spTree>
    <p:extLst>
      <p:ext uri="{BB962C8B-B14F-4D97-AF65-F5344CB8AC3E}">
        <p14:creationId xmlns:p14="http://schemas.microsoft.com/office/powerpoint/2010/main" val="83472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A6448-DEEF-47C6-7747-5F88F530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Source de données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D275B9-A520-0854-B91D-41F44ADA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Pole Emploi API</a:t>
            </a:r>
          </a:p>
          <a:p>
            <a:r>
              <a:rPr lang="fr-FR" sz="1800" dirty="0"/>
              <a:t>Le Bon Coin API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8055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1BB02-71FB-E27B-A8DC-23D8BD28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Technologies Utilisés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B9256-CE5E-8A6D-8FC0-161AD272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Pandas</a:t>
            </a:r>
          </a:p>
          <a:p>
            <a:pPr marL="0" indent="0">
              <a:buNone/>
            </a:pPr>
            <a:r>
              <a:rPr lang="fr-FR" sz="1800" dirty="0"/>
              <a:t>MongoDB</a:t>
            </a:r>
          </a:p>
          <a:p>
            <a:pPr marL="0" indent="0">
              <a:buNone/>
            </a:pPr>
            <a:r>
              <a:rPr lang="fr-FR" sz="1800" dirty="0"/>
              <a:t>Docker</a:t>
            </a:r>
          </a:p>
          <a:p>
            <a:pPr marL="0" indent="0">
              <a:buNone/>
            </a:pPr>
            <a:r>
              <a:rPr lang="fr-FR" sz="1800" dirty="0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12972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CB9F2-6965-170A-E7CD-4CB618A1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Traitement des données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5F53E-7EA0-ABC5-F860-12B058D9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Le traitement des données est fait avec Pandas</a:t>
            </a:r>
          </a:p>
        </p:txBody>
      </p:sp>
    </p:spTree>
    <p:extLst>
      <p:ext uri="{BB962C8B-B14F-4D97-AF65-F5344CB8AC3E}">
        <p14:creationId xmlns:p14="http://schemas.microsoft.com/office/powerpoint/2010/main" val="144077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76162-13BF-0854-9BDE-B9201C03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Visualisation des données avec Power Bi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F5520-1950-5517-794F-8EA0D3E6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La visualisation est fait avec pandas</a:t>
            </a:r>
          </a:p>
        </p:txBody>
      </p:sp>
    </p:spTree>
    <p:extLst>
      <p:ext uri="{BB962C8B-B14F-4D97-AF65-F5344CB8AC3E}">
        <p14:creationId xmlns:p14="http://schemas.microsoft.com/office/powerpoint/2010/main" val="33778207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122</Words>
  <Application>Microsoft Office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-apple-system</vt:lpstr>
      <vt:lpstr>Univers</vt:lpstr>
      <vt:lpstr>Univers Condensed</vt:lpstr>
      <vt:lpstr>Wingdings 2</vt:lpstr>
      <vt:lpstr>DividendVTI</vt:lpstr>
      <vt:lpstr>Présentation architecture distribuee</vt:lpstr>
      <vt:lpstr>EXECUTIVE SUMMARY</vt:lpstr>
      <vt:lpstr>Problématiques</vt:lpstr>
      <vt:lpstr>Etat de l’art </vt:lpstr>
      <vt:lpstr>I. Source de données </vt:lpstr>
      <vt:lpstr>II. Technologies Utilisés </vt:lpstr>
      <vt:lpstr>III. Traitement des données </vt:lpstr>
      <vt:lpstr>IV. Visualisation des données avec Power Bi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architecture distribuee</dc:title>
  <dc:creator>Chelson Suprême</dc:creator>
  <cp:lastModifiedBy>Chelson Suprême</cp:lastModifiedBy>
  <cp:revision>3</cp:revision>
  <dcterms:created xsi:type="dcterms:W3CDTF">2023-04-06T07:13:38Z</dcterms:created>
  <dcterms:modified xsi:type="dcterms:W3CDTF">2023-04-08T16:50:09Z</dcterms:modified>
</cp:coreProperties>
</file>