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15"/>
  </p:notesMasterIdLst>
  <p:handoutMasterIdLst>
    <p:handoutMasterId r:id="rId16"/>
  </p:handoutMasterIdLst>
  <p:sldIdLst>
    <p:sldId id="256" r:id="rId2"/>
    <p:sldId id="257" r:id="rId3"/>
    <p:sldId id="264" r:id="rId4"/>
    <p:sldId id="258" r:id="rId5"/>
    <p:sldId id="265" r:id="rId6"/>
    <p:sldId id="259" r:id="rId7"/>
    <p:sldId id="269" r:id="rId8"/>
    <p:sldId id="260" r:id="rId9"/>
    <p:sldId id="262" r:id="rId10"/>
    <p:sldId id="263" r:id="rId11"/>
    <p:sldId id="266"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B2C64B-30B7-4F26-9275-D79ECF623E52}" v="3" dt="2023-08-24T14:21:54.6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5" d="100"/>
          <a:sy n="95" d="100"/>
        </p:scale>
        <p:origin x="20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waikar" userId="a11f3944e0ee3636" providerId="LiveId" clId="{28B2C64B-30B7-4F26-9275-D79ECF623E52}"/>
    <pc:docChg chg="undo custSel addSld modSld">
      <pc:chgData name="aditya waikar" userId="a11f3944e0ee3636" providerId="LiveId" clId="{28B2C64B-30B7-4F26-9275-D79ECF623E52}" dt="2023-08-25T05:24:37.384" v="2062" actId="20577"/>
      <pc:docMkLst>
        <pc:docMk/>
      </pc:docMkLst>
      <pc:sldChg chg="modSp">
        <pc:chgData name="aditya waikar" userId="a11f3944e0ee3636" providerId="LiveId" clId="{28B2C64B-30B7-4F26-9275-D79ECF623E52}" dt="2023-08-24T14:21:54.682" v="439"/>
        <pc:sldMkLst>
          <pc:docMk/>
          <pc:sldMk cId="3405022944" sldId="256"/>
        </pc:sldMkLst>
        <pc:spChg chg="mod">
          <ac:chgData name="aditya waikar" userId="a11f3944e0ee3636" providerId="LiveId" clId="{28B2C64B-30B7-4F26-9275-D79ECF623E52}" dt="2023-08-24T14:21:54.682" v="439"/>
          <ac:spMkLst>
            <pc:docMk/>
            <pc:sldMk cId="3405022944" sldId="256"/>
            <ac:spMk id="3" creationId="{07AADA50-696F-F3B6-0758-6E0FCAFBB87E}"/>
          </ac:spMkLst>
        </pc:spChg>
        <pc:spChg chg="mod">
          <ac:chgData name="aditya waikar" userId="a11f3944e0ee3636" providerId="LiveId" clId="{28B2C64B-30B7-4F26-9275-D79ECF623E52}" dt="2023-08-24T14:21:54.682" v="439"/>
          <ac:spMkLst>
            <pc:docMk/>
            <pc:sldMk cId="3405022944" sldId="256"/>
            <ac:spMk id="11" creationId="{211C30E5-67A4-F987-37FD-F58FC7FF6818}"/>
          </ac:spMkLst>
        </pc:spChg>
        <pc:spChg chg="mod">
          <ac:chgData name="aditya waikar" userId="a11f3944e0ee3636" providerId="LiveId" clId="{28B2C64B-30B7-4F26-9275-D79ECF623E52}" dt="2023-08-24T14:21:54.682" v="439"/>
          <ac:spMkLst>
            <pc:docMk/>
            <pc:sldMk cId="3405022944" sldId="256"/>
            <ac:spMk id="12" creationId="{AE495EDC-B7E9-8075-FF59-55603AF34E03}"/>
          </ac:spMkLst>
        </pc:spChg>
      </pc:sldChg>
      <pc:sldChg chg="modSp">
        <pc:chgData name="aditya waikar" userId="a11f3944e0ee3636" providerId="LiveId" clId="{28B2C64B-30B7-4F26-9275-D79ECF623E52}" dt="2023-08-24T14:21:54.682" v="439"/>
        <pc:sldMkLst>
          <pc:docMk/>
          <pc:sldMk cId="2599249007" sldId="257"/>
        </pc:sldMkLst>
        <pc:spChg chg="mod">
          <ac:chgData name="aditya waikar" userId="a11f3944e0ee3636" providerId="LiveId" clId="{28B2C64B-30B7-4F26-9275-D79ECF623E52}" dt="2023-08-24T14:21:54.682" v="439"/>
          <ac:spMkLst>
            <pc:docMk/>
            <pc:sldMk cId="2599249007" sldId="257"/>
            <ac:spMk id="2" creationId="{8AABD948-3853-41B8-C220-FF94A2DCA105}"/>
          </ac:spMkLst>
        </pc:spChg>
        <pc:spChg chg="mod">
          <ac:chgData name="aditya waikar" userId="a11f3944e0ee3636" providerId="LiveId" clId="{28B2C64B-30B7-4F26-9275-D79ECF623E52}" dt="2023-08-24T14:21:54.682" v="439"/>
          <ac:spMkLst>
            <pc:docMk/>
            <pc:sldMk cId="2599249007" sldId="257"/>
            <ac:spMk id="3" creationId="{9E7A9EAD-5AC3-2817-BE0C-27D12F974F67}"/>
          </ac:spMkLst>
        </pc:spChg>
        <pc:spChg chg="mod">
          <ac:chgData name="aditya waikar" userId="a11f3944e0ee3636" providerId="LiveId" clId="{28B2C64B-30B7-4F26-9275-D79ECF623E52}" dt="2023-08-24T14:21:54.682" v="439"/>
          <ac:spMkLst>
            <pc:docMk/>
            <pc:sldMk cId="2599249007" sldId="257"/>
            <ac:spMk id="4" creationId="{26334129-5CF7-16A3-7A45-BDABE1512B41}"/>
          </ac:spMkLst>
        </pc:spChg>
      </pc:sldChg>
      <pc:sldChg chg="modSp">
        <pc:chgData name="aditya waikar" userId="a11f3944e0ee3636" providerId="LiveId" clId="{28B2C64B-30B7-4F26-9275-D79ECF623E52}" dt="2023-08-24T14:21:54.682" v="439"/>
        <pc:sldMkLst>
          <pc:docMk/>
          <pc:sldMk cId="219547726" sldId="258"/>
        </pc:sldMkLst>
        <pc:spChg chg="mod">
          <ac:chgData name="aditya waikar" userId="a11f3944e0ee3636" providerId="LiveId" clId="{28B2C64B-30B7-4F26-9275-D79ECF623E52}" dt="2023-08-24T14:21:54.682" v="439"/>
          <ac:spMkLst>
            <pc:docMk/>
            <pc:sldMk cId="219547726" sldId="258"/>
            <ac:spMk id="2" creationId="{09A59E19-CFDC-42E6-78E8-2BD9114012A5}"/>
          </ac:spMkLst>
        </pc:spChg>
        <pc:spChg chg="mod">
          <ac:chgData name="aditya waikar" userId="a11f3944e0ee3636" providerId="LiveId" clId="{28B2C64B-30B7-4F26-9275-D79ECF623E52}" dt="2023-08-24T14:21:54.682" v="439"/>
          <ac:spMkLst>
            <pc:docMk/>
            <pc:sldMk cId="219547726" sldId="258"/>
            <ac:spMk id="3" creationId="{C2CECBDB-B7DD-3482-157E-2F808F95C90F}"/>
          </ac:spMkLst>
        </pc:spChg>
        <pc:spChg chg="mod">
          <ac:chgData name="aditya waikar" userId="a11f3944e0ee3636" providerId="LiveId" clId="{28B2C64B-30B7-4F26-9275-D79ECF623E52}" dt="2023-08-24T14:21:54.682" v="439"/>
          <ac:spMkLst>
            <pc:docMk/>
            <pc:sldMk cId="219547726" sldId="258"/>
            <ac:spMk id="4" creationId="{41305021-051E-069D-58E9-51B2B2A33766}"/>
          </ac:spMkLst>
        </pc:spChg>
      </pc:sldChg>
      <pc:sldChg chg="modSp mod">
        <pc:chgData name="aditya waikar" userId="a11f3944e0ee3636" providerId="LiveId" clId="{28B2C64B-30B7-4F26-9275-D79ECF623E52}" dt="2023-08-25T05:22:57.309" v="2060" actId="20577"/>
        <pc:sldMkLst>
          <pc:docMk/>
          <pc:sldMk cId="1304830480" sldId="259"/>
        </pc:sldMkLst>
        <pc:spChg chg="mod">
          <ac:chgData name="aditya waikar" userId="a11f3944e0ee3636" providerId="LiveId" clId="{28B2C64B-30B7-4F26-9275-D79ECF623E52}" dt="2023-08-24T14:21:54.682" v="439"/>
          <ac:spMkLst>
            <pc:docMk/>
            <pc:sldMk cId="1304830480" sldId="259"/>
            <ac:spMk id="2" creationId="{9998C0CF-73D6-10DF-43B6-1B5C1FBF972A}"/>
          </ac:spMkLst>
        </pc:spChg>
        <pc:spChg chg="mod">
          <ac:chgData name="aditya waikar" userId="a11f3944e0ee3636" providerId="LiveId" clId="{28B2C64B-30B7-4F26-9275-D79ECF623E52}" dt="2023-08-24T14:21:54.682" v="439"/>
          <ac:spMkLst>
            <pc:docMk/>
            <pc:sldMk cId="1304830480" sldId="259"/>
            <ac:spMk id="3" creationId="{5CAFBD62-CC69-A831-0279-693B91D46463}"/>
          </ac:spMkLst>
        </pc:spChg>
        <pc:spChg chg="mod">
          <ac:chgData name="aditya waikar" userId="a11f3944e0ee3636" providerId="LiveId" clId="{28B2C64B-30B7-4F26-9275-D79ECF623E52}" dt="2023-08-24T14:21:54.682" v="439"/>
          <ac:spMkLst>
            <pc:docMk/>
            <pc:sldMk cId="1304830480" sldId="259"/>
            <ac:spMk id="4" creationId="{54F97FFB-CC5E-81C1-FC40-E47029769328}"/>
          </ac:spMkLst>
        </pc:spChg>
        <pc:spChg chg="mod">
          <ac:chgData name="aditya waikar" userId="a11f3944e0ee3636" providerId="LiveId" clId="{28B2C64B-30B7-4F26-9275-D79ECF623E52}" dt="2023-08-25T05:22:57.309" v="2060" actId="20577"/>
          <ac:spMkLst>
            <pc:docMk/>
            <pc:sldMk cId="1304830480" sldId="259"/>
            <ac:spMk id="5" creationId="{A3103024-5490-7FAE-9973-D176944E2C8D}"/>
          </ac:spMkLst>
        </pc:spChg>
      </pc:sldChg>
      <pc:sldChg chg="modSp">
        <pc:chgData name="aditya waikar" userId="a11f3944e0ee3636" providerId="LiveId" clId="{28B2C64B-30B7-4F26-9275-D79ECF623E52}" dt="2023-08-24T14:21:54.682" v="439"/>
        <pc:sldMkLst>
          <pc:docMk/>
          <pc:sldMk cId="1071780012" sldId="260"/>
        </pc:sldMkLst>
        <pc:spChg chg="mod">
          <ac:chgData name="aditya waikar" userId="a11f3944e0ee3636" providerId="LiveId" clId="{28B2C64B-30B7-4F26-9275-D79ECF623E52}" dt="2023-08-24T14:21:54.682" v="439"/>
          <ac:spMkLst>
            <pc:docMk/>
            <pc:sldMk cId="1071780012" sldId="260"/>
            <ac:spMk id="3" creationId="{D6223E12-CFAF-1436-5963-454379223B24}"/>
          </ac:spMkLst>
        </pc:spChg>
        <pc:spChg chg="mod">
          <ac:chgData name="aditya waikar" userId="a11f3944e0ee3636" providerId="LiveId" clId="{28B2C64B-30B7-4F26-9275-D79ECF623E52}" dt="2023-08-24T14:21:54.682" v="439"/>
          <ac:spMkLst>
            <pc:docMk/>
            <pc:sldMk cId="1071780012" sldId="260"/>
            <ac:spMk id="4" creationId="{DFC2FE30-B51B-ADEC-4DA3-AB7CE8C04FFA}"/>
          </ac:spMkLst>
        </pc:spChg>
      </pc:sldChg>
      <pc:sldChg chg="modSp mod">
        <pc:chgData name="aditya waikar" userId="a11f3944e0ee3636" providerId="LiveId" clId="{28B2C64B-30B7-4F26-9275-D79ECF623E52}" dt="2023-08-25T05:05:30.968" v="2057" actId="20577"/>
        <pc:sldMkLst>
          <pc:docMk/>
          <pc:sldMk cId="973669002" sldId="261"/>
        </pc:sldMkLst>
        <pc:spChg chg="mod">
          <ac:chgData name="aditya waikar" userId="a11f3944e0ee3636" providerId="LiveId" clId="{28B2C64B-30B7-4F26-9275-D79ECF623E52}" dt="2023-08-24T14:21:54.682" v="439"/>
          <ac:spMkLst>
            <pc:docMk/>
            <pc:sldMk cId="973669002" sldId="261"/>
            <ac:spMk id="2" creationId="{6B75CCCB-D3AE-4326-0936-7164C24126B5}"/>
          </ac:spMkLst>
        </pc:spChg>
        <pc:spChg chg="mod">
          <ac:chgData name="aditya waikar" userId="a11f3944e0ee3636" providerId="LiveId" clId="{28B2C64B-30B7-4F26-9275-D79ECF623E52}" dt="2023-08-24T14:21:54.682" v="439"/>
          <ac:spMkLst>
            <pc:docMk/>
            <pc:sldMk cId="973669002" sldId="261"/>
            <ac:spMk id="3" creationId="{6CDEE966-99EB-CB43-8D83-42B252D3982B}"/>
          </ac:spMkLst>
        </pc:spChg>
        <pc:spChg chg="mod">
          <ac:chgData name="aditya waikar" userId="a11f3944e0ee3636" providerId="LiveId" clId="{28B2C64B-30B7-4F26-9275-D79ECF623E52}" dt="2023-08-25T05:05:30.968" v="2057" actId="20577"/>
          <ac:spMkLst>
            <pc:docMk/>
            <pc:sldMk cId="973669002" sldId="261"/>
            <ac:spMk id="4" creationId="{77C6B09A-3A47-B3A6-ABAA-38D8D996E2E0}"/>
          </ac:spMkLst>
        </pc:spChg>
      </pc:sldChg>
      <pc:sldChg chg="modSp">
        <pc:chgData name="aditya waikar" userId="a11f3944e0ee3636" providerId="LiveId" clId="{28B2C64B-30B7-4F26-9275-D79ECF623E52}" dt="2023-08-24T14:21:54.682" v="439"/>
        <pc:sldMkLst>
          <pc:docMk/>
          <pc:sldMk cId="1807989090" sldId="262"/>
        </pc:sldMkLst>
        <pc:spChg chg="mod">
          <ac:chgData name="aditya waikar" userId="a11f3944e0ee3636" providerId="LiveId" clId="{28B2C64B-30B7-4F26-9275-D79ECF623E52}" dt="2023-08-24T14:21:54.682" v="439"/>
          <ac:spMkLst>
            <pc:docMk/>
            <pc:sldMk cId="1807989090" sldId="262"/>
            <ac:spMk id="2" creationId="{73C95E17-1B9A-B501-EA29-FC99228A5D73}"/>
          </ac:spMkLst>
        </pc:spChg>
        <pc:spChg chg="mod">
          <ac:chgData name="aditya waikar" userId="a11f3944e0ee3636" providerId="LiveId" clId="{28B2C64B-30B7-4F26-9275-D79ECF623E52}" dt="2023-08-24T14:21:54.682" v="439"/>
          <ac:spMkLst>
            <pc:docMk/>
            <pc:sldMk cId="1807989090" sldId="262"/>
            <ac:spMk id="3" creationId="{931622BC-9F71-8EB5-5464-4E98DD7CEF25}"/>
          </ac:spMkLst>
        </pc:spChg>
      </pc:sldChg>
      <pc:sldChg chg="modSp">
        <pc:chgData name="aditya waikar" userId="a11f3944e0ee3636" providerId="LiveId" clId="{28B2C64B-30B7-4F26-9275-D79ECF623E52}" dt="2023-08-24T14:21:54.682" v="439"/>
        <pc:sldMkLst>
          <pc:docMk/>
          <pc:sldMk cId="3807232507" sldId="263"/>
        </pc:sldMkLst>
        <pc:spChg chg="mod">
          <ac:chgData name="aditya waikar" userId="a11f3944e0ee3636" providerId="LiveId" clId="{28B2C64B-30B7-4F26-9275-D79ECF623E52}" dt="2023-08-24T14:21:54.682" v="439"/>
          <ac:spMkLst>
            <pc:docMk/>
            <pc:sldMk cId="3807232507" sldId="263"/>
            <ac:spMk id="2" creationId="{0C84AC0A-5EF4-3E3B-C039-CEF2B0DF4AED}"/>
          </ac:spMkLst>
        </pc:spChg>
        <pc:spChg chg="mod">
          <ac:chgData name="aditya waikar" userId="a11f3944e0ee3636" providerId="LiveId" clId="{28B2C64B-30B7-4F26-9275-D79ECF623E52}" dt="2023-08-24T14:21:54.682" v="439"/>
          <ac:spMkLst>
            <pc:docMk/>
            <pc:sldMk cId="3807232507" sldId="263"/>
            <ac:spMk id="3" creationId="{8B8B7E0D-EF0D-9404-B352-2C20B91AA177}"/>
          </ac:spMkLst>
        </pc:spChg>
        <pc:spChg chg="mod">
          <ac:chgData name="aditya waikar" userId="a11f3944e0ee3636" providerId="LiveId" clId="{28B2C64B-30B7-4F26-9275-D79ECF623E52}" dt="2023-08-24T14:21:54.682" v="439"/>
          <ac:spMkLst>
            <pc:docMk/>
            <pc:sldMk cId="3807232507" sldId="263"/>
            <ac:spMk id="4" creationId="{70C7066B-DD91-06AC-4B59-3BB08DF1E46E}"/>
          </ac:spMkLst>
        </pc:spChg>
      </pc:sldChg>
      <pc:sldChg chg="modSp mod">
        <pc:chgData name="aditya waikar" userId="a11f3944e0ee3636" providerId="LiveId" clId="{28B2C64B-30B7-4F26-9275-D79ECF623E52}" dt="2023-08-25T05:03:39.928" v="2003" actId="20577"/>
        <pc:sldMkLst>
          <pc:docMk/>
          <pc:sldMk cId="1815961749" sldId="264"/>
        </pc:sldMkLst>
        <pc:spChg chg="mod">
          <ac:chgData name="aditya waikar" userId="a11f3944e0ee3636" providerId="LiveId" clId="{28B2C64B-30B7-4F26-9275-D79ECF623E52}" dt="2023-08-24T14:21:54.682" v="439"/>
          <ac:spMkLst>
            <pc:docMk/>
            <pc:sldMk cId="1815961749" sldId="264"/>
            <ac:spMk id="2" creationId="{D81D4FEC-DC60-CEC5-88B0-0D1C8086416F}"/>
          </ac:spMkLst>
        </pc:spChg>
        <pc:spChg chg="mod">
          <ac:chgData name="aditya waikar" userId="a11f3944e0ee3636" providerId="LiveId" clId="{28B2C64B-30B7-4F26-9275-D79ECF623E52}" dt="2023-08-24T14:21:54.682" v="439"/>
          <ac:spMkLst>
            <pc:docMk/>
            <pc:sldMk cId="1815961749" sldId="264"/>
            <ac:spMk id="3" creationId="{870B5ADE-FC3A-ED91-0D5F-D2CCDBA39EF4}"/>
          </ac:spMkLst>
        </pc:spChg>
        <pc:spChg chg="mod">
          <ac:chgData name="aditya waikar" userId="a11f3944e0ee3636" providerId="LiveId" clId="{28B2C64B-30B7-4F26-9275-D79ECF623E52}" dt="2023-08-24T14:21:54.682" v="439"/>
          <ac:spMkLst>
            <pc:docMk/>
            <pc:sldMk cId="1815961749" sldId="264"/>
            <ac:spMk id="4" creationId="{8CC0A527-6660-ECFC-7049-7E0ED17E35E5}"/>
          </ac:spMkLst>
        </pc:spChg>
        <pc:spChg chg="mod">
          <ac:chgData name="aditya waikar" userId="a11f3944e0ee3636" providerId="LiveId" clId="{28B2C64B-30B7-4F26-9275-D79ECF623E52}" dt="2023-08-25T05:03:39.928" v="2003" actId="20577"/>
          <ac:spMkLst>
            <pc:docMk/>
            <pc:sldMk cId="1815961749" sldId="264"/>
            <ac:spMk id="5" creationId="{6114B93A-71F4-59F8-FE38-83174426C827}"/>
          </ac:spMkLst>
        </pc:spChg>
      </pc:sldChg>
      <pc:sldChg chg="modSp mod">
        <pc:chgData name="aditya waikar" userId="a11f3944e0ee3636" providerId="LiveId" clId="{28B2C64B-30B7-4F26-9275-D79ECF623E52}" dt="2023-08-24T14:38:34.896" v="1972" actId="1036"/>
        <pc:sldMkLst>
          <pc:docMk/>
          <pc:sldMk cId="521112615" sldId="265"/>
        </pc:sldMkLst>
        <pc:spChg chg="mod">
          <ac:chgData name="aditya waikar" userId="a11f3944e0ee3636" providerId="LiveId" clId="{28B2C64B-30B7-4F26-9275-D79ECF623E52}" dt="2023-08-24T14:21:54.682" v="439"/>
          <ac:spMkLst>
            <pc:docMk/>
            <pc:sldMk cId="521112615" sldId="265"/>
            <ac:spMk id="2" creationId="{F9EF7EF8-5F0C-188B-EFE2-98F67A787412}"/>
          </ac:spMkLst>
        </pc:spChg>
        <pc:spChg chg="mod">
          <ac:chgData name="aditya waikar" userId="a11f3944e0ee3636" providerId="LiveId" clId="{28B2C64B-30B7-4F26-9275-D79ECF623E52}" dt="2023-08-24T14:21:54.682" v="439"/>
          <ac:spMkLst>
            <pc:docMk/>
            <pc:sldMk cId="521112615" sldId="265"/>
            <ac:spMk id="3" creationId="{359C6AE8-1D41-98F5-F5DD-B5D44173C83C}"/>
          </ac:spMkLst>
        </pc:spChg>
        <pc:spChg chg="mod">
          <ac:chgData name="aditya waikar" userId="a11f3944e0ee3636" providerId="LiveId" clId="{28B2C64B-30B7-4F26-9275-D79ECF623E52}" dt="2023-08-24T14:21:54.682" v="439"/>
          <ac:spMkLst>
            <pc:docMk/>
            <pc:sldMk cId="521112615" sldId="265"/>
            <ac:spMk id="4" creationId="{7F9D7C37-0CB2-85E4-14C8-A89884C8706A}"/>
          </ac:spMkLst>
        </pc:spChg>
        <pc:spChg chg="mod">
          <ac:chgData name="aditya waikar" userId="a11f3944e0ee3636" providerId="LiveId" clId="{28B2C64B-30B7-4F26-9275-D79ECF623E52}" dt="2023-08-24T14:38:34.896" v="1972" actId="1036"/>
          <ac:spMkLst>
            <pc:docMk/>
            <pc:sldMk cId="521112615" sldId="265"/>
            <ac:spMk id="6" creationId="{9DB2E691-7227-4B97-77AE-EF73956662EB}"/>
          </ac:spMkLst>
        </pc:spChg>
      </pc:sldChg>
      <pc:sldChg chg="modSp">
        <pc:chgData name="aditya waikar" userId="a11f3944e0ee3636" providerId="LiveId" clId="{28B2C64B-30B7-4F26-9275-D79ECF623E52}" dt="2023-08-24T14:21:54.682" v="439"/>
        <pc:sldMkLst>
          <pc:docMk/>
          <pc:sldMk cId="238655713" sldId="266"/>
        </pc:sldMkLst>
        <pc:spChg chg="mod">
          <ac:chgData name="aditya waikar" userId="a11f3944e0ee3636" providerId="LiveId" clId="{28B2C64B-30B7-4F26-9275-D79ECF623E52}" dt="2023-08-24T14:21:54.682" v="439"/>
          <ac:spMkLst>
            <pc:docMk/>
            <pc:sldMk cId="238655713" sldId="266"/>
            <ac:spMk id="2" creationId="{3F5D171D-1072-9390-10FC-7F93718923EC}"/>
          </ac:spMkLst>
        </pc:spChg>
        <pc:spChg chg="mod">
          <ac:chgData name="aditya waikar" userId="a11f3944e0ee3636" providerId="LiveId" clId="{28B2C64B-30B7-4F26-9275-D79ECF623E52}" dt="2023-08-24T14:21:54.682" v="439"/>
          <ac:spMkLst>
            <pc:docMk/>
            <pc:sldMk cId="238655713" sldId="266"/>
            <ac:spMk id="3" creationId="{71720B20-5B8B-5DDA-0220-3718189AB979}"/>
          </ac:spMkLst>
        </pc:spChg>
        <pc:spChg chg="mod">
          <ac:chgData name="aditya waikar" userId="a11f3944e0ee3636" providerId="LiveId" clId="{28B2C64B-30B7-4F26-9275-D79ECF623E52}" dt="2023-08-24T14:21:54.682" v="439"/>
          <ac:spMkLst>
            <pc:docMk/>
            <pc:sldMk cId="238655713" sldId="266"/>
            <ac:spMk id="4" creationId="{453E02CE-B0AF-D8B4-6A65-1A20AD8A81E0}"/>
          </ac:spMkLst>
        </pc:spChg>
      </pc:sldChg>
      <pc:sldChg chg="modSp">
        <pc:chgData name="aditya waikar" userId="a11f3944e0ee3636" providerId="LiveId" clId="{28B2C64B-30B7-4F26-9275-D79ECF623E52}" dt="2023-08-24T14:21:54.682" v="439"/>
        <pc:sldMkLst>
          <pc:docMk/>
          <pc:sldMk cId="3588007395" sldId="267"/>
        </pc:sldMkLst>
        <pc:spChg chg="mod">
          <ac:chgData name="aditya waikar" userId="a11f3944e0ee3636" providerId="LiveId" clId="{28B2C64B-30B7-4F26-9275-D79ECF623E52}" dt="2023-08-24T14:21:54.682" v="439"/>
          <ac:spMkLst>
            <pc:docMk/>
            <pc:sldMk cId="3588007395" sldId="267"/>
            <ac:spMk id="2" creationId="{9E2DCC79-66C2-7AD3-8746-B6DD919B4761}"/>
          </ac:spMkLst>
        </pc:spChg>
        <pc:spChg chg="mod">
          <ac:chgData name="aditya waikar" userId="a11f3944e0ee3636" providerId="LiveId" clId="{28B2C64B-30B7-4F26-9275-D79ECF623E52}" dt="2023-08-24T14:21:54.682" v="439"/>
          <ac:spMkLst>
            <pc:docMk/>
            <pc:sldMk cId="3588007395" sldId="267"/>
            <ac:spMk id="3" creationId="{E17FE5F4-A21E-809B-9E0B-A88F2AA4A8B2}"/>
          </ac:spMkLst>
        </pc:spChg>
      </pc:sldChg>
      <pc:sldChg chg="modSp">
        <pc:chgData name="aditya waikar" userId="a11f3944e0ee3636" providerId="LiveId" clId="{28B2C64B-30B7-4F26-9275-D79ECF623E52}" dt="2023-08-24T14:21:54.682" v="439"/>
        <pc:sldMkLst>
          <pc:docMk/>
          <pc:sldMk cId="2832505871" sldId="268"/>
        </pc:sldMkLst>
        <pc:spChg chg="mod">
          <ac:chgData name="aditya waikar" userId="a11f3944e0ee3636" providerId="LiveId" clId="{28B2C64B-30B7-4F26-9275-D79ECF623E52}" dt="2023-08-24T14:21:54.682" v="439"/>
          <ac:spMkLst>
            <pc:docMk/>
            <pc:sldMk cId="2832505871" sldId="268"/>
            <ac:spMk id="2" creationId="{D99D2187-75D0-BE06-9622-CF4A406493F1}"/>
          </ac:spMkLst>
        </pc:spChg>
        <pc:spChg chg="mod">
          <ac:chgData name="aditya waikar" userId="a11f3944e0ee3636" providerId="LiveId" clId="{28B2C64B-30B7-4F26-9275-D79ECF623E52}" dt="2023-08-24T14:21:54.682" v="439"/>
          <ac:spMkLst>
            <pc:docMk/>
            <pc:sldMk cId="2832505871" sldId="268"/>
            <ac:spMk id="3" creationId="{9030FCD2-7C09-9313-D4AA-550C65A295FB}"/>
          </ac:spMkLst>
        </pc:spChg>
        <pc:spChg chg="mod">
          <ac:chgData name="aditya waikar" userId="a11f3944e0ee3636" providerId="LiveId" clId="{28B2C64B-30B7-4F26-9275-D79ECF623E52}" dt="2023-08-24T14:21:54.682" v="439"/>
          <ac:spMkLst>
            <pc:docMk/>
            <pc:sldMk cId="2832505871" sldId="268"/>
            <ac:spMk id="4" creationId="{8AA0AAA8-A18C-A72F-F48F-22174C89AD26}"/>
          </ac:spMkLst>
        </pc:spChg>
      </pc:sldChg>
      <pc:sldChg chg="addSp delSp modSp new mod setBg modClrScheme chgLayout">
        <pc:chgData name="aditya waikar" userId="a11f3944e0ee3636" providerId="LiveId" clId="{28B2C64B-30B7-4F26-9275-D79ECF623E52}" dt="2023-08-25T05:24:37.384" v="2062" actId="20577"/>
        <pc:sldMkLst>
          <pc:docMk/>
          <pc:sldMk cId="3608201790" sldId="269"/>
        </pc:sldMkLst>
        <pc:spChg chg="mod ord">
          <ac:chgData name="aditya waikar" userId="a11f3944e0ee3636" providerId="LiveId" clId="{28B2C64B-30B7-4F26-9275-D79ECF623E52}" dt="2023-08-24T14:38:51.528" v="1974" actId="2711"/>
          <ac:spMkLst>
            <pc:docMk/>
            <pc:sldMk cId="3608201790" sldId="269"/>
            <ac:spMk id="2" creationId="{D7FA0E74-4441-422C-1B9A-C391C73C5F2B}"/>
          </ac:spMkLst>
        </pc:spChg>
        <pc:spChg chg="mod ord">
          <ac:chgData name="aditya waikar" userId="a11f3944e0ee3636" providerId="LiveId" clId="{28B2C64B-30B7-4F26-9275-D79ECF623E52}" dt="2023-08-24T14:21:54.682" v="439"/>
          <ac:spMkLst>
            <pc:docMk/>
            <pc:sldMk cId="3608201790" sldId="269"/>
            <ac:spMk id="3" creationId="{E9EB1F1E-4FD0-2493-9699-429A2EE83C11}"/>
          </ac:spMkLst>
        </pc:spChg>
        <pc:spChg chg="mod ord">
          <ac:chgData name="aditya waikar" userId="a11f3944e0ee3636" providerId="LiveId" clId="{28B2C64B-30B7-4F26-9275-D79ECF623E52}" dt="2023-08-24T14:21:54.682" v="439"/>
          <ac:spMkLst>
            <pc:docMk/>
            <pc:sldMk cId="3608201790" sldId="269"/>
            <ac:spMk id="4" creationId="{B3CB106B-B89C-DB0F-541C-D6DC2AC6E468}"/>
          </ac:spMkLst>
        </pc:spChg>
        <pc:spChg chg="add mod ord">
          <ac:chgData name="aditya waikar" userId="a11f3944e0ee3636" providerId="LiveId" clId="{28B2C64B-30B7-4F26-9275-D79ECF623E52}" dt="2023-08-25T05:24:37.384" v="2062" actId="20577"/>
          <ac:spMkLst>
            <pc:docMk/>
            <pc:sldMk cId="3608201790" sldId="269"/>
            <ac:spMk id="5" creationId="{8F227DA9-4D65-3BA5-D75C-87A11437750B}"/>
          </ac:spMkLst>
        </pc:spChg>
        <pc:spChg chg="add mod">
          <ac:chgData name="aditya waikar" userId="a11f3944e0ee3636" providerId="LiveId" clId="{28B2C64B-30B7-4F26-9275-D79ECF623E52}" dt="2023-08-24T14:27:42.879" v="566" actId="1076"/>
          <ac:spMkLst>
            <pc:docMk/>
            <pc:sldMk cId="3608201790" sldId="269"/>
            <ac:spMk id="6" creationId="{91A58786-6C37-81F5-655E-EA27C6DE0B13}"/>
          </ac:spMkLst>
        </pc:spChg>
        <pc:spChg chg="add mod">
          <ac:chgData name="aditya waikar" userId="a11f3944e0ee3636" providerId="LiveId" clId="{28B2C64B-30B7-4F26-9275-D79ECF623E52}" dt="2023-08-24T14:30:50.453" v="1040" actId="14100"/>
          <ac:spMkLst>
            <pc:docMk/>
            <pc:sldMk cId="3608201790" sldId="269"/>
            <ac:spMk id="7" creationId="{925A8F91-9889-6EA9-C3F6-5EE8974880F1}"/>
          </ac:spMkLst>
        </pc:spChg>
        <pc:spChg chg="add mod">
          <ac:chgData name="aditya waikar" userId="a11f3944e0ee3636" providerId="LiveId" clId="{28B2C64B-30B7-4F26-9275-D79ECF623E52}" dt="2023-08-24T14:15:28.923" v="168" actId="255"/>
          <ac:spMkLst>
            <pc:docMk/>
            <pc:sldMk cId="3608201790" sldId="269"/>
            <ac:spMk id="8" creationId="{D7DEBAE3-DA49-D3CE-8C71-C39CC1E6C663}"/>
          </ac:spMkLst>
        </pc:spChg>
        <pc:cxnChg chg="add del mod">
          <ac:chgData name="aditya waikar" userId="a11f3944e0ee3636" providerId="LiveId" clId="{28B2C64B-30B7-4F26-9275-D79ECF623E52}" dt="2023-08-24T14:23:41.315" v="465" actId="478"/>
          <ac:cxnSpMkLst>
            <pc:docMk/>
            <pc:sldMk cId="3608201790" sldId="269"/>
            <ac:cxnSpMk id="10" creationId="{1FB67774-930B-9A0A-F0DD-BA1E8FAD4277}"/>
          </ac:cxnSpMkLst>
        </pc:cxnChg>
        <pc:cxnChg chg="add del mod">
          <ac:chgData name="aditya waikar" userId="a11f3944e0ee3636" providerId="LiveId" clId="{28B2C64B-30B7-4F26-9275-D79ECF623E52}" dt="2023-08-24T14:24:18.312" v="469" actId="11529"/>
          <ac:cxnSpMkLst>
            <pc:docMk/>
            <pc:sldMk cId="3608201790" sldId="269"/>
            <ac:cxnSpMk id="13" creationId="{9281BC3F-6413-DAA7-D0C5-C32C8D64699D}"/>
          </ac:cxnSpMkLst>
        </pc:cxnChg>
        <pc:cxnChg chg="add del mod">
          <ac:chgData name="aditya waikar" userId="a11f3944e0ee3636" providerId="LiveId" clId="{28B2C64B-30B7-4F26-9275-D79ECF623E52}" dt="2023-08-24T14:24:58.015" v="476" actId="478"/>
          <ac:cxnSpMkLst>
            <pc:docMk/>
            <pc:sldMk cId="3608201790" sldId="269"/>
            <ac:cxnSpMk id="16" creationId="{B4B8CF06-F01D-ECE0-1810-D4A61D16BA79}"/>
          </ac:cxnSpMkLst>
        </pc:cxnChg>
        <pc:cxnChg chg="add del mod">
          <ac:chgData name="aditya waikar" userId="a11f3944e0ee3636" providerId="LiveId" clId="{28B2C64B-30B7-4F26-9275-D79ECF623E52}" dt="2023-08-24T14:25:27.038" v="480" actId="478"/>
          <ac:cxnSpMkLst>
            <pc:docMk/>
            <pc:sldMk cId="3608201790" sldId="269"/>
            <ac:cxnSpMk id="21" creationId="{C88C91C3-1161-4CD9-2A5A-EC59264033D2}"/>
          </ac:cxnSpMkLst>
        </pc:cxnChg>
        <pc:cxnChg chg="add del mod">
          <ac:chgData name="aditya waikar" userId="a11f3944e0ee3636" providerId="LiveId" clId="{28B2C64B-30B7-4F26-9275-D79ECF623E52}" dt="2023-08-24T14:26:30.720" v="489" actId="478"/>
          <ac:cxnSpMkLst>
            <pc:docMk/>
            <pc:sldMk cId="3608201790" sldId="269"/>
            <ac:cxnSpMk id="23" creationId="{782DA229-1B23-5A63-96D6-D69A758821E2}"/>
          </ac:cxnSpMkLst>
        </pc:cxnChg>
        <pc:cxnChg chg="add mod">
          <ac:chgData name="aditya waikar" userId="a11f3944e0ee3636" providerId="LiveId" clId="{28B2C64B-30B7-4F26-9275-D79ECF623E52}" dt="2023-08-24T14:30:50.453" v="1040" actId="14100"/>
          <ac:cxnSpMkLst>
            <pc:docMk/>
            <pc:sldMk cId="3608201790" sldId="269"/>
            <ac:cxnSpMk id="26" creationId="{D2969A7D-8D6C-A5DE-9928-FCF23F6D19AC}"/>
          </ac:cxnSpMkLst>
        </pc:cxnChg>
        <pc:cxnChg chg="add mod">
          <ac:chgData name="aditya waikar" userId="a11f3944e0ee3636" providerId="LiveId" clId="{28B2C64B-30B7-4F26-9275-D79ECF623E52}" dt="2023-08-24T14:30:50.453" v="1040" actId="14100"/>
          <ac:cxnSpMkLst>
            <pc:docMk/>
            <pc:sldMk cId="3608201790" sldId="269"/>
            <ac:cxnSpMk id="30" creationId="{181205D6-933B-DE4F-2115-05B633D57367}"/>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8978C29-D1CB-CF3F-53CE-F0B44E97341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CA154D93-33C5-C5BF-96D9-57E898B4C80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AC5F7D-2C74-4A61-BD44-1D4A37EA2A91}" type="datetimeFigureOut">
              <a:rPr lang="en-IN" smtClean="0"/>
              <a:t>27-08-2023</a:t>
            </a:fld>
            <a:endParaRPr lang="en-IN" dirty="0"/>
          </a:p>
        </p:txBody>
      </p:sp>
      <p:sp>
        <p:nvSpPr>
          <p:cNvPr id="4" name="Footer Placeholder 3">
            <a:extLst>
              <a:ext uri="{FF2B5EF4-FFF2-40B4-BE49-F238E27FC236}">
                <a16:creationId xmlns:a16="http://schemas.microsoft.com/office/drawing/2014/main" id="{EDA88CF1-B079-112E-E176-40C7ECA76D8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id="{210DD0FC-6CEB-FFE5-F840-B0184FEA774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6DBDC3-900C-4E9B-9C6A-54DF8628D147}" type="slidenum">
              <a:rPr lang="en-IN" smtClean="0"/>
              <a:t>‹#›</a:t>
            </a:fld>
            <a:endParaRPr lang="en-IN" dirty="0"/>
          </a:p>
        </p:txBody>
      </p:sp>
    </p:spTree>
    <p:extLst>
      <p:ext uri="{BB962C8B-B14F-4D97-AF65-F5344CB8AC3E}">
        <p14:creationId xmlns:p14="http://schemas.microsoft.com/office/powerpoint/2010/main" val="130058812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6F60A2-9508-4CC8-8AF6-F527F3D3D4A3}" type="datetimeFigureOut">
              <a:rPr lang="en-IN" smtClean="0"/>
              <a:t>27-08-2023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6EF190-E236-4BCC-825F-23F774BC5A7E}" type="slidenum">
              <a:rPr lang="en-IN" smtClean="0"/>
              <a:t>‹#›</a:t>
            </a:fld>
            <a:endParaRPr lang="en-IN" dirty="0"/>
          </a:p>
        </p:txBody>
      </p:sp>
    </p:spTree>
    <p:extLst>
      <p:ext uri="{BB962C8B-B14F-4D97-AF65-F5344CB8AC3E}">
        <p14:creationId xmlns:p14="http://schemas.microsoft.com/office/powerpoint/2010/main" val="3717568038"/>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4D1A07-9629-46D8-84A4-FA16E64A84D9}" type="datetime1">
              <a:rPr lang="en-US" smtClean="0"/>
              <a:t>8/27/2023</a:t>
            </a:fld>
            <a:endParaRPr lang="en-US" dirty="0"/>
          </a:p>
        </p:txBody>
      </p:sp>
      <p:sp>
        <p:nvSpPr>
          <p:cNvPr id="5" name="Footer Placeholder 4"/>
          <p:cNvSpPr>
            <a:spLocks noGrp="1"/>
          </p:cNvSpPr>
          <p:nvPr>
            <p:ph type="ftr" sz="quarter" idx="11"/>
          </p:nvPr>
        </p:nvSpPr>
        <p:spPr/>
        <p:txBody>
          <a:bodyPr/>
          <a:lstStyle/>
          <a:p>
            <a:r>
              <a:rPr lang="en-US"/>
              <a:t>online Dairy world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201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4EEB23-EAF2-4E8A-98F5-BF6BA14D5F9A}" type="datetime1">
              <a:rPr lang="en-US" smtClean="0"/>
              <a:t>8/27/2023</a:t>
            </a:fld>
            <a:endParaRPr lang="en-US" dirty="0"/>
          </a:p>
        </p:txBody>
      </p:sp>
      <p:sp>
        <p:nvSpPr>
          <p:cNvPr id="5" name="Footer Placeholder 4"/>
          <p:cNvSpPr>
            <a:spLocks noGrp="1"/>
          </p:cNvSpPr>
          <p:nvPr>
            <p:ph type="ftr" sz="quarter" idx="11"/>
          </p:nvPr>
        </p:nvSpPr>
        <p:spPr/>
        <p:txBody>
          <a:bodyPr/>
          <a:lstStyle/>
          <a:p>
            <a:r>
              <a:rPr lang="en-US"/>
              <a:t>online Dairy world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91627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AF1FB-0E40-48CE-8FEC-E33FE37C4076}" type="datetime1">
              <a:rPr lang="en-US" smtClean="0"/>
              <a:t>8/27/2023</a:t>
            </a:fld>
            <a:endParaRPr lang="en-US" dirty="0"/>
          </a:p>
        </p:txBody>
      </p:sp>
      <p:sp>
        <p:nvSpPr>
          <p:cNvPr id="5" name="Footer Placeholder 4"/>
          <p:cNvSpPr>
            <a:spLocks noGrp="1"/>
          </p:cNvSpPr>
          <p:nvPr>
            <p:ph type="ftr" sz="quarter" idx="11"/>
          </p:nvPr>
        </p:nvSpPr>
        <p:spPr/>
        <p:txBody>
          <a:bodyPr/>
          <a:lstStyle/>
          <a:p>
            <a:r>
              <a:rPr lang="en-US"/>
              <a:t>online Dairy world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0102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EAB620-CD86-47EE-93F0-E23D6029F1D8}" type="datetime1">
              <a:rPr lang="en-US" smtClean="0"/>
              <a:t>8/27/2023</a:t>
            </a:fld>
            <a:endParaRPr lang="en-US" dirty="0"/>
          </a:p>
        </p:txBody>
      </p:sp>
      <p:sp>
        <p:nvSpPr>
          <p:cNvPr id="5" name="Footer Placeholder 4"/>
          <p:cNvSpPr>
            <a:spLocks noGrp="1"/>
          </p:cNvSpPr>
          <p:nvPr>
            <p:ph type="ftr" sz="quarter" idx="11"/>
          </p:nvPr>
        </p:nvSpPr>
        <p:spPr/>
        <p:txBody>
          <a:bodyPr/>
          <a:lstStyle/>
          <a:p>
            <a:r>
              <a:rPr lang="en-US"/>
              <a:t>online Dairy world</a:t>
            </a:r>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smtClean="0"/>
              <a:t>‹#›</a:t>
            </a:fld>
            <a:endParaRPr lang="en-US" dirty="0"/>
          </a:p>
        </p:txBody>
      </p:sp>
    </p:spTree>
    <p:extLst>
      <p:ext uri="{BB962C8B-B14F-4D97-AF65-F5344CB8AC3E}">
        <p14:creationId xmlns:p14="http://schemas.microsoft.com/office/powerpoint/2010/main" val="2785074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742268-DC64-4528-976E-43F8ED5A4353}" type="datetime1">
              <a:rPr lang="en-US" smtClean="0"/>
              <a:t>8/27/2023</a:t>
            </a:fld>
            <a:endParaRPr lang="en-US" dirty="0"/>
          </a:p>
        </p:txBody>
      </p:sp>
      <p:sp>
        <p:nvSpPr>
          <p:cNvPr id="5" name="Footer Placeholder 4"/>
          <p:cNvSpPr>
            <a:spLocks noGrp="1"/>
          </p:cNvSpPr>
          <p:nvPr>
            <p:ph type="ftr" sz="quarter" idx="11"/>
          </p:nvPr>
        </p:nvSpPr>
        <p:spPr/>
        <p:txBody>
          <a:bodyPr/>
          <a:lstStyle/>
          <a:p>
            <a:r>
              <a:rPr lang="en-US"/>
              <a:t>online Dairy world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5815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254CAD-A00C-4C78-8786-FD7894B1058B}" type="datetime1">
              <a:rPr lang="en-US" smtClean="0"/>
              <a:t>8/27/2023</a:t>
            </a:fld>
            <a:endParaRPr lang="en-US" dirty="0"/>
          </a:p>
        </p:txBody>
      </p:sp>
      <p:sp>
        <p:nvSpPr>
          <p:cNvPr id="6" name="Footer Placeholder 5"/>
          <p:cNvSpPr>
            <a:spLocks noGrp="1"/>
          </p:cNvSpPr>
          <p:nvPr>
            <p:ph type="ftr" sz="quarter" idx="11"/>
          </p:nvPr>
        </p:nvSpPr>
        <p:spPr/>
        <p:txBody>
          <a:bodyPr/>
          <a:lstStyle/>
          <a:p>
            <a:r>
              <a:rPr lang="en-US"/>
              <a:t>online Dairy world</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45214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5B3986-7D3C-47FD-9BAE-642C08532DB6}" type="datetime1">
              <a:rPr lang="en-US" smtClean="0"/>
              <a:t>8/27/2023</a:t>
            </a:fld>
            <a:endParaRPr lang="en-US" dirty="0"/>
          </a:p>
        </p:txBody>
      </p:sp>
      <p:sp>
        <p:nvSpPr>
          <p:cNvPr id="8" name="Footer Placeholder 7"/>
          <p:cNvSpPr>
            <a:spLocks noGrp="1"/>
          </p:cNvSpPr>
          <p:nvPr>
            <p:ph type="ftr" sz="quarter" idx="11"/>
          </p:nvPr>
        </p:nvSpPr>
        <p:spPr/>
        <p:txBody>
          <a:bodyPr/>
          <a:lstStyle/>
          <a:p>
            <a:r>
              <a:rPr lang="en-US"/>
              <a:t>online Dairy world</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78339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F8E6D4-812F-4F62-847B-781C119C8CE2}" type="datetime1">
              <a:rPr lang="en-US" smtClean="0"/>
              <a:t>8/27/2023</a:t>
            </a:fld>
            <a:endParaRPr lang="en-US" dirty="0"/>
          </a:p>
        </p:txBody>
      </p:sp>
      <p:sp>
        <p:nvSpPr>
          <p:cNvPr id="4" name="Footer Placeholder 3"/>
          <p:cNvSpPr>
            <a:spLocks noGrp="1"/>
          </p:cNvSpPr>
          <p:nvPr>
            <p:ph type="ftr" sz="quarter" idx="11"/>
          </p:nvPr>
        </p:nvSpPr>
        <p:spPr/>
        <p:txBody>
          <a:bodyPr/>
          <a:lstStyle/>
          <a:p>
            <a:r>
              <a:rPr lang="en-US"/>
              <a:t>online Dairy world</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82945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F1966D7-AF22-4D5D-A11B-A6EEDAE53983}" type="datetime1">
              <a:rPr lang="en-US" smtClean="0"/>
              <a:t>8/27/2023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online Dairy world</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49231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25D0F76-E70F-476E-AF6A-903DBB5BC765}" type="datetime1">
              <a:rPr lang="en-US" smtClean="0"/>
              <a:t>8/27/2023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online Dairy world</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89237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7957F4-A810-4076-A648-17B32739C102}" type="datetime1">
              <a:rPr lang="en-US" smtClean="0"/>
              <a:t>8/27/2023</a:t>
            </a:fld>
            <a:endParaRPr lang="en-US" dirty="0"/>
          </a:p>
        </p:txBody>
      </p:sp>
      <p:sp>
        <p:nvSpPr>
          <p:cNvPr id="6" name="Footer Placeholder 5"/>
          <p:cNvSpPr>
            <a:spLocks noGrp="1"/>
          </p:cNvSpPr>
          <p:nvPr>
            <p:ph type="ftr" sz="quarter" idx="11"/>
          </p:nvPr>
        </p:nvSpPr>
        <p:spPr/>
        <p:txBody>
          <a:bodyPr/>
          <a:lstStyle/>
          <a:p>
            <a:r>
              <a:rPr lang="en-US"/>
              <a:t>online Dairy world</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92143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AEE1984-067E-423F-86E0-E752D1429D80}" type="datetime1">
              <a:rPr lang="en-US" smtClean="0"/>
              <a:t>8/27/2023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online Dairy world</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13934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B3A1B61-749D-3EB5-112D-8E159E29EE64}"/>
              </a:ext>
            </a:extLst>
          </p:cNvPr>
          <p:cNvSpPr>
            <a:spLocks noGrp="1"/>
          </p:cNvSpPr>
          <p:nvPr>
            <p:ph type="ctrTitle"/>
          </p:nvPr>
        </p:nvSpPr>
        <p:spPr>
          <a:xfrm>
            <a:off x="2027583" y="889461"/>
            <a:ext cx="7673008" cy="3566160"/>
          </a:xfrm>
        </p:spPr>
        <p:txBody>
          <a:bodyPr>
            <a:normAutofit fontScale="90000"/>
          </a:bodyPr>
          <a:lstStyle/>
          <a:p>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endParaRPr lang="en-IN" dirty="0"/>
          </a:p>
        </p:txBody>
      </p:sp>
      <p:sp>
        <p:nvSpPr>
          <p:cNvPr id="3" name="Subtitle 2">
            <a:extLst>
              <a:ext uri="{FF2B5EF4-FFF2-40B4-BE49-F238E27FC236}">
                <a16:creationId xmlns:a16="http://schemas.microsoft.com/office/drawing/2014/main" id="{07AADA50-696F-F3B6-0758-6E0FCAFBB87E}"/>
              </a:ext>
            </a:extLst>
          </p:cNvPr>
          <p:cNvSpPr>
            <a:spLocks noGrp="1"/>
          </p:cNvSpPr>
          <p:nvPr>
            <p:ph type="subTitle" idx="1"/>
          </p:nvPr>
        </p:nvSpPr>
        <p:spPr/>
        <p:txBody>
          <a:bodyPr/>
          <a:lstStyle/>
          <a:p>
            <a:r>
              <a:rPr lang="en-IN" dirty="0">
                <a:latin typeface="Times New Roman" panose="02020603050405020304" pitchFamily="18" charset="0"/>
                <a:cs typeface="Times New Roman" panose="02020603050405020304" pitchFamily="18" charset="0"/>
              </a:rPr>
              <a:t>Guided By- Mrs.Snehal Somvanshi .</a:t>
            </a:r>
          </a:p>
        </p:txBody>
      </p:sp>
      <p:sp>
        <p:nvSpPr>
          <p:cNvPr id="11" name="Footer Placeholder 10">
            <a:extLst>
              <a:ext uri="{FF2B5EF4-FFF2-40B4-BE49-F238E27FC236}">
                <a16:creationId xmlns:a16="http://schemas.microsoft.com/office/drawing/2014/main" id="{211C30E5-67A4-F987-37FD-F58FC7FF6818}"/>
              </a:ext>
            </a:extLst>
          </p:cNvPr>
          <p:cNvSpPr>
            <a:spLocks noGrp="1"/>
          </p:cNvSpPr>
          <p:nvPr>
            <p:ph type="ftr" sz="quarter" idx="11"/>
          </p:nvPr>
        </p:nvSpPr>
        <p:spPr/>
        <p:txBody>
          <a:bodyPr/>
          <a:lstStyle/>
          <a:p>
            <a:r>
              <a:rPr lang="en-US" dirty="0"/>
              <a:t>online Dairy world</a:t>
            </a:r>
          </a:p>
        </p:txBody>
      </p:sp>
      <p:sp>
        <p:nvSpPr>
          <p:cNvPr id="12" name="Slide Number Placeholder 11">
            <a:extLst>
              <a:ext uri="{FF2B5EF4-FFF2-40B4-BE49-F238E27FC236}">
                <a16:creationId xmlns:a16="http://schemas.microsoft.com/office/drawing/2014/main" id="{AE495EDC-B7E9-8075-FF59-55603AF34E03}"/>
              </a:ext>
            </a:extLst>
          </p:cNvPr>
          <p:cNvSpPr>
            <a:spLocks noGrp="1"/>
          </p:cNvSpPr>
          <p:nvPr>
            <p:ph type="sldNum" sz="quarter" idx="12"/>
          </p:nvPr>
        </p:nvSpPr>
        <p:spPr/>
        <p:txBody>
          <a:bodyPr/>
          <a:lstStyle/>
          <a:p>
            <a:fld id="{4FAB73BC-B049-4115-A692-8D63A059BFB8}" type="slidenum">
              <a:rPr lang="en-US" smtClean="0"/>
              <a:t>1</a:t>
            </a:fld>
            <a:endParaRPr lang="en-US" dirty="0"/>
          </a:p>
        </p:txBody>
      </p:sp>
      <p:pic>
        <p:nvPicPr>
          <p:cNvPr id="4" name="Picture 3">
            <a:extLst>
              <a:ext uri="{FF2B5EF4-FFF2-40B4-BE49-F238E27FC236}">
                <a16:creationId xmlns:a16="http://schemas.microsoft.com/office/drawing/2014/main" id="{B73410CC-CA79-A928-2436-06B392358B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8634" y="75850"/>
            <a:ext cx="2303365" cy="778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D9E8BD0F-3240-2D1B-3217-85B5377FAB35}"/>
              </a:ext>
            </a:extLst>
          </p:cNvPr>
          <p:cNvSpPr txBox="1"/>
          <p:nvPr/>
        </p:nvSpPr>
        <p:spPr>
          <a:xfrm>
            <a:off x="3220278" y="851875"/>
            <a:ext cx="6370182" cy="3570208"/>
          </a:xfrm>
          <a:prstGeom prst="rect">
            <a:avLst/>
          </a:prstGeom>
          <a:noFill/>
        </p:spPr>
        <p:txBody>
          <a:bodyPr wrap="square" rtlCol="0">
            <a:spAutoFit/>
          </a:bodyPr>
          <a:lstStyle/>
          <a:p>
            <a:r>
              <a:rPr lang="en-IN" dirty="0"/>
              <a:t>		</a:t>
            </a:r>
            <a:r>
              <a:rPr lang="en-IN" sz="3200" dirty="0">
                <a:latin typeface="Times New Roman" panose="02020603050405020304" pitchFamily="18" charset="0"/>
                <a:cs typeface="Times New Roman" panose="02020603050405020304" pitchFamily="18" charset="0"/>
              </a:rPr>
              <a:t>A Presentation</a:t>
            </a:r>
          </a:p>
          <a:p>
            <a:r>
              <a:rPr lang="en-IN" dirty="0"/>
              <a:t> 			</a:t>
            </a:r>
            <a:r>
              <a:rPr lang="en-IN" sz="2800" dirty="0">
                <a:latin typeface="Times New Roman" panose="02020603050405020304" pitchFamily="18" charset="0"/>
                <a:cs typeface="Times New Roman" panose="02020603050405020304" pitchFamily="18" charset="0"/>
              </a:rPr>
              <a:t>     on</a:t>
            </a: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r>
              <a:rPr lang="en-IN" dirty="0"/>
              <a:t>         </a:t>
            </a:r>
            <a:r>
              <a:rPr lang="en-IN" sz="2800" dirty="0">
                <a:latin typeface="Times New Roman" panose="02020603050405020304" pitchFamily="18" charset="0"/>
                <a:cs typeface="Times New Roman" panose="02020603050405020304" pitchFamily="18" charset="0"/>
              </a:rPr>
              <a:t>“</a:t>
            </a:r>
            <a:r>
              <a:rPr lang="en-IN" sz="3600" dirty="0">
                <a:latin typeface="Times New Roman" panose="02020603050405020304" pitchFamily="18" charset="0"/>
                <a:cs typeface="Times New Roman" panose="02020603050405020304" pitchFamily="18" charset="0"/>
              </a:rPr>
              <a:t>Online Dairy World</a:t>
            </a:r>
            <a:r>
              <a:rPr lang="en-IN" sz="2800" dirty="0">
                <a:latin typeface="Times New Roman" panose="02020603050405020304" pitchFamily="18" charset="0"/>
                <a:cs typeface="Times New Roman" panose="02020603050405020304" pitchFamily="18" charset="0"/>
              </a:rPr>
              <a:t>”</a:t>
            </a:r>
          </a:p>
          <a:p>
            <a:endParaRPr lang="en-IN" dirty="0"/>
          </a:p>
        </p:txBody>
      </p:sp>
      <p:pic>
        <p:nvPicPr>
          <p:cNvPr id="8" name="Picture 7">
            <a:extLst>
              <a:ext uri="{FF2B5EF4-FFF2-40B4-BE49-F238E27FC236}">
                <a16:creationId xmlns:a16="http://schemas.microsoft.com/office/drawing/2014/main" id="{84D38AA0-4D0F-3FDD-419E-98D9F0C0DF20}"/>
              </a:ext>
            </a:extLst>
          </p:cNvPr>
          <p:cNvPicPr>
            <a:picLocks noChangeAspect="1"/>
          </p:cNvPicPr>
          <p:nvPr/>
        </p:nvPicPr>
        <p:blipFill>
          <a:blip r:embed="rId3"/>
          <a:stretch>
            <a:fillRect/>
          </a:stretch>
        </p:blipFill>
        <p:spPr>
          <a:xfrm>
            <a:off x="0" y="36095"/>
            <a:ext cx="1715950" cy="1715950"/>
          </a:xfrm>
          <a:prstGeom prst="rect">
            <a:avLst/>
          </a:prstGeom>
        </p:spPr>
      </p:pic>
      <p:pic>
        <p:nvPicPr>
          <p:cNvPr id="14" name="Picture 13">
            <a:extLst>
              <a:ext uri="{FF2B5EF4-FFF2-40B4-BE49-F238E27FC236}">
                <a16:creationId xmlns:a16="http://schemas.microsoft.com/office/drawing/2014/main" id="{06C338F1-07B8-7EB0-C684-3D347D5B969F}"/>
              </a:ext>
            </a:extLst>
          </p:cNvPr>
          <p:cNvPicPr>
            <a:picLocks noChangeAspect="1"/>
          </p:cNvPicPr>
          <p:nvPr/>
        </p:nvPicPr>
        <p:blipFill>
          <a:blip r:embed="rId4"/>
          <a:stretch>
            <a:fillRect/>
          </a:stretch>
        </p:blipFill>
        <p:spPr>
          <a:xfrm>
            <a:off x="4538977" y="2040280"/>
            <a:ext cx="1707291" cy="1483009"/>
          </a:xfrm>
          <a:prstGeom prst="rect">
            <a:avLst/>
          </a:prstGeom>
        </p:spPr>
      </p:pic>
    </p:spTree>
    <p:extLst>
      <p:ext uri="{BB962C8B-B14F-4D97-AF65-F5344CB8AC3E}">
        <p14:creationId xmlns:p14="http://schemas.microsoft.com/office/powerpoint/2010/main" val="3405022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AC0A-5EF4-3E3B-C039-CEF2B0DF4AED}"/>
              </a:ext>
            </a:extLst>
          </p:cNvPr>
          <p:cNvSpPr>
            <a:spLocks noGrp="1"/>
          </p:cNvSpPr>
          <p:nvPr>
            <p:ph type="title"/>
          </p:nvPr>
        </p:nvSpPr>
        <p:spPr/>
        <p:txBody>
          <a:bodyPr/>
          <a:lstStyle/>
          <a:p>
            <a:r>
              <a:rPr lang="en-IN" dirty="0"/>
              <a:t>Limitations</a:t>
            </a:r>
          </a:p>
        </p:txBody>
      </p:sp>
      <p:sp>
        <p:nvSpPr>
          <p:cNvPr id="3" name="Footer Placeholder 2">
            <a:extLst>
              <a:ext uri="{FF2B5EF4-FFF2-40B4-BE49-F238E27FC236}">
                <a16:creationId xmlns:a16="http://schemas.microsoft.com/office/drawing/2014/main" id="{8B8B7E0D-EF0D-9404-B352-2C20B91AA177}"/>
              </a:ext>
            </a:extLst>
          </p:cNvPr>
          <p:cNvSpPr>
            <a:spLocks noGrp="1"/>
          </p:cNvSpPr>
          <p:nvPr>
            <p:ph type="ftr" sz="quarter" idx="11"/>
          </p:nvPr>
        </p:nvSpPr>
        <p:spPr/>
        <p:txBody>
          <a:bodyPr/>
          <a:lstStyle/>
          <a:p>
            <a:r>
              <a:rPr lang="en-US" dirty="0"/>
              <a:t>online Dairy world</a:t>
            </a:r>
          </a:p>
        </p:txBody>
      </p:sp>
      <p:sp>
        <p:nvSpPr>
          <p:cNvPr id="4" name="Slide Number Placeholder 3">
            <a:extLst>
              <a:ext uri="{FF2B5EF4-FFF2-40B4-BE49-F238E27FC236}">
                <a16:creationId xmlns:a16="http://schemas.microsoft.com/office/drawing/2014/main" id="{70C7066B-DD91-06AC-4B59-3BB08DF1E46E}"/>
              </a:ext>
            </a:extLst>
          </p:cNvPr>
          <p:cNvSpPr>
            <a:spLocks noGrp="1"/>
          </p:cNvSpPr>
          <p:nvPr>
            <p:ph type="sldNum" sz="quarter" idx="12"/>
          </p:nvPr>
        </p:nvSpPr>
        <p:spPr/>
        <p:txBody>
          <a:bodyPr/>
          <a:lstStyle/>
          <a:p>
            <a:fld id="{4FAB73BC-B049-4115-A692-8D63A059BFB8}" type="slidenum">
              <a:rPr lang="en-US" smtClean="0"/>
              <a:t>10</a:t>
            </a:fld>
            <a:endParaRPr lang="en-US" dirty="0"/>
          </a:p>
        </p:txBody>
      </p:sp>
      <p:sp>
        <p:nvSpPr>
          <p:cNvPr id="5" name="TextBox 4">
            <a:extLst>
              <a:ext uri="{FF2B5EF4-FFF2-40B4-BE49-F238E27FC236}">
                <a16:creationId xmlns:a16="http://schemas.microsoft.com/office/drawing/2014/main" id="{0DC35E5E-1C16-89A8-C66C-8DE029D4EDBA}"/>
              </a:ext>
            </a:extLst>
          </p:cNvPr>
          <p:cNvSpPr txBox="1"/>
          <p:nvPr/>
        </p:nvSpPr>
        <p:spPr>
          <a:xfrm>
            <a:off x="1184988" y="2155371"/>
            <a:ext cx="9970692" cy="2862322"/>
          </a:xfrm>
          <a:prstGeom prst="rect">
            <a:avLst/>
          </a:prstGeom>
          <a:noFill/>
        </p:spPr>
        <p:txBody>
          <a:bodyPr wrap="square" rtlCol="0">
            <a:spAutoFit/>
          </a:bodyPr>
          <a:lstStyle/>
          <a:p>
            <a:pPr marL="285750" indent="-285750">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Product Quality and Freshness-</a:t>
            </a:r>
            <a:r>
              <a:rPr lang="en-US" b="0" i="0" dirty="0">
                <a:solidFill>
                  <a:srgbClr val="374151"/>
                </a:solidFill>
                <a:effectLst/>
                <a:latin typeface="Times New Roman" panose="02020603050405020304" pitchFamily="18" charset="0"/>
                <a:cs typeface="Times New Roman" panose="02020603050405020304" pitchFamily="18" charset="0"/>
              </a:rPr>
              <a:t>Dairy products, such as milk and cheese, have a limited shelf life. Ensuring their freshness during delivery can be a challenge, especially for products that require refrigeration.</a:t>
            </a:r>
          </a:p>
          <a:p>
            <a:pPr marL="285750" indent="-285750">
              <a:buFont typeface="Wingdings" panose="05000000000000000000" pitchFamily="2" charset="2"/>
              <a:buChar char="§"/>
            </a:pPr>
            <a:endParaRPr lang="en-US" dirty="0">
              <a:solidFill>
                <a:srgbClr val="37415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1" i="0" dirty="0">
                <a:effectLst/>
                <a:latin typeface="Times New Roman" panose="02020603050405020304" pitchFamily="18" charset="0"/>
                <a:cs typeface="Times New Roman" panose="02020603050405020304" pitchFamily="18" charset="0"/>
              </a:rPr>
              <a:t>Limited Product: </a:t>
            </a:r>
            <a:r>
              <a:rPr lang="en-US" i="0" dirty="0">
                <a:effectLst/>
                <a:latin typeface="Times New Roman" panose="02020603050405020304" pitchFamily="18" charset="0"/>
                <a:cs typeface="Times New Roman" panose="02020603050405020304" pitchFamily="18" charset="0"/>
              </a:rPr>
              <a:t>Variety Limited Product Range: Offering a wide variety of dairy products online can be challenging due to limitations in storage, handling, and transportation capabilities. Online retailers might need to prioritize certain products over others, potentially leading to limited options for customers.</a:t>
            </a:r>
          </a:p>
          <a:p>
            <a:pPr marL="285750" indent="-285750">
              <a:buFont typeface="Wingdings" panose="05000000000000000000" pitchFamily="2" charset="2"/>
              <a:buChar char="§"/>
            </a:pPr>
            <a:r>
              <a:rPr lang="en-US" b="1" i="0" dirty="0">
                <a:effectLst/>
                <a:latin typeface="Times New Roman" panose="02020603050405020304" pitchFamily="18" charset="0"/>
                <a:cs typeface="Times New Roman" panose="02020603050405020304" pitchFamily="18" charset="0"/>
              </a:rPr>
              <a:t>Geographical Limitations</a:t>
            </a:r>
            <a:r>
              <a:rPr lang="en-US" i="0" dirty="0">
                <a:effectLst/>
                <a:latin typeface="Times New Roman" panose="02020603050405020304" pitchFamily="18" charset="0"/>
                <a:cs typeface="Times New Roman" panose="02020603050405020304" pitchFamily="18" charset="0"/>
              </a:rPr>
              <a:t>: Delivery of dairy products might be restricted to certain geographic areas due to the need for quick and efficient transportation to maintain freshness.</a:t>
            </a:r>
          </a:p>
        </p:txBody>
      </p:sp>
    </p:spTree>
    <p:extLst>
      <p:ext uri="{BB962C8B-B14F-4D97-AF65-F5344CB8AC3E}">
        <p14:creationId xmlns:p14="http://schemas.microsoft.com/office/powerpoint/2010/main" val="3807232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171D-1072-9390-10FC-7F93718923EC}"/>
              </a:ext>
            </a:extLst>
          </p:cNvPr>
          <p:cNvSpPr>
            <a:spLocks noGrp="1"/>
          </p:cNvSpPr>
          <p:nvPr>
            <p:ph type="title"/>
          </p:nvPr>
        </p:nvSpPr>
        <p:spPr/>
        <p:txBody>
          <a:bodyPr/>
          <a:lstStyle/>
          <a:p>
            <a:r>
              <a:rPr lang="en-IN" dirty="0"/>
              <a:t>Future Scope</a:t>
            </a:r>
          </a:p>
        </p:txBody>
      </p:sp>
      <p:sp>
        <p:nvSpPr>
          <p:cNvPr id="3" name="Footer Placeholder 2">
            <a:extLst>
              <a:ext uri="{FF2B5EF4-FFF2-40B4-BE49-F238E27FC236}">
                <a16:creationId xmlns:a16="http://schemas.microsoft.com/office/drawing/2014/main" id="{71720B20-5B8B-5DDA-0220-3718189AB979}"/>
              </a:ext>
            </a:extLst>
          </p:cNvPr>
          <p:cNvSpPr>
            <a:spLocks noGrp="1"/>
          </p:cNvSpPr>
          <p:nvPr>
            <p:ph type="ftr" sz="quarter" idx="11"/>
          </p:nvPr>
        </p:nvSpPr>
        <p:spPr/>
        <p:txBody>
          <a:bodyPr/>
          <a:lstStyle/>
          <a:p>
            <a:r>
              <a:rPr lang="en-US" dirty="0"/>
              <a:t>online Dairy world</a:t>
            </a:r>
          </a:p>
        </p:txBody>
      </p:sp>
      <p:sp>
        <p:nvSpPr>
          <p:cNvPr id="4" name="Slide Number Placeholder 3">
            <a:extLst>
              <a:ext uri="{FF2B5EF4-FFF2-40B4-BE49-F238E27FC236}">
                <a16:creationId xmlns:a16="http://schemas.microsoft.com/office/drawing/2014/main" id="{453E02CE-B0AF-D8B4-6A65-1A20AD8A81E0}"/>
              </a:ext>
            </a:extLst>
          </p:cNvPr>
          <p:cNvSpPr>
            <a:spLocks noGrp="1"/>
          </p:cNvSpPr>
          <p:nvPr>
            <p:ph type="sldNum" sz="quarter" idx="12"/>
          </p:nvPr>
        </p:nvSpPr>
        <p:spPr/>
        <p:txBody>
          <a:bodyPr/>
          <a:lstStyle/>
          <a:p>
            <a:fld id="{4FAB73BC-B049-4115-A692-8D63A059BFB8}" type="slidenum">
              <a:rPr lang="en-US" smtClean="0"/>
              <a:t>11</a:t>
            </a:fld>
            <a:endParaRPr lang="en-US" dirty="0"/>
          </a:p>
        </p:txBody>
      </p:sp>
      <p:sp>
        <p:nvSpPr>
          <p:cNvPr id="5" name="TextBox 4">
            <a:extLst>
              <a:ext uri="{FF2B5EF4-FFF2-40B4-BE49-F238E27FC236}">
                <a16:creationId xmlns:a16="http://schemas.microsoft.com/office/drawing/2014/main" id="{EFC40C18-F6F0-5CB1-5A26-3F983B3A3202}"/>
              </a:ext>
            </a:extLst>
          </p:cNvPr>
          <p:cNvSpPr txBox="1"/>
          <p:nvPr/>
        </p:nvSpPr>
        <p:spPr>
          <a:xfrm>
            <a:off x="1097280" y="2090057"/>
            <a:ext cx="10855234" cy="3730317"/>
          </a:xfrm>
          <a:prstGeom prst="rect">
            <a:avLst/>
          </a:prstGeom>
          <a:noFill/>
        </p:spPr>
        <p:txBody>
          <a:bodyPr wrap="square" rtlCol="0">
            <a:spAutoFit/>
          </a:bodyPr>
          <a:lstStyle/>
          <a:p>
            <a:pPr marL="457200" indent="-457200" algn="l">
              <a:lnSpc>
                <a:spcPct val="150000"/>
              </a:lnSpc>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Expansion of Product Range:</a:t>
            </a:r>
            <a:r>
              <a:rPr lang="en-US" sz="2000" b="0" i="0" dirty="0">
                <a:solidFill>
                  <a:srgbClr val="374151"/>
                </a:solidFill>
                <a:effectLst/>
                <a:latin typeface="Times New Roman" panose="02020603050405020304" pitchFamily="18" charset="0"/>
                <a:cs typeface="Times New Roman" panose="02020603050405020304" pitchFamily="18" charset="0"/>
              </a:rPr>
              <a:t> As the website gains popularity and consumer trust, you can consider expanding the range of dairy products offered, including specialty and organic options.</a:t>
            </a:r>
          </a:p>
          <a:p>
            <a:pPr marL="457200" indent="-457200" algn="l">
              <a:lnSpc>
                <a:spcPct val="150000"/>
              </a:lnSpc>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Personalized Recommendations:</a:t>
            </a:r>
            <a:r>
              <a:rPr lang="en-US" sz="2000" b="0" i="0" dirty="0">
                <a:solidFill>
                  <a:srgbClr val="374151"/>
                </a:solidFill>
                <a:effectLst/>
                <a:latin typeface="Times New Roman" panose="02020603050405020304" pitchFamily="18" charset="0"/>
                <a:cs typeface="Times New Roman" panose="02020603050405020304" pitchFamily="18" charset="0"/>
              </a:rPr>
              <a:t> Implementing AI-driven algorithms can provide personalized product recommendations based on user preferences and purchase history, enhancing the user experience.</a:t>
            </a:r>
          </a:p>
          <a:p>
            <a:pPr marL="457200" indent="-457200" algn="l">
              <a:lnSpc>
                <a:spcPct val="150000"/>
              </a:lnSpc>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Subscription Models:</a:t>
            </a:r>
            <a:r>
              <a:rPr lang="en-US" sz="2000" b="0" i="0" dirty="0">
                <a:solidFill>
                  <a:srgbClr val="374151"/>
                </a:solidFill>
                <a:effectLst/>
                <a:latin typeface="Times New Roman" panose="02020603050405020304" pitchFamily="18" charset="0"/>
                <a:cs typeface="Times New Roman" panose="02020603050405020304" pitchFamily="18" charset="0"/>
              </a:rPr>
              <a:t> Introducing subscription plans for regular dairy deliveries can create a loyal customer base and ensure a steady revenue stream.</a:t>
            </a:r>
          </a:p>
          <a:p>
            <a:pPr marL="457200" indent="-457200">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Payment Gateway</a:t>
            </a:r>
            <a:r>
              <a:rPr lang="en-US" sz="2000" b="1" i="0" dirty="0">
                <a:effectLst/>
                <a:latin typeface="Times New Roman" panose="02020603050405020304" pitchFamily="18" charset="0"/>
                <a:cs typeface="Times New Roman" panose="02020603050405020304" pitchFamily="18" charset="0"/>
              </a:rPr>
              <a:t>:</a:t>
            </a:r>
            <a:r>
              <a:rPr lang="en-US" sz="2000" b="0" i="0" dirty="0">
                <a:solidFill>
                  <a:srgbClr val="374151"/>
                </a:solidFill>
                <a:effectLst/>
                <a:latin typeface="Times New Roman" panose="02020603050405020304" pitchFamily="18" charset="0"/>
                <a:cs typeface="Times New Roman" panose="02020603050405020304" pitchFamily="18" charset="0"/>
              </a:rPr>
              <a:t> Providing real time transaction in website.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655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D2187-75D0-BE06-9622-CF4A406493F1}"/>
              </a:ext>
            </a:extLst>
          </p:cNvPr>
          <p:cNvSpPr>
            <a:spLocks noGrp="1"/>
          </p:cNvSpPr>
          <p:nvPr>
            <p:ph type="title"/>
          </p:nvPr>
        </p:nvSpPr>
        <p:spPr/>
        <p:txBody>
          <a:bodyPr/>
          <a:lstStyle/>
          <a:p>
            <a:r>
              <a:rPr lang="en-IN" dirty="0"/>
              <a:t>Conclusion</a:t>
            </a:r>
          </a:p>
        </p:txBody>
      </p:sp>
      <p:sp>
        <p:nvSpPr>
          <p:cNvPr id="3" name="Footer Placeholder 2">
            <a:extLst>
              <a:ext uri="{FF2B5EF4-FFF2-40B4-BE49-F238E27FC236}">
                <a16:creationId xmlns:a16="http://schemas.microsoft.com/office/drawing/2014/main" id="{9030FCD2-7C09-9313-D4AA-550C65A295FB}"/>
              </a:ext>
            </a:extLst>
          </p:cNvPr>
          <p:cNvSpPr>
            <a:spLocks noGrp="1"/>
          </p:cNvSpPr>
          <p:nvPr>
            <p:ph type="ftr" sz="quarter" idx="11"/>
          </p:nvPr>
        </p:nvSpPr>
        <p:spPr/>
        <p:txBody>
          <a:bodyPr/>
          <a:lstStyle/>
          <a:p>
            <a:r>
              <a:rPr lang="en-US" dirty="0"/>
              <a:t>online Dairy world</a:t>
            </a:r>
          </a:p>
        </p:txBody>
      </p:sp>
      <p:sp>
        <p:nvSpPr>
          <p:cNvPr id="4" name="Slide Number Placeholder 3">
            <a:extLst>
              <a:ext uri="{FF2B5EF4-FFF2-40B4-BE49-F238E27FC236}">
                <a16:creationId xmlns:a16="http://schemas.microsoft.com/office/drawing/2014/main" id="{8AA0AAA8-A18C-A72F-F48F-22174C89AD26}"/>
              </a:ext>
            </a:extLst>
          </p:cNvPr>
          <p:cNvSpPr>
            <a:spLocks noGrp="1"/>
          </p:cNvSpPr>
          <p:nvPr>
            <p:ph type="sldNum" sz="quarter" idx="12"/>
          </p:nvPr>
        </p:nvSpPr>
        <p:spPr/>
        <p:txBody>
          <a:bodyPr/>
          <a:lstStyle/>
          <a:p>
            <a:fld id="{4FAB73BC-B049-4115-A692-8D63A059BFB8}" type="slidenum">
              <a:rPr lang="en-US" smtClean="0"/>
              <a:t>12</a:t>
            </a:fld>
            <a:endParaRPr lang="en-US" dirty="0"/>
          </a:p>
        </p:txBody>
      </p:sp>
      <p:sp>
        <p:nvSpPr>
          <p:cNvPr id="6" name="TextBox 5">
            <a:extLst>
              <a:ext uri="{FF2B5EF4-FFF2-40B4-BE49-F238E27FC236}">
                <a16:creationId xmlns:a16="http://schemas.microsoft.com/office/drawing/2014/main" id="{B2C17A97-D19F-72EE-1C92-155655765F46}"/>
              </a:ext>
            </a:extLst>
          </p:cNvPr>
          <p:cNvSpPr txBox="1"/>
          <p:nvPr/>
        </p:nvSpPr>
        <p:spPr>
          <a:xfrm>
            <a:off x="1343608" y="2127380"/>
            <a:ext cx="9573208" cy="27959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Customers can seamlessly browse through products and place order.</a:t>
            </a:r>
          </a:p>
          <a:p>
            <a:pPr marL="28575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Customers can select many variety of products to cart such as milk ,cheese, ghee, yogurt, butter and more of various brands .</a:t>
            </a:r>
          </a:p>
          <a:p>
            <a:pPr marL="28575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Online dairy world website bridge the gap between suppliers and buyers in digital way.</a:t>
            </a:r>
          </a:p>
        </p:txBody>
      </p:sp>
    </p:spTree>
    <p:extLst>
      <p:ext uri="{BB962C8B-B14F-4D97-AF65-F5344CB8AC3E}">
        <p14:creationId xmlns:p14="http://schemas.microsoft.com/office/powerpoint/2010/main" val="2832505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2DCC79-66C2-7AD3-8746-B6DD919B4761}"/>
              </a:ext>
            </a:extLst>
          </p:cNvPr>
          <p:cNvSpPr>
            <a:spLocks noGrp="1"/>
          </p:cNvSpPr>
          <p:nvPr>
            <p:ph type="ftr" sz="quarter" idx="11"/>
          </p:nvPr>
        </p:nvSpPr>
        <p:spPr/>
        <p:txBody>
          <a:bodyPr/>
          <a:lstStyle/>
          <a:p>
            <a:r>
              <a:rPr lang="en-US" dirty="0"/>
              <a:t>online Dairy world</a:t>
            </a:r>
          </a:p>
        </p:txBody>
      </p:sp>
      <p:sp>
        <p:nvSpPr>
          <p:cNvPr id="3" name="Slide Number Placeholder 2">
            <a:extLst>
              <a:ext uri="{FF2B5EF4-FFF2-40B4-BE49-F238E27FC236}">
                <a16:creationId xmlns:a16="http://schemas.microsoft.com/office/drawing/2014/main" id="{E17FE5F4-A21E-809B-9E0B-A88F2AA4A8B2}"/>
              </a:ext>
            </a:extLst>
          </p:cNvPr>
          <p:cNvSpPr>
            <a:spLocks noGrp="1"/>
          </p:cNvSpPr>
          <p:nvPr>
            <p:ph type="sldNum" sz="quarter" idx="12"/>
          </p:nvPr>
        </p:nvSpPr>
        <p:spPr/>
        <p:txBody>
          <a:bodyPr/>
          <a:lstStyle/>
          <a:p>
            <a:fld id="{4FAB73BC-B049-4115-A692-8D63A059BFB8}" type="slidenum">
              <a:rPr lang="en-US" smtClean="0"/>
              <a:pPr/>
              <a:t>13</a:t>
            </a:fld>
            <a:endParaRPr lang="en-US" dirty="0"/>
          </a:p>
        </p:txBody>
      </p:sp>
      <p:sp>
        <p:nvSpPr>
          <p:cNvPr id="4" name="Rectangle 3">
            <a:extLst>
              <a:ext uri="{FF2B5EF4-FFF2-40B4-BE49-F238E27FC236}">
                <a16:creationId xmlns:a16="http://schemas.microsoft.com/office/drawing/2014/main" id="{A4B3C458-09A0-9E97-D774-9E0B0AD4E85F}"/>
              </a:ext>
            </a:extLst>
          </p:cNvPr>
          <p:cNvSpPr/>
          <p:nvPr/>
        </p:nvSpPr>
        <p:spPr>
          <a:xfrm>
            <a:off x="2943104" y="2398167"/>
            <a:ext cx="5018170" cy="1446550"/>
          </a:xfrm>
          <a:prstGeom prst="rect">
            <a:avLst/>
          </a:prstGeom>
          <a:noFill/>
        </p:spPr>
        <p:txBody>
          <a:bodyPr wrap="none" lIns="91440" tIns="45720" rIns="91440" bIns="45720">
            <a:spAutoFit/>
          </a:bodyPr>
          <a:lstStyle/>
          <a:p>
            <a:pPr algn="ctr"/>
            <a:r>
              <a:rPr lang="en-US" sz="8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358800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BD948-3853-41B8-C220-FF94A2DCA10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Presented By</a:t>
            </a:r>
          </a:p>
        </p:txBody>
      </p:sp>
      <p:sp>
        <p:nvSpPr>
          <p:cNvPr id="3" name="Footer Placeholder 2">
            <a:extLst>
              <a:ext uri="{FF2B5EF4-FFF2-40B4-BE49-F238E27FC236}">
                <a16:creationId xmlns:a16="http://schemas.microsoft.com/office/drawing/2014/main" id="{9E7A9EAD-5AC3-2817-BE0C-27D12F974F67}"/>
              </a:ext>
            </a:extLst>
          </p:cNvPr>
          <p:cNvSpPr>
            <a:spLocks noGrp="1"/>
          </p:cNvSpPr>
          <p:nvPr>
            <p:ph type="ftr" sz="quarter" idx="11"/>
          </p:nvPr>
        </p:nvSpPr>
        <p:spPr/>
        <p:txBody>
          <a:bodyPr/>
          <a:lstStyle/>
          <a:p>
            <a:r>
              <a:rPr lang="en-US" dirty="0"/>
              <a:t>online Dairy world</a:t>
            </a:r>
          </a:p>
        </p:txBody>
      </p:sp>
      <p:sp>
        <p:nvSpPr>
          <p:cNvPr id="4" name="Slide Number Placeholder 3">
            <a:extLst>
              <a:ext uri="{FF2B5EF4-FFF2-40B4-BE49-F238E27FC236}">
                <a16:creationId xmlns:a16="http://schemas.microsoft.com/office/drawing/2014/main" id="{26334129-5CF7-16A3-7A45-BDABE1512B41}"/>
              </a:ext>
            </a:extLst>
          </p:cNvPr>
          <p:cNvSpPr>
            <a:spLocks noGrp="1"/>
          </p:cNvSpPr>
          <p:nvPr>
            <p:ph type="sldNum" sz="quarter" idx="12"/>
          </p:nvPr>
        </p:nvSpPr>
        <p:spPr/>
        <p:txBody>
          <a:bodyPr/>
          <a:lstStyle/>
          <a:p>
            <a:fld id="{4FAB73BC-B049-4115-A692-8D63A059BFB8}" type="slidenum">
              <a:rPr lang="en-US" smtClean="0"/>
              <a:t>2</a:t>
            </a:fld>
            <a:endParaRPr lang="en-US" dirty="0"/>
          </a:p>
        </p:txBody>
      </p:sp>
      <p:graphicFrame>
        <p:nvGraphicFramePr>
          <p:cNvPr id="5" name="Table 5">
            <a:extLst>
              <a:ext uri="{FF2B5EF4-FFF2-40B4-BE49-F238E27FC236}">
                <a16:creationId xmlns:a16="http://schemas.microsoft.com/office/drawing/2014/main" id="{6F3CD2B3-7BCE-018D-1455-3FA4B657F324}"/>
              </a:ext>
            </a:extLst>
          </p:cNvPr>
          <p:cNvGraphicFramePr>
            <a:graphicFrameLocks noGrp="1"/>
          </p:cNvGraphicFramePr>
          <p:nvPr>
            <p:extLst>
              <p:ext uri="{D42A27DB-BD31-4B8C-83A1-F6EECF244321}">
                <p14:modId xmlns:p14="http://schemas.microsoft.com/office/powerpoint/2010/main" val="687080856"/>
              </p:ext>
            </p:extLst>
          </p:nvPr>
        </p:nvGraphicFramePr>
        <p:xfrm>
          <a:off x="1256748" y="2140962"/>
          <a:ext cx="9765747" cy="1483360"/>
        </p:xfrm>
        <a:graphic>
          <a:graphicData uri="http://schemas.openxmlformats.org/drawingml/2006/table">
            <a:tbl>
              <a:tblPr firstRow="1" bandRow="1">
                <a:tableStyleId>{073A0DAA-6AF3-43AB-8588-CEC1D06C72B9}</a:tableStyleId>
              </a:tblPr>
              <a:tblGrid>
                <a:gridCol w="1118704">
                  <a:extLst>
                    <a:ext uri="{9D8B030D-6E8A-4147-A177-3AD203B41FA5}">
                      <a16:colId xmlns:a16="http://schemas.microsoft.com/office/drawing/2014/main" val="3815869191"/>
                    </a:ext>
                  </a:extLst>
                </a:gridCol>
                <a:gridCol w="4303644">
                  <a:extLst>
                    <a:ext uri="{9D8B030D-6E8A-4147-A177-3AD203B41FA5}">
                      <a16:colId xmlns:a16="http://schemas.microsoft.com/office/drawing/2014/main" val="2006215789"/>
                    </a:ext>
                  </a:extLst>
                </a:gridCol>
                <a:gridCol w="4343399">
                  <a:extLst>
                    <a:ext uri="{9D8B030D-6E8A-4147-A177-3AD203B41FA5}">
                      <a16:colId xmlns:a16="http://schemas.microsoft.com/office/drawing/2014/main" val="184538067"/>
                    </a:ext>
                  </a:extLst>
                </a:gridCol>
              </a:tblGrid>
              <a:tr h="370840">
                <a:tc>
                  <a:txBody>
                    <a:bodyPr/>
                    <a:lstStyle/>
                    <a:p>
                      <a:pPr algn="ctr"/>
                      <a:r>
                        <a:rPr lang="en-IN" b="0" dirty="0">
                          <a:latin typeface="Times New Roman" panose="02020603050405020304" pitchFamily="18" charset="0"/>
                          <a:cs typeface="Times New Roman" panose="02020603050405020304" pitchFamily="18" charset="0"/>
                        </a:rPr>
                        <a:t>N</a:t>
                      </a:r>
                      <a:r>
                        <a:rPr lang="en-IN" b="0" dirty="0">
                          <a:solidFill>
                            <a:schemeClr val="tx1"/>
                          </a:solidFill>
                          <a:latin typeface="Times New Roman" panose="02020603050405020304" pitchFamily="18" charset="0"/>
                          <a:cs typeface="Times New Roman" panose="02020603050405020304" pitchFamily="18" charset="0"/>
                        </a:rPr>
                        <a:t>No</a:t>
                      </a:r>
                      <a:endParaRPr lang="en-IN"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IN" b="0" dirty="0">
                          <a:latin typeface="Times New Roman" panose="02020603050405020304" pitchFamily="18" charset="0"/>
                          <a:cs typeface="Times New Roman" panose="02020603050405020304" pitchFamily="18" charset="0"/>
                        </a:rPr>
                        <a:t>Name                 </a:t>
                      </a:r>
                      <a:r>
                        <a:rPr lang="en-IN" b="0" dirty="0">
                          <a:solidFill>
                            <a:schemeClr val="tx1"/>
                          </a:solidFill>
                          <a:latin typeface="Times New Roman" panose="02020603050405020304" pitchFamily="18" charset="0"/>
                          <a:cs typeface="Times New Roman" panose="02020603050405020304" pitchFamily="18" charset="0"/>
                        </a:rPr>
                        <a:t>Name</a:t>
                      </a:r>
                      <a:endParaRPr lang="en-IN"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b="0" dirty="0">
                          <a:solidFill>
                            <a:schemeClr val="tx1"/>
                          </a:solidFill>
                          <a:latin typeface="Times New Roman" panose="02020603050405020304" pitchFamily="18" charset="0"/>
                          <a:cs typeface="Times New Roman" panose="02020603050405020304" pitchFamily="18" charset="0"/>
                        </a:rPr>
                        <a:t>                               PRN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3434832"/>
                  </a:ext>
                </a:extLst>
              </a:tr>
              <a:tr h="370840">
                <a:tc>
                  <a:txBody>
                    <a:bodyPr/>
                    <a:lstStyle/>
                    <a:p>
                      <a:r>
                        <a:rPr lang="en-IN" dirty="0"/>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latin typeface="Times New Roman" panose="02020603050405020304" pitchFamily="18" charset="0"/>
                          <a:cs typeface="Times New Roman" panose="02020603050405020304" pitchFamily="18" charset="0"/>
                        </a:rPr>
                        <a:t>                  Dhruti.Y.Patil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t>                          230343020069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01980009"/>
                  </a:ext>
                </a:extLst>
              </a:tr>
              <a:tr h="370840">
                <a:tc>
                  <a:txBody>
                    <a:bodyPr/>
                    <a:lstStyle/>
                    <a:p>
                      <a:r>
                        <a:rPr lang="en-IN" dirty="0">
                          <a:latin typeface="Times New Roman" panose="02020603050405020304" pitchFamily="18" charset="0"/>
                          <a:cs typeface="Times New Roman" panose="02020603050405020304" pitchFamily="18"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latin typeface="Times New Roman" panose="02020603050405020304" pitchFamily="18" charset="0"/>
                          <a:cs typeface="Times New Roman" panose="02020603050405020304" pitchFamily="18" charset="0"/>
                        </a:rPr>
                        <a:t>                 Supriya.S.Bhinge.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t>                          230343020014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80926933"/>
                  </a:ext>
                </a:extLst>
              </a:tr>
              <a:tr h="370840">
                <a:tc>
                  <a:txBody>
                    <a:bodyPr/>
                    <a:lstStyle/>
                    <a:p>
                      <a:r>
                        <a:rPr lang="en-IN" dirty="0"/>
                        <a:t>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t>                  </a:t>
                      </a:r>
                      <a:r>
                        <a:rPr lang="en-IN" dirty="0">
                          <a:latin typeface="Times New Roman" panose="02020603050405020304" pitchFamily="18" charset="0"/>
                          <a:cs typeface="Times New Roman" panose="02020603050405020304" pitchFamily="18" charset="0"/>
                        </a:rPr>
                        <a:t>Aditya.S.Waikar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t>                          230343020110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4068807"/>
                  </a:ext>
                </a:extLst>
              </a:tr>
            </a:tbl>
          </a:graphicData>
        </a:graphic>
      </p:graphicFrame>
    </p:spTree>
    <p:extLst>
      <p:ext uri="{BB962C8B-B14F-4D97-AF65-F5344CB8AC3E}">
        <p14:creationId xmlns:p14="http://schemas.microsoft.com/office/powerpoint/2010/main" val="2599249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D4FEC-DC60-CEC5-88B0-0D1C8086416F}"/>
              </a:ext>
            </a:extLst>
          </p:cNvPr>
          <p:cNvSpPr>
            <a:spLocks noGrp="1"/>
          </p:cNvSpPr>
          <p:nvPr>
            <p:ph type="title"/>
          </p:nvPr>
        </p:nvSpPr>
        <p:spPr/>
        <p:txBody>
          <a:bodyPr/>
          <a:lstStyle/>
          <a:p>
            <a:r>
              <a:rPr lang="en-IN" dirty="0"/>
              <a:t>Purpose</a:t>
            </a:r>
          </a:p>
        </p:txBody>
      </p:sp>
      <p:sp>
        <p:nvSpPr>
          <p:cNvPr id="3" name="Footer Placeholder 2">
            <a:extLst>
              <a:ext uri="{FF2B5EF4-FFF2-40B4-BE49-F238E27FC236}">
                <a16:creationId xmlns:a16="http://schemas.microsoft.com/office/drawing/2014/main" id="{870B5ADE-FC3A-ED91-0D5F-D2CCDBA39EF4}"/>
              </a:ext>
            </a:extLst>
          </p:cNvPr>
          <p:cNvSpPr>
            <a:spLocks noGrp="1"/>
          </p:cNvSpPr>
          <p:nvPr>
            <p:ph type="ftr" sz="quarter" idx="11"/>
          </p:nvPr>
        </p:nvSpPr>
        <p:spPr/>
        <p:txBody>
          <a:bodyPr/>
          <a:lstStyle/>
          <a:p>
            <a:r>
              <a:rPr lang="en-US" dirty="0"/>
              <a:t>online Dairy world</a:t>
            </a:r>
          </a:p>
        </p:txBody>
      </p:sp>
      <p:sp>
        <p:nvSpPr>
          <p:cNvPr id="4" name="Slide Number Placeholder 3">
            <a:extLst>
              <a:ext uri="{FF2B5EF4-FFF2-40B4-BE49-F238E27FC236}">
                <a16:creationId xmlns:a16="http://schemas.microsoft.com/office/drawing/2014/main" id="{8CC0A527-6660-ECFC-7049-7E0ED17E35E5}"/>
              </a:ext>
            </a:extLst>
          </p:cNvPr>
          <p:cNvSpPr>
            <a:spLocks noGrp="1"/>
          </p:cNvSpPr>
          <p:nvPr>
            <p:ph type="sldNum" sz="quarter" idx="12"/>
          </p:nvPr>
        </p:nvSpPr>
        <p:spPr/>
        <p:txBody>
          <a:bodyPr/>
          <a:lstStyle/>
          <a:p>
            <a:fld id="{4FAB73BC-B049-4115-A692-8D63A059BFB8}" type="slidenum">
              <a:rPr lang="en-US" smtClean="0"/>
              <a:t>3</a:t>
            </a:fld>
            <a:endParaRPr lang="en-US" dirty="0"/>
          </a:p>
        </p:txBody>
      </p:sp>
      <p:sp>
        <p:nvSpPr>
          <p:cNvPr id="5" name="TextBox 4">
            <a:extLst>
              <a:ext uri="{FF2B5EF4-FFF2-40B4-BE49-F238E27FC236}">
                <a16:creationId xmlns:a16="http://schemas.microsoft.com/office/drawing/2014/main" id="{6114B93A-71F4-59F8-FE38-83174426C827}"/>
              </a:ext>
            </a:extLst>
          </p:cNvPr>
          <p:cNvSpPr txBox="1"/>
          <p:nvPr/>
        </p:nvSpPr>
        <p:spPr>
          <a:xfrm>
            <a:off x="1212980" y="2155371"/>
            <a:ext cx="9942700" cy="1133965"/>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The project provides an online platform for delivery of online dairy products from Farmers/Sweet dealers(suppliers) to customers at doorsteps.</a:t>
            </a:r>
          </a:p>
        </p:txBody>
      </p:sp>
    </p:spTree>
    <p:extLst>
      <p:ext uri="{BB962C8B-B14F-4D97-AF65-F5344CB8AC3E}">
        <p14:creationId xmlns:p14="http://schemas.microsoft.com/office/powerpoint/2010/main" val="1815961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59E19-CFDC-42E6-78E8-2BD9114012A5}"/>
              </a:ext>
            </a:extLst>
          </p:cNvPr>
          <p:cNvSpPr>
            <a:spLocks noGrp="1"/>
          </p:cNvSpPr>
          <p:nvPr>
            <p:ph type="title"/>
          </p:nvPr>
        </p:nvSpPr>
        <p:spPr/>
        <p:txBody>
          <a:bodyPr/>
          <a:lstStyle/>
          <a:p>
            <a:r>
              <a:rPr lang="en-IN" dirty="0"/>
              <a:t>Goals of Project</a:t>
            </a:r>
          </a:p>
        </p:txBody>
      </p:sp>
      <p:sp>
        <p:nvSpPr>
          <p:cNvPr id="3" name="Footer Placeholder 2">
            <a:extLst>
              <a:ext uri="{FF2B5EF4-FFF2-40B4-BE49-F238E27FC236}">
                <a16:creationId xmlns:a16="http://schemas.microsoft.com/office/drawing/2014/main" id="{C2CECBDB-B7DD-3482-157E-2F808F95C90F}"/>
              </a:ext>
            </a:extLst>
          </p:cNvPr>
          <p:cNvSpPr>
            <a:spLocks noGrp="1"/>
          </p:cNvSpPr>
          <p:nvPr>
            <p:ph type="ftr" sz="quarter" idx="11"/>
          </p:nvPr>
        </p:nvSpPr>
        <p:spPr/>
        <p:txBody>
          <a:bodyPr/>
          <a:lstStyle/>
          <a:p>
            <a:r>
              <a:rPr lang="en-US" dirty="0"/>
              <a:t>online Dairy world</a:t>
            </a:r>
          </a:p>
        </p:txBody>
      </p:sp>
      <p:sp>
        <p:nvSpPr>
          <p:cNvPr id="4" name="Slide Number Placeholder 3">
            <a:extLst>
              <a:ext uri="{FF2B5EF4-FFF2-40B4-BE49-F238E27FC236}">
                <a16:creationId xmlns:a16="http://schemas.microsoft.com/office/drawing/2014/main" id="{41305021-051E-069D-58E9-51B2B2A33766}"/>
              </a:ext>
            </a:extLst>
          </p:cNvPr>
          <p:cNvSpPr>
            <a:spLocks noGrp="1"/>
          </p:cNvSpPr>
          <p:nvPr>
            <p:ph type="sldNum" sz="quarter" idx="12"/>
          </p:nvPr>
        </p:nvSpPr>
        <p:spPr/>
        <p:txBody>
          <a:bodyPr/>
          <a:lstStyle/>
          <a:p>
            <a:fld id="{4FAB73BC-B049-4115-A692-8D63A059BFB8}" type="slidenum">
              <a:rPr lang="en-US" smtClean="0"/>
              <a:t>4</a:t>
            </a:fld>
            <a:endParaRPr lang="en-US" dirty="0"/>
          </a:p>
        </p:txBody>
      </p:sp>
      <p:sp>
        <p:nvSpPr>
          <p:cNvPr id="5" name="TextBox 4">
            <a:extLst>
              <a:ext uri="{FF2B5EF4-FFF2-40B4-BE49-F238E27FC236}">
                <a16:creationId xmlns:a16="http://schemas.microsoft.com/office/drawing/2014/main" id="{860BE819-EF3B-A2DB-51E0-57DF91C70C27}"/>
              </a:ext>
            </a:extLst>
          </p:cNvPr>
          <p:cNvSpPr txBox="1"/>
          <p:nvPr/>
        </p:nvSpPr>
        <p:spPr>
          <a:xfrm>
            <a:off x="1107219" y="2176670"/>
            <a:ext cx="10223390" cy="3903954"/>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Provide online platform for selling dairy products directly to customers</a:t>
            </a:r>
          </a:p>
          <a:p>
            <a:pPr marL="342900" indent="-342900">
              <a:lnSpc>
                <a:spcPct val="15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To allow dairy producers-Farmers to expand their business  and reach to larger customer.</a:t>
            </a:r>
          </a:p>
          <a:p>
            <a:pPr marL="342900" indent="-342900">
              <a:lnSpc>
                <a:spcPct val="15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To allow customers  to access wide range of dairy products without physically  visiting stores.</a:t>
            </a:r>
          </a:p>
          <a:p>
            <a:pPr marL="342900" indent="-342900">
              <a:lnSpc>
                <a:spcPct val="15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To allow customers to check availability ,compared prices, place orders of products at their convenience.</a:t>
            </a:r>
          </a:p>
        </p:txBody>
      </p:sp>
    </p:spTree>
    <p:extLst>
      <p:ext uri="{BB962C8B-B14F-4D97-AF65-F5344CB8AC3E}">
        <p14:creationId xmlns:p14="http://schemas.microsoft.com/office/powerpoint/2010/main" val="219547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F7EF8-5F0C-188B-EFE2-98F67A787412}"/>
              </a:ext>
            </a:extLst>
          </p:cNvPr>
          <p:cNvSpPr>
            <a:spLocks noGrp="1"/>
          </p:cNvSpPr>
          <p:nvPr>
            <p:ph type="title"/>
          </p:nvPr>
        </p:nvSpPr>
        <p:spPr/>
        <p:txBody>
          <a:bodyPr/>
          <a:lstStyle/>
          <a:p>
            <a:r>
              <a:rPr lang="en-IN" dirty="0"/>
              <a:t>Beneficiaries of the project</a:t>
            </a:r>
          </a:p>
        </p:txBody>
      </p:sp>
      <p:sp>
        <p:nvSpPr>
          <p:cNvPr id="3" name="Footer Placeholder 2">
            <a:extLst>
              <a:ext uri="{FF2B5EF4-FFF2-40B4-BE49-F238E27FC236}">
                <a16:creationId xmlns:a16="http://schemas.microsoft.com/office/drawing/2014/main" id="{359C6AE8-1D41-98F5-F5DD-B5D44173C83C}"/>
              </a:ext>
            </a:extLst>
          </p:cNvPr>
          <p:cNvSpPr>
            <a:spLocks noGrp="1"/>
          </p:cNvSpPr>
          <p:nvPr>
            <p:ph type="ftr" sz="quarter" idx="11"/>
          </p:nvPr>
        </p:nvSpPr>
        <p:spPr/>
        <p:txBody>
          <a:bodyPr/>
          <a:lstStyle/>
          <a:p>
            <a:r>
              <a:rPr lang="en-US" dirty="0"/>
              <a:t>online Dairy world</a:t>
            </a:r>
          </a:p>
        </p:txBody>
      </p:sp>
      <p:sp>
        <p:nvSpPr>
          <p:cNvPr id="4" name="Slide Number Placeholder 3">
            <a:extLst>
              <a:ext uri="{FF2B5EF4-FFF2-40B4-BE49-F238E27FC236}">
                <a16:creationId xmlns:a16="http://schemas.microsoft.com/office/drawing/2014/main" id="{7F9D7C37-0CB2-85E4-14C8-A89884C8706A}"/>
              </a:ext>
            </a:extLst>
          </p:cNvPr>
          <p:cNvSpPr>
            <a:spLocks noGrp="1"/>
          </p:cNvSpPr>
          <p:nvPr>
            <p:ph type="sldNum" sz="quarter" idx="12"/>
          </p:nvPr>
        </p:nvSpPr>
        <p:spPr/>
        <p:txBody>
          <a:bodyPr/>
          <a:lstStyle/>
          <a:p>
            <a:fld id="{4FAB73BC-B049-4115-A692-8D63A059BFB8}" type="slidenum">
              <a:rPr lang="en-US" smtClean="0"/>
              <a:t>5</a:t>
            </a:fld>
            <a:endParaRPr lang="en-US" dirty="0"/>
          </a:p>
        </p:txBody>
      </p:sp>
      <p:sp>
        <p:nvSpPr>
          <p:cNvPr id="6" name="TextBox 5">
            <a:extLst>
              <a:ext uri="{FF2B5EF4-FFF2-40B4-BE49-F238E27FC236}">
                <a16:creationId xmlns:a16="http://schemas.microsoft.com/office/drawing/2014/main" id="{9DB2E691-7227-4B97-77AE-EF73956662EB}"/>
              </a:ext>
            </a:extLst>
          </p:cNvPr>
          <p:cNvSpPr txBox="1"/>
          <p:nvPr/>
        </p:nvSpPr>
        <p:spPr>
          <a:xfrm>
            <a:off x="1268963" y="2164702"/>
            <a:ext cx="10058400" cy="1687963"/>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This project will be beneficial for the buyers due to better choices , home delivery as well as for sweet dealers and farmers due to increased sales and better customer relationship.</a:t>
            </a:r>
          </a:p>
        </p:txBody>
      </p:sp>
    </p:spTree>
    <p:extLst>
      <p:ext uri="{BB962C8B-B14F-4D97-AF65-F5344CB8AC3E}">
        <p14:creationId xmlns:p14="http://schemas.microsoft.com/office/powerpoint/2010/main" val="521112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8C0CF-73D6-10DF-43B6-1B5C1FBF972A}"/>
              </a:ext>
            </a:extLst>
          </p:cNvPr>
          <p:cNvSpPr>
            <a:spLocks noGrp="1"/>
          </p:cNvSpPr>
          <p:nvPr>
            <p:ph type="title"/>
          </p:nvPr>
        </p:nvSpPr>
        <p:spPr/>
        <p:txBody>
          <a:bodyPr/>
          <a:lstStyle/>
          <a:p>
            <a:r>
              <a:rPr lang="en-IN" dirty="0"/>
              <a:t>Overview</a:t>
            </a:r>
          </a:p>
        </p:txBody>
      </p:sp>
      <p:sp>
        <p:nvSpPr>
          <p:cNvPr id="3" name="Footer Placeholder 2">
            <a:extLst>
              <a:ext uri="{FF2B5EF4-FFF2-40B4-BE49-F238E27FC236}">
                <a16:creationId xmlns:a16="http://schemas.microsoft.com/office/drawing/2014/main" id="{5CAFBD62-CC69-A831-0279-693B91D46463}"/>
              </a:ext>
            </a:extLst>
          </p:cNvPr>
          <p:cNvSpPr>
            <a:spLocks noGrp="1"/>
          </p:cNvSpPr>
          <p:nvPr>
            <p:ph type="ftr" sz="quarter" idx="11"/>
          </p:nvPr>
        </p:nvSpPr>
        <p:spPr/>
        <p:txBody>
          <a:bodyPr/>
          <a:lstStyle/>
          <a:p>
            <a:r>
              <a:rPr lang="en-US" dirty="0"/>
              <a:t>online Dairy world</a:t>
            </a:r>
          </a:p>
        </p:txBody>
      </p:sp>
      <p:sp>
        <p:nvSpPr>
          <p:cNvPr id="4" name="Slide Number Placeholder 3">
            <a:extLst>
              <a:ext uri="{FF2B5EF4-FFF2-40B4-BE49-F238E27FC236}">
                <a16:creationId xmlns:a16="http://schemas.microsoft.com/office/drawing/2014/main" id="{54F97FFB-CC5E-81C1-FC40-E47029769328}"/>
              </a:ext>
            </a:extLst>
          </p:cNvPr>
          <p:cNvSpPr>
            <a:spLocks noGrp="1"/>
          </p:cNvSpPr>
          <p:nvPr>
            <p:ph type="sldNum" sz="quarter" idx="12"/>
          </p:nvPr>
        </p:nvSpPr>
        <p:spPr/>
        <p:txBody>
          <a:bodyPr/>
          <a:lstStyle/>
          <a:p>
            <a:fld id="{4FAB73BC-B049-4115-A692-8D63A059BFB8}" type="slidenum">
              <a:rPr lang="en-US" smtClean="0"/>
              <a:t>6</a:t>
            </a:fld>
            <a:endParaRPr lang="en-US" dirty="0"/>
          </a:p>
        </p:txBody>
      </p:sp>
      <p:sp>
        <p:nvSpPr>
          <p:cNvPr id="5" name="TextBox 4">
            <a:extLst>
              <a:ext uri="{FF2B5EF4-FFF2-40B4-BE49-F238E27FC236}">
                <a16:creationId xmlns:a16="http://schemas.microsoft.com/office/drawing/2014/main" id="{A3103024-5490-7FAE-9973-D176944E2C8D}"/>
              </a:ext>
            </a:extLst>
          </p:cNvPr>
          <p:cNvSpPr txBox="1"/>
          <p:nvPr/>
        </p:nvSpPr>
        <p:spPr>
          <a:xfrm>
            <a:off x="1235765" y="1841033"/>
            <a:ext cx="9720469" cy="4247317"/>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Online Dairy World- A Web based Application.</a:t>
            </a:r>
          </a:p>
          <a:p>
            <a:pPr marL="285750" indent="-285750">
              <a:lnSpc>
                <a:spcPct val="15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Users of Application-</a:t>
            </a:r>
          </a:p>
          <a:p>
            <a:pPr marL="342900" indent="-342900">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Admin</a:t>
            </a:r>
          </a:p>
          <a:p>
            <a:pPr marL="342900" indent="-342900">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Buyers</a:t>
            </a:r>
          </a:p>
          <a:p>
            <a:pPr>
              <a:lnSpc>
                <a:spcPct val="150000"/>
              </a:lnSpc>
            </a:pPr>
            <a:endParaRPr lang="en-IN" sz="24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Buyers- search products ,add products to cart, place order.</a:t>
            </a:r>
          </a:p>
          <a:p>
            <a:pPr marL="285750" indent="-285750">
              <a:lnSpc>
                <a:spcPct val="15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Admin-Maintains System, add and update  suppliers product.</a:t>
            </a:r>
          </a:p>
          <a:p>
            <a:endParaRPr lang="en-IN" dirty="0"/>
          </a:p>
        </p:txBody>
      </p:sp>
    </p:spTree>
    <p:extLst>
      <p:ext uri="{BB962C8B-B14F-4D97-AF65-F5344CB8AC3E}">
        <p14:creationId xmlns:p14="http://schemas.microsoft.com/office/powerpoint/2010/main" val="1304830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A0E74-4441-422C-1B9A-C391C73C5F2B}"/>
              </a:ext>
            </a:extLst>
          </p:cNvPr>
          <p:cNvSpPr>
            <a:spLocks noGrp="1"/>
          </p:cNvSpPr>
          <p:nvPr>
            <p:ph type="title"/>
          </p:nvPr>
        </p:nvSpPr>
        <p:spPr>
          <a:xfrm>
            <a:off x="1066800" y="327329"/>
            <a:ext cx="10058400" cy="1450757"/>
          </a:xfrm>
        </p:spPr>
        <p:txBody>
          <a:bodyPr>
            <a:normAutofit/>
          </a:bodyPr>
          <a:lstStyle/>
          <a:p>
            <a:r>
              <a:rPr lang="en-US" sz="4400" dirty="0">
                <a:solidFill>
                  <a:schemeClr val="tx1"/>
                </a:solidFill>
                <a:cs typeface="Times New Roman" panose="02020603050405020304" pitchFamily="18" charset="0"/>
              </a:rPr>
              <a:t>Project Architecture</a:t>
            </a:r>
          </a:p>
        </p:txBody>
      </p:sp>
      <p:sp>
        <p:nvSpPr>
          <p:cNvPr id="5" name="Content Placeholder 4">
            <a:extLst>
              <a:ext uri="{FF2B5EF4-FFF2-40B4-BE49-F238E27FC236}">
                <a16:creationId xmlns:a16="http://schemas.microsoft.com/office/drawing/2014/main" id="{8F227DA9-4D65-3BA5-D75C-87A11437750B}"/>
              </a:ext>
            </a:extLst>
          </p:cNvPr>
          <p:cNvSpPr>
            <a:spLocks noGrp="1"/>
          </p:cNvSpPr>
          <p:nvPr>
            <p:ph idx="1"/>
          </p:nvPr>
        </p:nvSpPr>
        <p:spPr>
          <a:xfrm>
            <a:off x="1097280" y="1845733"/>
            <a:ext cx="10058400" cy="4508413"/>
          </a:xfrm>
        </p:spPr>
        <p:txBody>
          <a:bodyPr>
            <a:normAutofit fontScale="92500" lnSpcReduction="20000"/>
          </a:bodyPr>
          <a:lstStyle/>
          <a:p>
            <a:pPr marL="0" indent="0">
              <a:buNone/>
            </a:pPr>
            <a:r>
              <a:rPr lang="en-US" dirty="0">
                <a:solidFill>
                  <a:srgbClr val="C00000"/>
                </a:solidFill>
                <a:latin typeface="Times New Roman" panose="02020603050405020304" pitchFamily="18" charset="0"/>
                <a:cs typeface="Times New Roman" panose="02020603050405020304" pitchFamily="18" charset="0"/>
              </a:rPr>
              <a:t>Used for                                                          Used for                                                 </a:t>
            </a:r>
          </a:p>
          <a:p>
            <a:pPr marL="0" indent="0">
              <a:buClr>
                <a:schemeClr val="tx1"/>
              </a:buClr>
              <a:buNone/>
            </a:pPr>
            <a:r>
              <a:rPr lang="en-US" dirty="0">
                <a:latin typeface="Times New Roman" panose="02020603050405020304" pitchFamily="18" charset="0"/>
                <a:cs typeface="Times New Roman" panose="02020603050405020304" pitchFamily="18" charset="0"/>
              </a:rPr>
              <a:t>User interfacing                                           Server side validations, if needed</a:t>
            </a:r>
          </a:p>
          <a:p>
            <a:pPr marL="0" indent="0">
              <a:buClr>
                <a:schemeClr val="tx1"/>
              </a:buClr>
              <a:buNone/>
            </a:pPr>
            <a:r>
              <a:rPr lang="en-US" dirty="0">
                <a:latin typeface="Times New Roman" panose="02020603050405020304" pitchFamily="18" charset="0"/>
                <a:cs typeface="Times New Roman" panose="02020603050405020304" pitchFamily="18" charset="0"/>
              </a:rPr>
              <a:t>Basic data validation                                   Response handling                      </a:t>
            </a:r>
            <a:r>
              <a:rPr lang="en-US" dirty="0">
                <a:solidFill>
                  <a:srgbClr val="C00000"/>
                </a:solidFill>
                <a:latin typeface="Times New Roman" panose="02020603050405020304" pitchFamily="18" charset="0"/>
                <a:cs typeface="Times New Roman" panose="02020603050405020304" pitchFamily="18" charset="0"/>
              </a:rPr>
              <a:t>Used for</a:t>
            </a:r>
            <a:r>
              <a:rPr lang="en-US" dirty="0">
                <a:solidFill>
                  <a:schemeClr val="accent5"/>
                </a:solidFill>
                <a:latin typeface="Times New Roman" panose="02020603050405020304" pitchFamily="18" charset="0"/>
                <a:cs typeface="Times New Roman" panose="02020603050405020304" pitchFamily="18" charset="0"/>
              </a:rPr>
              <a:t>                        </a:t>
            </a:r>
          </a:p>
          <a:p>
            <a:r>
              <a:rPr lang="en-US" dirty="0"/>
              <a:t>                                                                           Business logic                                 Permanent data storage</a:t>
            </a:r>
          </a:p>
          <a:p>
            <a:r>
              <a:rPr lang="en-US" dirty="0"/>
              <a:t>                                                                           Database operations                     Database level validations</a:t>
            </a:r>
          </a:p>
          <a:p>
            <a:pPr marL="0" indent="0">
              <a:buNone/>
            </a:pPr>
            <a:r>
              <a:rPr lang="en-US" dirty="0"/>
              <a:t>                                                                                                                                       Database access using</a:t>
            </a:r>
          </a:p>
          <a:p>
            <a:pPr marL="0" indent="0">
              <a:buNone/>
            </a:pPr>
            <a:r>
              <a:rPr lang="en-US" dirty="0">
                <a:solidFill>
                  <a:schemeClr val="tx1"/>
                </a:solidFill>
              </a:rPr>
              <a:t>                                                                                                                                        stored procedures </a:t>
            </a:r>
          </a:p>
          <a:p>
            <a:pPr marL="0" indent="0">
              <a:buNone/>
            </a:pPr>
            <a:r>
              <a:rPr lang="en-US" dirty="0">
                <a:solidFill>
                  <a:srgbClr val="C00000"/>
                </a:solidFill>
              </a:rPr>
              <a:t>Technologies used:</a:t>
            </a:r>
          </a:p>
          <a:p>
            <a:pPr marL="0" indent="0">
              <a:buClr>
                <a:schemeClr val="tx1"/>
              </a:buClr>
              <a:buNone/>
            </a:pPr>
            <a:r>
              <a:rPr lang="en-US" dirty="0"/>
              <a:t>HTML,CSS</a:t>
            </a:r>
          </a:p>
          <a:p>
            <a:pPr marL="0" indent="0">
              <a:buClr>
                <a:schemeClr val="tx1"/>
              </a:buClr>
              <a:buNone/>
            </a:pPr>
            <a:r>
              <a:rPr lang="en-US" dirty="0"/>
              <a:t>Java script, jQuery                                         </a:t>
            </a:r>
            <a:r>
              <a:rPr lang="en-US" dirty="0">
                <a:solidFill>
                  <a:srgbClr val="C00000"/>
                </a:solidFill>
              </a:rPr>
              <a:t>Technologies used:</a:t>
            </a:r>
            <a:endParaRPr lang="en-US" dirty="0"/>
          </a:p>
          <a:p>
            <a:pPr marL="0" indent="0">
              <a:buClr>
                <a:schemeClr val="tx1"/>
              </a:buClr>
              <a:buNone/>
            </a:pPr>
            <a:r>
              <a:rPr lang="en-US" dirty="0"/>
              <a:t>React JS                                                           Spring boot   MVC                                   </a:t>
            </a:r>
            <a:r>
              <a:rPr lang="en-US" dirty="0">
                <a:solidFill>
                  <a:srgbClr val="C00000"/>
                </a:solidFill>
              </a:rPr>
              <a:t>Technologies used:</a:t>
            </a:r>
          </a:p>
          <a:p>
            <a:pPr marL="0" indent="0">
              <a:buClr>
                <a:schemeClr val="tx1"/>
              </a:buClr>
              <a:buNone/>
            </a:pPr>
            <a:r>
              <a:rPr lang="en-US" dirty="0"/>
              <a:t>Json  ,Bootstrap                                                                                                                    MySQL</a:t>
            </a:r>
          </a:p>
        </p:txBody>
      </p:sp>
      <p:sp>
        <p:nvSpPr>
          <p:cNvPr id="3" name="Footer Placeholder 2">
            <a:extLst>
              <a:ext uri="{FF2B5EF4-FFF2-40B4-BE49-F238E27FC236}">
                <a16:creationId xmlns:a16="http://schemas.microsoft.com/office/drawing/2014/main" id="{E9EB1F1E-4FD0-2493-9699-429A2EE83C11}"/>
              </a:ext>
            </a:extLst>
          </p:cNvPr>
          <p:cNvSpPr>
            <a:spLocks noGrp="1"/>
          </p:cNvSpPr>
          <p:nvPr>
            <p:ph type="ftr" sz="quarter" idx="11"/>
          </p:nvPr>
        </p:nvSpPr>
        <p:spPr/>
        <p:txBody>
          <a:bodyPr/>
          <a:lstStyle/>
          <a:p>
            <a:r>
              <a:rPr lang="en-US"/>
              <a:t>online Dairy world</a:t>
            </a:r>
            <a:endParaRPr lang="en-US" dirty="0"/>
          </a:p>
        </p:txBody>
      </p:sp>
      <p:sp>
        <p:nvSpPr>
          <p:cNvPr id="4" name="Slide Number Placeholder 3">
            <a:extLst>
              <a:ext uri="{FF2B5EF4-FFF2-40B4-BE49-F238E27FC236}">
                <a16:creationId xmlns:a16="http://schemas.microsoft.com/office/drawing/2014/main" id="{B3CB106B-B89C-DB0F-541C-D6DC2AC6E468}"/>
              </a:ext>
            </a:extLst>
          </p:cNvPr>
          <p:cNvSpPr>
            <a:spLocks noGrp="1"/>
          </p:cNvSpPr>
          <p:nvPr>
            <p:ph type="sldNum" sz="quarter" idx="12"/>
          </p:nvPr>
        </p:nvSpPr>
        <p:spPr/>
        <p:txBody>
          <a:bodyPr/>
          <a:lstStyle/>
          <a:p>
            <a:fld id="{4FAB73BC-B049-4115-A692-8D63A059BFB8}" type="slidenum">
              <a:rPr lang="en-US" smtClean="0"/>
              <a:t>7</a:t>
            </a:fld>
            <a:endParaRPr lang="en-US" dirty="0"/>
          </a:p>
        </p:txBody>
      </p:sp>
      <p:sp>
        <p:nvSpPr>
          <p:cNvPr id="6" name="Rectangle: Rounded Corners 5">
            <a:extLst>
              <a:ext uri="{FF2B5EF4-FFF2-40B4-BE49-F238E27FC236}">
                <a16:creationId xmlns:a16="http://schemas.microsoft.com/office/drawing/2014/main" id="{91A58786-6C37-81F5-655E-EA27C6DE0B13}"/>
              </a:ext>
            </a:extLst>
          </p:cNvPr>
          <p:cNvSpPr/>
          <p:nvPr/>
        </p:nvSpPr>
        <p:spPr>
          <a:xfrm>
            <a:off x="1617184" y="3167743"/>
            <a:ext cx="2069001" cy="8210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sz="2000" dirty="0">
                <a:latin typeface="Times New Roman" panose="02020603050405020304" pitchFamily="18" charset="0"/>
                <a:cs typeface="Times New Roman" panose="02020603050405020304" pitchFamily="18" charset="0"/>
              </a:rPr>
              <a:t>Front end layer</a:t>
            </a:r>
          </a:p>
        </p:txBody>
      </p:sp>
      <p:sp>
        <p:nvSpPr>
          <p:cNvPr id="7" name="Rectangle 6">
            <a:extLst>
              <a:ext uri="{FF2B5EF4-FFF2-40B4-BE49-F238E27FC236}">
                <a16:creationId xmlns:a16="http://schemas.microsoft.com/office/drawing/2014/main" id="{925A8F91-9889-6EA9-C3F6-5EE8974880F1}"/>
              </a:ext>
            </a:extLst>
          </p:cNvPr>
          <p:cNvSpPr/>
          <p:nvPr/>
        </p:nvSpPr>
        <p:spPr>
          <a:xfrm>
            <a:off x="5482668" y="3713584"/>
            <a:ext cx="1381864" cy="13622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Server layer</a:t>
            </a:r>
          </a:p>
        </p:txBody>
      </p:sp>
      <p:sp>
        <p:nvSpPr>
          <p:cNvPr id="8" name="Flowchart: Magnetic Disk 7">
            <a:extLst>
              <a:ext uri="{FF2B5EF4-FFF2-40B4-BE49-F238E27FC236}">
                <a16:creationId xmlns:a16="http://schemas.microsoft.com/office/drawing/2014/main" id="{D7DEBAE3-DA49-D3CE-8C71-C39CC1E6C663}"/>
              </a:ext>
            </a:extLst>
          </p:cNvPr>
          <p:cNvSpPr/>
          <p:nvPr/>
        </p:nvSpPr>
        <p:spPr>
          <a:xfrm>
            <a:off x="8508989" y="4422710"/>
            <a:ext cx="2127909" cy="1110343"/>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Database layer</a:t>
            </a:r>
          </a:p>
        </p:txBody>
      </p:sp>
      <p:cxnSp>
        <p:nvCxnSpPr>
          <p:cNvPr id="26" name="Connector: Elbow 25">
            <a:extLst>
              <a:ext uri="{FF2B5EF4-FFF2-40B4-BE49-F238E27FC236}">
                <a16:creationId xmlns:a16="http://schemas.microsoft.com/office/drawing/2014/main" id="{D2969A7D-8D6C-A5DE-9928-FCF23F6D19AC}"/>
              </a:ext>
            </a:extLst>
          </p:cNvPr>
          <p:cNvCxnSpPr>
            <a:cxnSpLocks/>
            <a:stCxn id="6" idx="3"/>
            <a:endCxn id="7" idx="1"/>
          </p:cNvCxnSpPr>
          <p:nvPr/>
        </p:nvCxnSpPr>
        <p:spPr>
          <a:xfrm>
            <a:off x="3686185" y="3578290"/>
            <a:ext cx="1796483" cy="8164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181205D6-933B-DE4F-2115-05B633D57367}"/>
              </a:ext>
            </a:extLst>
          </p:cNvPr>
          <p:cNvCxnSpPr>
            <a:cxnSpLocks/>
            <a:stCxn id="7" idx="3"/>
          </p:cNvCxnSpPr>
          <p:nvPr/>
        </p:nvCxnSpPr>
        <p:spPr>
          <a:xfrm>
            <a:off x="6864532" y="4394719"/>
            <a:ext cx="1650055" cy="79776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8201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B9A8C-D9D2-DE08-52D9-33AACC0A40B1}"/>
              </a:ext>
            </a:extLst>
          </p:cNvPr>
          <p:cNvSpPr>
            <a:spLocks noGrp="1"/>
          </p:cNvSpPr>
          <p:nvPr>
            <p:ph type="title"/>
          </p:nvPr>
        </p:nvSpPr>
        <p:spPr>
          <a:xfrm>
            <a:off x="1154083" y="217029"/>
            <a:ext cx="10058400" cy="1450757"/>
          </a:xfrm>
        </p:spPr>
        <p:txBody>
          <a:bodyPr/>
          <a:lstStyle/>
          <a:p>
            <a:r>
              <a:rPr lang="en-IN" dirty="0"/>
              <a:t>Use Case Diagram</a:t>
            </a:r>
          </a:p>
        </p:txBody>
      </p:sp>
      <p:sp>
        <p:nvSpPr>
          <p:cNvPr id="3" name="Footer Placeholder 2">
            <a:extLst>
              <a:ext uri="{FF2B5EF4-FFF2-40B4-BE49-F238E27FC236}">
                <a16:creationId xmlns:a16="http://schemas.microsoft.com/office/drawing/2014/main" id="{D6223E12-CFAF-1436-5963-454379223B24}"/>
              </a:ext>
            </a:extLst>
          </p:cNvPr>
          <p:cNvSpPr>
            <a:spLocks noGrp="1"/>
          </p:cNvSpPr>
          <p:nvPr>
            <p:ph type="ftr" sz="quarter" idx="11"/>
          </p:nvPr>
        </p:nvSpPr>
        <p:spPr/>
        <p:txBody>
          <a:bodyPr/>
          <a:lstStyle/>
          <a:p>
            <a:r>
              <a:rPr lang="en-US" dirty="0"/>
              <a:t>online Dairy world</a:t>
            </a:r>
          </a:p>
        </p:txBody>
      </p:sp>
      <p:sp>
        <p:nvSpPr>
          <p:cNvPr id="4" name="Slide Number Placeholder 3">
            <a:extLst>
              <a:ext uri="{FF2B5EF4-FFF2-40B4-BE49-F238E27FC236}">
                <a16:creationId xmlns:a16="http://schemas.microsoft.com/office/drawing/2014/main" id="{DFC2FE30-B51B-ADEC-4DA3-AB7CE8C04FFA}"/>
              </a:ext>
            </a:extLst>
          </p:cNvPr>
          <p:cNvSpPr>
            <a:spLocks noGrp="1"/>
          </p:cNvSpPr>
          <p:nvPr>
            <p:ph type="sldNum" sz="quarter" idx="12"/>
          </p:nvPr>
        </p:nvSpPr>
        <p:spPr/>
        <p:txBody>
          <a:bodyPr/>
          <a:lstStyle/>
          <a:p>
            <a:fld id="{4FAB73BC-B049-4115-A692-8D63A059BFB8}" type="slidenum">
              <a:rPr lang="en-US" smtClean="0"/>
              <a:t>8</a:t>
            </a:fld>
            <a:endParaRPr lang="en-US" dirty="0"/>
          </a:p>
        </p:txBody>
      </p:sp>
      <p:sp>
        <p:nvSpPr>
          <p:cNvPr id="5" name="TextBox 4">
            <a:extLst>
              <a:ext uri="{FF2B5EF4-FFF2-40B4-BE49-F238E27FC236}">
                <a16:creationId xmlns:a16="http://schemas.microsoft.com/office/drawing/2014/main" id="{D6D8E312-C9D9-198F-CE85-419AA8093F0E}"/>
              </a:ext>
            </a:extLst>
          </p:cNvPr>
          <p:cNvSpPr txBox="1"/>
          <p:nvPr/>
        </p:nvSpPr>
        <p:spPr>
          <a:xfrm>
            <a:off x="1154083" y="1987826"/>
            <a:ext cx="2761934"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1.Admin</a:t>
            </a:r>
          </a:p>
        </p:txBody>
      </p:sp>
      <p:pic>
        <p:nvPicPr>
          <p:cNvPr id="8" name="Picture 7">
            <a:extLst>
              <a:ext uri="{FF2B5EF4-FFF2-40B4-BE49-F238E27FC236}">
                <a16:creationId xmlns:a16="http://schemas.microsoft.com/office/drawing/2014/main" id="{4ECBF3A4-CF8E-FA77-3069-AE42166C6A09}"/>
              </a:ext>
            </a:extLst>
          </p:cNvPr>
          <p:cNvPicPr>
            <a:picLocks noChangeAspect="1"/>
          </p:cNvPicPr>
          <p:nvPr/>
        </p:nvPicPr>
        <p:blipFill>
          <a:blip r:embed="rId2"/>
          <a:stretch>
            <a:fillRect/>
          </a:stretch>
        </p:blipFill>
        <p:spPr>
          <a:xfrm>
            <a:off x="3064254" y="1884947"/>
            <a:ext cx="5935156" cy="4136261"/>
          </a:xfrm>
          <a:prstGeom prst="rect">
            <a:avLst/>
          </a:prstGeom>
        </p:spPr>
      </p:pic>
    </p:spTree>
    <p:extLst>
      <p:ext uri="{BB962C8B-B14F-4D97-AF65-F5344CB8AC3E}">
        <p14:creationId xmlns:p14="http://schemas.microsoft.com/office/powerpoint/2010/main" val="1071780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C95E17-1B9A-B501-EA29-FC99228A5D73}"/>
              </a:ext>
            </a:extLst>
          </p:cNvPr>
          <p:cNvSpPr>
            <a:spLocks noGrp="1"/>
          </p:cNvSpPr>
          <p:nvPr>
            <p:ph type="ftr" sz="quarter" idx="11"/>
          </p:nvPr>
        </p:nvSpPr>
        <p:spPr/>
        <p:txBody>
          <a:bodyPr/>
          <a:lstStyle/>
          <a:p>
            <a:r>
              <a:rPr lang="en-US" dirty="0"/>
              <a:t>online Dairy world</a:t>
            </a:r>
          </a:p>
        </p:txBody>
      </p:sp>
      <p:sp>
        <p:nvSpPr>
          <p:cNvPr id="3" name="Slide Number Placeholder 2">
            <a:extLst>
              <a:ext uri="{FF2B5EF4-FFF2-40B4-BE49-F238E27FC236}">
                <a16:creationId xmlns:a16="http://schemas.microsoft.com/office/drawing/2014/main" id="{931622BC-9F71-8EB5-5464-4E98DD7CEF25}"/>
              </a:ext>
            </a:extLst>
          </p:cNvPr>
          <p:cNvSpPr>
            <a:spLocks noGrp="1"/>
          </p:cNvSpPr>
          <p:nvPr>
            <p:ph type="sldNum" sz="quarter" idx="12"/>
          </p:nvPr>
        </p:nvSpPr>
        <p:spPr/>
        <p:txBody>
          <a:bodyPr/>
          <a:lstStyle/>
          <a:p>
            <a:fld id="{4FAB73BC-B049-4115-A692-8D63A059BFB8}" type="slidenum">
              <a:rPr lang="en-US" smtClean="0"/>
              <a:pPr/>
              <a:t>9</a:t>
            </a:fld>
            <a:endParaRPr lang="en-US" dirty="0"/>
          </a:p>
        </p:txBody>
      </p:sp>
      <p:sp>
        <p:nvSpPr>
          <p:cNvPr id="4" name="TextBox 3">
            <a:extLst>
              <a:ext uri="{FF2B5EF4-FFF2-40B4-BE49-F238E27FC236}">
                <a16:creationId xmlns:a16="http://schemas.microsoft.com/office/drawing/2014/main" id="{F31A40AA-1BA9-F607-8662-842EC5B62F08}"/>
              </a:ext>
            </a:extLst>
          </p:cNvPr>
          <p:cNvSpPr txBox="1"/>
          <p:nvPr/>
        </p:nvSpPr>
        <p:spPr>
          <a:xfrm>
            <a:off x="214604" y="317241"/>
            <a:ext cx="3666931"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3.Buyers</a:t>
            </a:r>
          </a:p>
        </p:txBody>
      </p:sp>
      <p:pic>
        <p:nvPicPr>
          <p:cNvPr id="6" name="Picture 5">
            <a:extLst>
              <a:ext uri="{FF2B5EF4-FFF2-40B4-BE49-F238E27FC236}">
                <a16:creationId xmlns:a16="http://schemas.microsoft.com/office/drawing/2014/main" id="{D2DAEF24-FB4A-C98D-252B-A67135E6B8BF}"/>
              </a:ext>
            </a:extLst>
          </p:cNvPr>
          <p:cNvPicPr>
            <a:picLocks noChangeAspect="1"/>
          </p:cNvPicPr>
          <p:nvPr/>
        </p:nvPicPr>
        <p:blipFill>
          <a:blip r:embed="rId2"/>
          <a:stretch>
            <a:fillRect/>
          </a:stretch>
        </p:blipFill>
        <p:spPr>
          <a:xfrm>
            <a:off x="3128543" y="548073"/>
            <a:ext cx="6006126" cy="5600800"/>
          </a:xfrm>
          <a:prstGeom prst="rect">
            <a:avLst/>
          </a:prstGeom>
        </p:spPr>
      </p:pic>
    </p:spTree>
    <p:extLst>
      <p:ext uri="{BB962C8B-B14F-4D97-AF65-F5344CB8AC3E}">
        <p14:creationId xmlns:p14="http://schemas.microsoft.com/office/powerpoint/2010/main" val="180798909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404</TotalTime>
  <Words>927</Words>
  <Application>Microsoft Office PowerPoint</Application>
  <PresentationFormat>Widescreen</PresentationFormat>
  <Paragraphs>100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Retrospect</vt:lpstr>
      <vt:lpstr>                                                                                                                                                                                                                                                                                                                          </vt:lpstr>
      <vt:lpstr>Presented By</vt:lpstr>
      <vt:lpstr>Purpose</vt:lpstr>
      <vt:lpstr>Goals of Project</vt:lpstr>
      <vt:lpstr>Beneficiaries of the project</vt:lpstr>
      <vt:lpstr>Overview</vt:lpstr>
      <vt:lpstr>Project Architecture</vt:lpstr>
      <vt:lpstr>Use Case Diagram</vt:lpstr>
      <vt:lpstr>PowerPoint Presentation</vt:lpstr>
      <vt:lpstr>Limitations</vt:lpstr>
      <vt:lpstr>Future Scope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Dhruti Patil</dc:creator>
  <cp:lastModifiedBy>Supriya Chandane</cp:lastModifiedBy>
  <cp:revision>14</cp:revision>
  <dcterms:created xsi:type="dcterms:W3CDTF">2023-08-24T10:25:56Z</dcterms:created>
  <dcterms:modified xsi:type="dcterms:W3CDTF">2023-08-27T08:03:51Z</dcterms:modified>
</cp:coreProperties>
</file>