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76" r:id="rId2"/>
    <p:sldId id="257" r:id="rId3"/>
    <p:sldId id="258" r:id="rId4"/>
    <p:sldId id="259" r:id="rId5"/>
    <p:sldId id="275" r:id="rId6"/>
    <p:sldId id="260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4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7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49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36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457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6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15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0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1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1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7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0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0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1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0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5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6378"/>
            <a:ext cx="8915400" cy="4304844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utput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9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12" y="1482811"/>
            <a:ext cx="6458464" cy="4091288"/>
          </a:xfrm>
        </p:spPr>
      </p:pic>
    </p:spTree>
    <p:extLst>
      <p:ext uri="{BB962C8B-B14F-4D97-AF65-F5344CB8AC3E}">
        <p14:creationId xmlns:p14="http://schemas.microsoft.com/office/powerpoint/2010/main" val="32913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220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security of ATM im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proving it has now become a safe mode of transaction.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it can be concluded that ATM is safe, fast, reliable, convenient, excisable, and any time money machine.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8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6970"/>
            <a:ext cx="8915400" cy="4374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 machine: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Automated teller machine enables the clients of a bank to have access to their account without going to the bank.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Performing few operations like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Withdraw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 the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the balance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53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912" y="721387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Java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installed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to make an automated teller machine with user’s account and password, bank account.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mainly used by the bank clients.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4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57168"/>
            <a:ext cx="8915400" cy="212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project is divided into two modules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Checking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Saving Account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7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and prompt service is possible 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beneficial for travelers.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transactions.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Withdraw cash at any time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5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717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Account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89" y="2191265"/>
            <a:ext cx="6962549" cy="4173666"/>
          </a:xfrm>
        </p:spPr>
      </p:pic>
    </p:spTree>
    <p:extLst>
      <p:ext uri="{BB962C8B-B14F-4D97-AF65-F5344CB8AC3E}">
        <p14:creationId xmlns:p14="http://schemas.microsoft.com/office/powerpoint/2010/main" val="266009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885" y="1622854"/>
            <a:ext cx="8573484" cy="3778250"/>
          </a:xfrm>
        </p:spPr>
      </p:pic>
    </p:spTree>
    <p:extLst>
      <p:ext uri="{BB962C8B-B14F-4D97-AF65-F5344CB8AC3E}">
        <p14:creationId xmlns:p14="http://schemas.microsoft.com/office/powerpoint/2010/main" val="94085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Saving Account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738" y="2133600"/>
            <a:ext cx="6694349" cy="3778250"/>
          </a:xfrm>
        </p:spPr>
      </p:pic>
    </p:spTree>
    <p:extLst>
      <p:ext uri="{BB962C8B-B14F-4D97-AF65-F5344CB8AC3E}">
        <p14:creationId xmlns:p14="http://schemas.microsoft.com/office/powerpoint/2010/main" val="17885620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598</TotalTime>
  <Words>163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Contents</vt:lpstr>
      <vt:lpstr>Introduction</vt:lpstr>
      <vt:lpstr>Requirements</vt:lpstr>
      <vt:lpstr>Problem Statement</vt:lpstr>
      <vt:lpstr>Features</vt:lpstr>
      <vt:lpstr>Advantages</vt:lpstr>
      <vt:lpstr>Output Checking Account  </vt:lpstr>
      <vt:lpstr>PowerPoint Presentation</vt:lpstr>
      <vt:lpstr>Saving Account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Santosh</dc:creator>
  <cp:lastModifiedBy>Santosh</cp:lastModifiedBy>
  <cp:revision>17</cp:revision>
  <dcterms:created xsi:type="dcterms:W3CDTF">2022-01-17T13:44:11Z</dcterms:created>
  <dcterms:modified xsi:type="dcterms:W3CDTF">2022-01-20T06:35:40Z</dcterms:modified>
</cp:coreProperties>
</file>