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6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3700" cy="6858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896211" y="3539864"/>
            <a:ext cx="9396082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767154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17503" y="6354773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6829512" y="6354773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B621081-53EA-4545-A82E-F099CAD892A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353075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0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752" y="274956"/>
            <a:ext cx="2032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3"/>
            <a:ext cx="7671552" cy="5851525"/>
          </a:xfrm>
        </p:spPr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337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370325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5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374023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374023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621081-53EA-4545-A82E-F099CAD892A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372325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4693920" cy="4648199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71744" y="1600201"/>
            <a:ext cx="4693920" cy="4648199"/>
          </a:xfrm>
        </p:spPr>
        <p:txBody>
          <a:bodyPr anchor="t"/>
          <a:lstStyle>
            <a:lvl1pPr eaLnBrk="1" latinLnBrk="0" hangingPunct="1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609600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71744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5571744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 eaLnBrk="1" latinLnBrk="0" hangingPunct="1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621081-53EA-4545-A82E-F099CAD892A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609600" y="2133600"/>
            <a:ext cx="9652000" cy="41148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402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4023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2325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0528300" y="0"/>
            <a:ext cx="16637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 bwMode="hidden">
          <a:xfrm>
            <a:off x="609600" y="1609416"/>
            <a:ext cx="9652000" cy="4638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375071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375071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DA0E755-25FD-455B-A5F4-B0DE86D4B5E2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373373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lumMod val="5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/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384">
          <p15:clr>
            <a:srgbClr val="F26B43"/>
          </p15:clr>
        </p15:guide>
        <p15:guide id="3" pos="6456">
          <p15:clr>
            <a:srgbClr val="F26B43"/>
          </p15:clr>
        </p15:guide>
        <p15:guide id="4" pos="12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1330911"/>
          </a:xfrm>
        </p:spPr>
        <p:txBody>
          <a:bodyPr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EVENT PLANNERS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algn="ctr"/>
            <a:r>
              <a:rPr lang="en-US" sz="2400" dirty="0"/>
              <a:t>                                                   		</a:t>
            </a:r>
            <a:r>
              <a:rPr lang="en-US" sz="5900" dirty="0">
                <a:solidFill>
                  <a:schemeClr val="tx1"/>
                </a:solidFill>
              </a:rPr>
              <a:t> </a:t>
            </a:r>
            <a:r>
              <a:rPr lang="en-US" sz="11200" dirty="0">
                <a:solidFill>
                  <a:schemeClr val="tx1"/>
                </a:solidFill>
              </a:rPr>
              <a:t>					   		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8201B-ECC7-4390-B7AD-7DDAE73F24C3}"/>
              </a:ext>
            </a:extLst>
          </p:cNvPr>
          <p:cNvSpPr/>
          <p:nvPr/>
        </p:nvSpPr>
        <p:spPr>
          <a:xfrm>
            <a:off x="1988598" y="3187083"/>
            <a:ext cx="1020340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Presented By </a:t>
            </a:r>
          </a:p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					</a:t>
            </a:r>
            <a:r>
              <a:rPr lang="en-US" sz="3600" b="1" cap="none" spc="0" dirty="0" smtClean="0">
                <a:ln/>
                <a:solidFill>
                  <a:schemeClr val="accent4"/>
                </a:solidFill>
                <a:effectLst/>
              </a:rPr>
              <a:t>Supriya S N</a:t>
            </a:r>
            <a:endParaRPr lang="en-IN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CAF25-A0BE-4F02-A7B6-ADAFF247D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97" y="2867487"/>
            <a:ext cx="3204839" cy="3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870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7B6D0-E97E-4549-9FA3-53A05E954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6" r="31016" b="6668"/>
          <a:stretch/>
        </p:blipFill>
        <p:spPr>
          <a:xfrm>
            <a:off x="221943" y="648068"/>
            <a:ext cx="4580878" cy="5894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7AD8C-FC5C-4884-9ACB-8CE863F84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22" b="10531"/>
          <a:stretch/>
        </p:blipFill>
        <p:spPr>
          <a:xfrm>
            <a:off x="5086905" y="648068"/>
            <a:ext cx="5237825" cy="5894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01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962D3-F6C6-4464-A9B1-7DDB3D799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074" r="21810" b="7965"/>
          <a:stretch/>
        </p:blipFill>
        <p:spPr>
          <a:xfrm>
            <a:off x="346230" y="517124"/>
            <a:ext cx="4438834" cy="5823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AA54E-29C9-4C91-81EA-9A6C4D783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9" b="7519"/>
          <a:stretch/>
        </p:blipFill>
        <p:spPr>
          <a:xfrm>
            <a:off x="5202315" y="517124"/>
            <a:ext cx="4944862" cy="5823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3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C22B3-A92A-4243-B603-EFFA85FF9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7" t="6944" b="14312"/>
          <a:stretch/>
        </p:blipFill>
        <p:spPr>
          <a:xfrm>
            <a:off x="577048" y="479394"/>
            <a:ext cx="4589755" cy="6134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3C92DB-B1BA-4718-9E7A-C9FFB3714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641" r="-66" b="6693"/>
          <a:stretch/>
        </p:blipFill>
        <p:spPr>
          <a:xfrm>
            <a:off x="5495730" y="479394"/>
            <a:ext cx="4731345" cy="62946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307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4ABFB-4FDD-4201-959B-508604D2B903}"/>
              </a:ext>
            </a:extLst>
          </p:cNvPr>
          <p:cNvSpPr txBox="1"/>
          <p:nvPr/>
        </p:nvSpPr>
        <p:spPr>
          <a:xfrm>
            <a:off x="876300" y="2979248"/>
            <a:ext cx="8696326" cy="18158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 Conclusion, We can store the Customer details for future purpose using Database and can save the time of the Customers for booking their family and friends events within a time.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876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0" y="1609725"/>
            <a:ext cx="9652000" cy="4638675"/>
          </a:xfrm>
        </p:spPr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pic>
        <p:nvPicPr>
          <p:cNvPr id="5" name="Picture Placeholder 9" descr="Close-up of a DJ playing on his Deck">
            <a:extLst>
              <a:ext uri="{FF2B5EF4-FFF2-40B4-BE49-F238E27FC236}">
                <a16:creationId xmlns:a16="http://schemas.microsoft.com/office/drawing/2014/main" id="{C7A389AE-8932-4F63-AD9F-61E5FD4E95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8852" y="-233696"/>
            <a:ext cx="11161294" cy="7296648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1B2DFC-EEEC-41DC-88DC-ED93F16FB858}"/>
              </a:ext>
            </a:extLst>
          </p:cNvPr>
          <p:cNvSpPr/>
          <p:nvPr/>
        </p:nvSpPr>
        <p:spPr>
          <a:xfrm>
            <a:off x="835572" y="2967334"/>
            <a:ext cx="9522373" cy="110799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  <a:latin typeface="Lucida Calligraphy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960916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Introduction</a:t>
            </a:r>
          </a:p>
          <a:p>
            <a:pPr lvl="1"/>
            <a:r>
              <a:rPr lang="en-US" dirty="0"/>
              <a:t>Problem Statement</a:t>
            </a:r>
          </a:p>
          <a:p>
            <a:pPr lvl="2"/>
            <a:r>
              <a:rPr lang="en-US" dirty="0"/>
              <a:t>Features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Advantages</a:t>
            </a:r>
          </a:p>
          <a:p>
            <a:pPr lvl="4"/>
            <a:r>
              <a:rPr lang="en-US" dirty="0"/>
              <a:t>Requirements</a:t>
            </a:r>
          </a:p>
          <a:p>
            <a:pPr lvl="5"/>
            <a:r>
              <a:rPr lang="en-US" sz="2000" dirty="0"/>
              <a:t>Output</a:t>
            </a:r>
          </a:p>
          <a:p>
            <a:pPr lvl="6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Conclusion  </a:t>
            </a:r>
            <a:r>
              <a:rPr lang="en-US" sz="1800" b="1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5237743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lvl="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Project Event Planners Software is </a:t>
            </a:r>
          </a:p>
          <a:p>
            <a:pPr marL="0" lvl="0" indent="0" algn="just">
              <a:buClr>
                <a:srgbClr val="7030A0"/>
              </a:buClr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for Booking the Events from the Customer </a:t>
            </a:r>
          </a:p>
          <a:p>
            <a:pPr marL="0" lvl="0" indent="0" algn="just">
              <a:buClr>
                <a:srgbClr val="7030A0"/>
              </a:buClr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and Stores all their data in the Database.</a:t>
            </a:r>
          </a:p>
          <a:p>
            <a:pPr lvl="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 is used to Manage the Database. </a:t>
            </a:r>
          </a:p>
          <a:p>
            <a:pPr lvl="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EA3E6-9D3D-4F55-89E7-ADC971D4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59" y="2352675"/>
            <a:ext cx="4318441" cy="3667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4530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System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4ABFB-4FDD-4201-959B-508604D2B903}"/>
              </a:ext>
            </a:extLst>
          </p:cNvPr>
          <p:cNvSpPr txBox="1"/>
          <p:nvPr/>
        </p:nvSpPr>
        <p:spPr>
          <a:xfrm>
            <a:off x="876300" y="2702248"/>
            <a:ext cx="8696326" cy="23698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                    : Windows 10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                               : Core Java, adv Java(JDBC)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 Environment       : Eclipse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                                :MySQL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                                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dk 16.0.2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14994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B0E9C-CC17-42F9-AB9B-707B86C0A675}"/>
              </a:ext>
            </a:extLst>
          </p:cNvPr>
          <p:cNvSpPr txBox="1"/>
          <p:nvPr/>
        </p:nvSpPr>
        <p:spPr>
          <a:xfrm>
            <a:off x="933450" y="2172263"/>
            <a:ext cx="9039225" cy="240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This Project helps the Customers to make their day more special by making them simpler to book their friends and family events.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Adding the Customers details.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Updating the details of the Customer.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Deleting the Customer Details.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Search a particular details of the Customers.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Viewing all the details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08494829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 my Project,</a:t>
            </a:r>
          </a:p>
          <a:p>
            <a:pPr marL="0" lvl="0" indent="0">
              <a:buNone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Customers can view The Events.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They can Book their events by simply selecting and providing the list provided.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Customer can update their details.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Also Customer can delete the details. </a:t>
            </a:r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2466438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4ABFB-4FDD-4201-959B-508604D2B903}"/>
              </a:ext>
            </a:extLst>
          </p:cNvPr>
          <p:cNvSpPr txBox="1"/>
          <p:nvPr/>
        </p:nvSpPr>
        <p:spPr>
          <a:xfrm>
            <a:off x="1419224" y="2597931"/>
            <a:ext cx="8248651" cy="18158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 the Information of customer details.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book anywhere at anytime.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Friendly.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use and understand.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0841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06A884-FA5F-4DC0-B450-D8FCA9EED28C}"/>
              </a:ext>
            </a:extLst>
          </p:cNvPr>
          <p:cNvSpPr/>
          <p:nvPr/>
        </p:nvSpPr>
        <p:spPr>
          <a:xfrm>
            <a:off x="5144459" y="0"/>
            <a:ext cx="1903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3C08D-DF93-482D-A130-14035A525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" t="8395" r="39797" b="8328"/>
          <a:stretch/>
        </p:blipFill>
        <p:spPr>
          <a:xfrm>
            <a:off x="503069" y="1074197"/>
            <a:ext cx="4539447" cy="570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4F2124-92E4-4A59-8FC3-1EA7E0F15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48" r="36602" b="9644"/>
          <a:stretch/>
        </p:blipFill>
        <p:spPr>
          <a:xfrm>
            <a:off x="5446036" y="1074197"/>
            <a:ext cx="4878694" cy="570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2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2FECC-A133-4B67-A1C8-C931167FF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" t="7332" r="28509" b="10038"/>
          <a:stretch/>
        </p:blipFill>
        <p:spPr>
          <a:xfrm>
            <a:off x="461639" y="506027"/>
            <a:ext cx="4376692" cy="5974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3413AE-31C5-4EE1-96C4-B42AD616B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7312" t="-8444" r="-33501" b="-6316"/>
          <a:stretch/>
        </p:blipFill>
        <p:spPr>
          <a:xfrm>
            <a:off x="-52873" y="0"/>
            <a:ext cx="12192000" cy="68546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71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lebration design slides.potx" id="{721A2DAC-17F9-49D5-9467-48377BA00D19}" vid="{6569DAFB-DD25-434B-8E4C-5109212A83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EventPlanners</Template>
  <TotalTime>81</TotalTime>
  <Words>239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Lucida Calligraphy</vt:lpstr>
      <vt:lpstr>Wingdings</vt:lpstr>
      <vt:lpstr>Wingdings 2</vt:lpstr>
      <vt:lpstr>Theme1</vt:lpstr>
      <vt:lpstr>EVENT PLANNERS</vt:lpstr>
      <vt:lpstr>Contents</vt:lpstr>
      <vt:lpstr>Introduction</vt:lpstr>
      <vt:lpstr>System Requirements</vt:lpstr>
      <vt:lpstr>Problem statement</vt:lpstr>
      <vt:lpstr>Features</vt:lpstr>
      <vt:lpstr>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PLANNERS</dc:title>
  <dc:creator>monisha gowrisankar</dc:creator>
  <cp:lastModifiedBy>Santosh</cp:lastModifiedBy>
  <cp:revision>10</cp:revision>
  <dcterms:created xsi:type="dcterms:W3CDTF">2022-02-01T08:36:30Z</dcterms:created>
  <dcterms:modified xsi:type="dcterms:W3CDTF">2022-03-18T13:33:23Z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74062000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mpaignTags">
    <vt:lpwstr/>
  </property>
  <property fmtid="{D5CDD505-2E9C-101B-9397-08002B2CF9AE}" pid="6" name="Applications">
    <vt:lpwstr/>
  </property>
  <property fmtid="{D5CDD505-2E9C-101B-9397-08002B2CF9AE}" pid="7" name="ScenarioTags">
    <vt:lpwstr/>
  </property>
  <property fmtid="{D5CDD505-2E9C-101B-9397-08002B2CF9AE}" pid="8" name="ContentTypeId">
    <vt:lpwstr>0x010100AA3F7D94069FF64A86F7DFF56D60E3BE</vt:lpwstr>
  </property>
  <property fmtid="{D5CDD505-2E9C-101B-9397-08002B2CF9AE}" pid="9" name="FeatureTags">
    <vt:lpwstr/>
  </property>
  <property fmtid="{D5CDD505-2E9C-101B-9397-08002B2CF9AE}" pid="10" name="LocalizationTags">
    <vt:lpwstr/>
  </property>
  <property fmtid="{D5CDD505-2E9C-101B-9397-08002B2CF9AE}" pid="11" name="CategoryTags">
    <vt:lpwstr/>
  </property>
</Properties>
</file>