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40A5-4ABA-42AF-AA41-E2EC457543D7}" type="datetimeFigureOut">
              <a:rPr lang="en-US" smtClean="0"/>
              <a:pPr/>
              <a:t>9/25/2007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BB1E-1F1C-40DF-8674-FF551054C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40A5-4ABA-42AF-AA41-E2EC457543D7}" type="datetimeFigureOut">
              <a:rPr lang="en-US" smtClean="0"/>
              <a:pPr/>
              <a:t>9/25/2007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BB1E-1F1C-40DF-8674-FF551054C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40A5-4ABA-42AF-AA41-E2EC457543D7}" type="datetimeFigureOut">
              <a:rPr lang="en-US" smtClean="0"/>
              <a:pPr/>
              <a:t>9/25/2007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BB1E-1F1C-40DF-8674-FF551054C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40A5-4ABA-42AF-AA41-E2EC457543D7}" type="datetimeFigureOut">
              <a:rPr lang="en-US" smtClean="0"/>
              <a:pPr/>
              <a:t>9/25/2007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BB1E-1F1C-40DF-8674-FF551054C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40A5-4ABA-42AF-AA41-E2EC457543D7}" type="datetimeFigureOut">
              <a:rPr lang="en-US" smtClean="0"/>
              <a:pPr/>
              <a:t>9/25/2007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E96BB1E-1F1C-40DF-8674-FF551054C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40A5-4ABA-42AF-AA41-E2EC457543D7}" type="datetimeFigureOut">
              <a:rPr lang="en-US" smtClean="0"/>
              <a:pPr/>
              <a:t>9/25/2007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BB1E-1F1C-40DF-8674-FF551054C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40A5-4ABA-42AF-AA41-E2EC457543D7}" type="datetimeFigureOut">
              <a:rPr lang="en-US" smtClean="0"/>
              <a:pPr/>
              <a:t>9/25/2007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BB1E-1F1C-40DF-8674-FF551054C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40A5-4ABA-42AF-AA41-E2EC457543D7}" type="datetimeFigureOut">
              <a:rPr lang="en-US" smtClean="0"/>
              <a:pPr/>
              <a:t>9/25/2007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BB1E-1F1C-40DF-8674-FF551054C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40A5-4ABA-42AF-AA41-E2EC457543D7}" type="datetimeFigureOut">
              <a:rPr lang="en-US" smtClean="0"/>
              <a:pPr/>
              <a:t>9/25/2007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BB1E-1F1C-40DF-8674-FF551054C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40A5-4ABA-42AF-AA41-E2EC457543D7}" type="datetimeFigureOut">
              <a:rPr lang="en-US" smtClean="0"/>
              <a:pPr/>
              <a:t>9/25/2007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BB1E-1F1C-40DF-8674-FF551054C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40A5-4ABA-42AF-AA41-E2EC457543D7}" type="datetimeFigureOut">
              <a:rPr lang="en-US" smtClean="0"/>
              <a:pPr/>
              <a:t>9/25/2007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BB1E-1F1C-40DF-8674-FF551054C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C7B40A5-4ABA-42AF-AA41-E2EC457543D7}" type="datetimeFigureOut">
              <a:rPr lang="en-US" smtClean="0"/>
              <a:pPr/>
              <a:t>9/25/2007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E96BB1E-1F1C-40DF-8674-FF551054C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Global </a:t>
            </a:r>
            <a:r>
              <a:rPr lang="en-US" dirty="0" smtClean="0"/>
              <a:t>Company and Everything For Coffee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HR System Implementation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Questions </a:t>
            </a:r>
            <a:r>
              <a:rPr lang="en-US" dirty="0" smtClean="0"/>
              <a:t>and Answers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Global </a:t>
            </a:r>
            <a:r>
              <a:rPr lang="en-US" dirty="0" smtClean="0"/>
              <a:t>Company team members</a:t>
            </a:r>
          </a:p>
          <a:p>
            <a:pPr lvl="1"/>
            <a:r>
              <a:rPr lang="en-US" dirty="0" smtClean="0"/>
              <a:t>Presented by Stefan </a:t>
            </a:r>
            <a:r>
              <a:rPr lang="en-US" dirty="0" err="1" smtClean="0"/>
              <a:t>Pretsch</a:t>
            </a:r>
            <a:r>
              <a:rPr lang="en-US" dirty="0" smtClean="0"/>
              <a:t>, Account Representative</a:t>
            </a:r>
          </a:p>
          <a:p>
            <a:r>
              <a:rPr lang="en-US" dirty="0" smtClean="0"/>
              <a:t>Everything For Coffee team members</a:t>
            </a:r>
          </a:p>
          <a:p>
            <a:pPr lvl="1"/>
            <a:r>
              <a:rPr lang="en-US" dirty="0" smtClean="0"/>
              <a:t>Presented by </a:t>
            </a:r>
            <a:r>
              <a:rPr lang="en-US" dirty="0" err="1" smtClean="0"/>
              <a:t>Mattias</a:t>
            </a:r>
            <a:r>
              <a:rPr lang="en-US" dirty="0" smtClean="0"/>
              <a:t> </a:t>
            </a:r>
            <a:r>
              <a:rPr lang="en-US" dirty="0" err="1" smtClean="0"/>
              <a:t>Spindler</a:t>
            </a:r>
            <a:r>
              <a:rPr lang="en-US" dirty="0" smtClean="0"/>
              <a:t>, HR Manager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For Coffee is outgrowing the current HR system!</a:t>
            </a:r>
          </a:p>
          <a:p>
            <a:pPr lvl="1"/>
            <a:r>
              <a:rPr lang="en-US" dirty="0" smtClean="0"/>
              <a:t>Massive growth and expansion efforts over the past year have made it difficult to perform HR tasks efficiently.</a:t>
            </a:r>
          </a:p>
          <a:p>
            <a:r>
              <a:rPr lang="en-US" dirty="0" smtClean="0"/>
              <a:t>Our Global </a:t>
            </a:r>
            <a:r>
              <a:rPr lang="en-US" dirty="0" smtClean="0"/>
              <a:t>Company can help!</a:t>
            </a:r>
          </a:p>
          <a:p>
            <a:pPr lvl="1"/>
            <a:r>
              <a:rPr lang="en-US" dirty="0" smtClean="0"/>
              <a:t>OGC specializes </a:t>
            </a:r>
            <a:r>
              <a:rPr lang="en-US" dirty="0" smtClean="0"/>
              <a:t>in working with businesses to  implement new HR systems.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assist Everything For Coffee in identifying and purchasing a new HR system that is cost-effective and meets the needs of a rapidly growing corporation.</a:t>
            </a:r>
          </a:p>
          <a:p>
            <a:r>
              <a:rPr lang="en-US" dirty="0" smtClean="0"/>
              <a:t>To install the new HR system at Everything For Coffee’s corporate headquarters with minimal disruption of services.</a:t>
            </a:r>
          </a:p>
          <a:p>
            <a:r>
              <a:rPr lang="en-US" dirty="0" smtClean="0"/>
              <a:t>To support the implementation of the new HR system by providing training to all HR personnel within 3 months of implementation.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9600" dirty="0" smtClean="0"/>
          </a:p>
          <a:p>
            <a:pPr algn="ctr">
              <a:buNone/>
            </a:pPr>
            <a:r>
              <a:rPr lang="en-US" sz="9600" dirty="0" smtClean="0"/>
              <a:t>?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22</TotalTime>
  <Words>162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Our Global Company and Everything For Coffee</vt:lpstr>
      <vt:lpstr>Agenda</vt:lpstr>
      <vt:lpstr>Introductions</vt:lpstr>
      <vt:lpstr>Background</vt:lpstr>
      <vt:lpstr>Goals</vt:lpstr>
      <vt:lpstr>Questions and Answers</vt:lpstr>
    </vt:vector>
  </TitlesOfParts>
  <Company>global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user01</cp:lastModifiedBy>
  <cp:revision>6</cp:revision>
  <dcterms:created xsi:type="dcterms:W3CDTF">2007-09-07T19:05:23Z</dcterms:created>
  <dcterms:modified xsi:type="dcterms:W3CDTF">2007-09-25T17:58:39Z</dcterms:modified>
</cp:coreProperties>
</file>