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60" r:id="rId3"/>
    <p:sldId id="424" r:id="rId4"/>
    <p:sldId id="446" r:id="rId5"/>
    <p:sldId id="264" r:id="rId6"/>
    <p:sldId id="261" r:id="rId7"/>
    <p:sldId id="448" r:id="rId8"/>
    <p:sldId id="447" r:id="rId9"/>
    <p:sldId id="450" r:id="rId10"/>
    <p:sldId id="451" r:id="rId11"/>
    <p:sldId id="44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70"/>
    <p:restoredTop sz="96143"/>
  </p:normalViewPr>
  <p:slideViewPr>
    <p:cSldViewPr snapToGrid="0" snapToObjects="1">
      <p:cViewPr>
        <p:scale>
          <a:sx n="102" d="100"/>
          <a:sy n="102" d="100"/>
        </p:scale>
        <p:origin x="184"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253810-8BDA-4890-A6AB-B4080F83E0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D37B7D-AB48-494A-AA71-C45B65B5CFCE}">
      <dgm:prSet/>
      <dgm:spPr/>
      <dgm:t>
        <a:bodyPr/>
        <a:lstStyle/>
        <a:p>
          <a:r>
            <a:rPr lang="en-US" dirty="0"/>
            <a:t>Rest of semester plan</a:t>
          </a:r>
        </a:p>
      </dgm:t>
    </dgm:pt>
    <dgm:pt modelId="{4A060CDC-01BE-4639-AD70-5F968B0CC889}" type="parTrans" cxnId="{F9B6DA4A-67F8-4813-9B0D-7B0D4867ACBD}">
      <dgm:prSet/>
      <dgm:spPr/>
      <dgm:t>
        <a:bodyPr/>
        <a:lstStyle/>
        <a:p>
          <a:endParaRPr lang="en-US"/>
        </a:p>
      </dgm:t>
    </dgm:pt>
    <dgm:pt modelId="{885BEA8D-D7CD-4013-A796-C10C582EE328}" type="sibTrans" cxnId="{F9B6DA4A-67F8-4813-9B0D-7B0D4867ACBD}">
      <dgm:prSet/>
      <dgm:spPr/>
      <dgm:t>
        <a:bodyPr/>
        <a:lstStyle/>
        <a:p>
          <a:endParaRPr lang="en-US"/>
        </a:p>
      </dgm:t>
    </dgm:pt>
    <dgm:pt modelId="{94416122-3836-4CC4-8E02-4F81A66A6314}">
      <dgm:prSet/>
      <dgm:spPr/>
      <dgm:t>
        <a:bodyPr/>
        <a:lstStyle/>
        <a:p>
          <a:r>
            <a:rPr lang="en-US" dirty="0"/>
            <a:t>Interactive lecture</a:t>
          </a:r>
        </a:p>
      </dgm:t>
    </dgm:pt>
    <dgm:pt modelId="{2B0F529E-EF6A-4C46-B78A-5FCABC4DA0F8}" type="parTrans" cxnId="{A970B366-0DF2-419E-BD4B-FA91CC7EA20A}">
      <dgm:prSet/>
      <dgm:spPr/>
      <dgm:t>
        <a:bodyPr/>
        <a:lstStyle/>
        <a:p>
          <a:endParaRPr lang="en-US"/>
        </a:p>
      </dgm:t>
    </dgm:pt>
    <dgm:pt modelId="{44161273-2DC5-43EE-BD6A-4DD8E1A16879}" type="sibTrans" cxnId="{A970B366-0DF2-419E-BD4B-FA91CC7EA20A}">
      <dgm:prSet/>
      <dgm:spPr/>
      <dgm:t>
        <a:bodyPr/>
        <a:lstStyle/>
        <a:p>
          <a:endParaRPr lang="en-US"/>
        </a:p>
      </dgm:t>
    </dgm:pt>
    <dgm:pt modelId="{DE2688C8-E0DE-48BD-AA97-DACCDEE61D3E}">
      <dgm:prSet/>
      <dgm:spPr/>
      <dgm:t>
        <a:bodyPr/>
        <a:lstStyle/>
        <a:p>
          <a:r>
            <a:rPr lang="en-US" dirty="0"/>
            <a:t>Build sensors!</a:t>
          </a:r>
        </a:p>
      </dgm:t>
    </dgm:pt>
    <dgm:pt modelId="{C363977B-5163-4971-BC16-231729046CC5}" type="parTrans" cxnId="{869A8D15-78ED-4354-B4CD-C542A885D913}">
      <dgm:prSet/>
      <dgm:spPr/>
      <dgm:t>
        <a:bodyPr/>
        <a:lstStyle/>
        <a:p>
          <a:endParaRPr lang="en-US"/>
        </a:p>
      </dgm:t>
    </dgm:pt>
    <dgm:pt modelId="{31859F67-66B2-4E34-823F-A0E6678BAACE}" type="sibTrans" cxnId="{869A8D15-78ED-4354-B4CD-C542A885D913}">
      <dgm:prSet/>
      <dgm:spPr/>
      <dgm:t>
        <a:bodyPr/>
        <a:lstStyle/>
        <a:p>
          <a:endParaRPr lang="en-US"/>
        </a:p>
      </dgm:t>
    </dgm:pt>
    <dgm:pt modelId="{5F6E6DCF-A864-46AD-80F0-F73F9D15C94F}" type="pres">
      <dgm:prSet presAssocID="{44253810-8BDA-4890-A6AB-B4080F83E0AB}" presName="root" presStyleCnt="0">
        <dgm:presLayoutVars>
          <dgm:dir/>
          <dgm:resizeHandles val="exact"/>
        </dgm:presLayoutVars>
      </dgm:prSet>
      <dgm:spPr/>
    </dgm:pt>
    <dgm:pt modelId="{1437064C-C0D4-42F3-AE98-1E407BE9D454}" type="pres">
      <dgm:prSet presAssocID="{17D37B7D-AB48-494A-AA71-C45B65B5CFCE}" presName="compNode" presStyleCnt="0"/>
      <dgm:spPr/>
    </dgm:pt>
    <dgm:pt modelId="{3D430581-D146-40B4-B440-819A18107163}" type="pres">
      <dgm:prSet presAssocID="{17D37B7D-AB48-494A-AA71-C45B65B5CFCE}" presName="bgRect" presStyleLbl="bgShp" presStyleIdx="0" presStyleCnt="3"/>
      <dgm:spPr/>
    </dgm:pt>
    <dgm:pt modelId="{90FB9567-95DD-4229-B491-FED06F8892CA}" type="pres">
      <dgm:prSet presAssocID="{17D37B7D-AB48-494A-AA71-C45B65B5CF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66203259-B3FD-4895-9667-0FEE467992C9}" type="pres">
      <dgm:prSet presAssocID="{17D37B7D-AB48-494A-AA71-C45B65B5CFCE}" presName="spaceRect" presStyleCnt="0"/>
      <dgm:spPr/>
    </dgm:pt>
    <dgm:pt modelId="{4E5D4251-0280-4232-AEF8-A638E72AEBA8}" type="pres">
      <dgm:prSet presAssocID="{17D37B7D-AB48-494A-AA71-C45B65B5CFCE}" presName="parTx" presStyleLbl="revTx" presStyleIdx="0" presStyleCnt="3">
        <dgm:presLayoutVars>
          <dgm:chMax val="0"/>
          <dgm:chPref val="0"/>
        </dgm:presLayoutVars>
      </dgm:prSet>
      <dgm:spPr/>
    </dgm:pt>
    <dgm:pt modelId="{1969B499-E4A8-4C86-8B9B-8A70D6470181}" type="pres">
      <dgm:prSet presAssocID="{885BEA8D-D7CD-4013-A796-C10C582EE328}" presName="sibTrans" presStyleCnt="0"/>
      <dgm:spPr/>
    </dgm:pt>
    <dgm:pt modelId="{FB3DE282-176D-4428-B383-4EF078D4D397}" type="pres">
      <dgm:prSet presAssocID="{94416122-3836-4CC4-8E02-4F81A66A6314}" presName="compNode" presStyleCnt="0"/>
      <dgm:spPr/>
    </dgm:pt>
    <dgm:pt modelId="{2AD8A881-3060-44D8-A80B-4BFBB60E3A4C}" type="pres">
      <dgm:prSet presAssocID="{94416122-3836-4CC4-8E02-4F81A66A6314}" presName="bgRect" presStyleLbl="bgShp" presStyleIdx="1" presStyleCnt="3"/>
      <dgm:spPr/>
    </dgm:pt>
    <dgm:pt modelId="{9D3B4D98-EDBB-4AD3-B460-458B41345201}" type="pres">
      <dgm:prSet presAssocID="{94416122-3836-4CC4-8E02-4F81A66A63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06351E1-5006-4B18-993F-318824F56844}" type="pres">
      <dgm:prSet presAssocID="{94416122-3836-4CC4-8E02-4F81A66A6314}" presName="spaceRect" presStyleCnt="0"/>
      <dgm:spPr/>
    </dgm:pt>
    <dgm:pt modelId="{4EE866C1-79DA-4F31-8A06-38C068669DD1}" type="pres">
      <dgm:prSet presAssocID="{94416122-3836-4CC4-8E02-4F81A66A6314}" presName="parTx" presStyleLbl="revTx" presStyleIdx="1" presStyleCnt="3">
        <dgm:presLayoutVars>
          <dgm:chMax val="0"/>
          <dgm:chPref val="0"/>
        </dgm:presLayoutVars>
      </dgm:prSet>
      <dgm:spPr/>
    </dgm:pt>
    <dgm:pt modelId="{5B11B7F9-1499-4341-B4B8-3A6A812FE2F8}" type="pres">
      <dgm:prSet presAssocID="{44161273-2DC5-43EE-BD6A-4DD8E1A16879}" presName="sibTrans" presStyleCnt="0"/>
      <dgm:spPr/>
    </dgm:pt>
    <dgm:pt modelId="{2E430E43-1D4D-46FE-90A2-BB08166E76A9}" type="pres">
      <dgm:prSet presAssocID="{DE2688C8-E0DE-48BD-AA97-DACCDEE61D3E}" presName="compNode" presStyleCnt="0"/>
      <dgm:spPr/>
    </dgm:pt>
    <dgm:pt modelId="{97E6A3BE-A131-412D-AF9A-39CD29F54CB3}" type="pres">
      <dgm:prSet presAssocID="{DE2688C8-E0DE-48BD-AA97-DACCDEE61D3E}" presName="bgRect" presStyleLbl="bgShp" presStyleIdx="2" presStyleCnt="3"/>
      <dgm:spPr/>
    </dgm:pt>
    <dgm:pt modelId="{C86F8E98-948D-4409-AA6F-444440ADD01C}" type="pres">
      <dgm:prSet presAssocID="{DE2688C8-E0DE-48BD-AA97-DACCDEE61D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FE86F081-4718-46A1-BCF7-790B33E5B276}" type="pres">
      <dgm:prSet presAssocID="{DE2688C8-E0DE-48BD-AA97-DACCDEE61D3E}" presName="spaceRect" presStyleCnt="0"/>
      <dgm:spPr/>
    </dgm:pt>
    <dgm:pt modelId="{317B1099-CFC9-49F8-9401-24716FFAABEF}" type="pres">
      <dgm:prSet presAssocID="{DE2688C8-E0DE-48BD-AA97-DACCDEE61D3E}" presName="parTx" presStyleLbl="revTx" presStyleIdx="2" presStyleCnt="3">
        <dgm:presLayoutVars>
          <dgm:chMax val="0"/>
          <dgm:chPref val="0"/>
        </dgm:presLayoutVars>
      </dgm:prSet>
      <dgm:spPr/>
    </dgm:pt>
  </dgm:ptLst>
  <dgm:cxnLst>
    <dgm:cxn modelId="{869A8D15-78ED-4354-B4CD-C542A885D913}" srcId="{44253810-8BDA-4890-A6AB-B4080F83E0AB}" destId="{DE2688C8-E0DE-48BD-AA97-DACCDEE61D3E}" srcOrd="2" destOrd="0" parTransId="{C363977B-5163-4971-BC16-231729046CC5}" sibTransId="{31859F67-66B2-4E34-823F-A0E6678BAACE}"/>
    <dgm:cxn modelId="{D83D3A48-A973-477F-B193-E7ECB3540915}" type="presOf" srcId="{94416122-3836-4CC4-8E02-4F81A66A6314}" destId="{4EE866C1-79DA-4F31-8A06-38C068669DD1}" srcOrd="0" destOrd="0" presId="urn:microsoft.com/office/officeart/2018/2/layout/IconVerticalSolidList"/>
    <dgm:cxn modelId="{F9B6DA4A-67F8-4813-9B0D-7B0D4867ACBD}" srcId="{44253810-8BDA-4890-A6AB-B4080F83E0AB}" destId="{17D37B7D-AB48-494A-AA71-C45B65B5CFCE}" srcOrd="0" destOrd="0" parTransId="{4A060CDC-01BE-4639-AD70-5F968B0CC889}" sibTransId="{885BEA8D-D7CD-4013-A796-C10C582EE328}"/>
    <dgm:cxn modelId="{A970B366-0DF2-419E-BD4B-FA91CC7EA20A}" srcId="{44253810-8BDA-4890-A6AB-B4080F83E0AB}" destId="{94416122-3836-4CC4-8E02-4F81A66A6314}" srcOrd="1" destOrd="0" parTransId="{2B0F529E-EF6A-4C46-B78A-5FCABC4DA0F8}" sibTransId="{44161273-2DC5-43EE-BD6A-4DD8E1A16879}"/>
    <dgm:cxn modelId="{9AEAE68F-ABF5-43C0-BE5B-3C9525316A19}" type="presOf" srcId="{17D37B7D-AB48-494A-AA71-C45B65B5CFCE}" destId="{4E5D4251-0280-4232-AEF8-A638E72AEBA8}" srcOrd="0" destOrd="0" presId="urn:microsoft.com/office/officeart/2018/2/layout/IconVerticalSolidList"/>
    <dgm:cxn modelId="{FBBCABB1-B649-4096-A16D-DAF906BADB32}" type="presOf" srcId="{DE2688C8-E0DE-48BD-AA97-DACCDEE61D3E}" destId="{317B1099-CFC9-49F8-9401-24716FFAABEF}" srcOrd="0" destOrd="0" presId="urn:microsoft.com/office/officeart/2018/2/layout/IconVerticalSolidList"/>
    <dgm:cxn modelId="{730C66CB-0CDB-4C7E-9551-7055079C056A}" type="presOf" srcId="{44253810-8BDA-4890-A6AB-B4080F83E0AB}" destId="{5F6E6DCF-A864-46AD-80F0-F73F9D15C94F}" srcOrd="0" destOrd="0" presId="urn:microsoft.com/office/officeart/2018/2/layout/IconVerticalSolidList"/>
    <dgm:cxn modelId="{A5B076AC-AE5B-48DC-B2EF-B5EE69079A4A}" type="presParOf" srcId="{5F6E6DCF-A864-46AD-80F0-F73F9D15C94F}" destId="{1437064C-C0D4-42F3-AE98-1E407BE9D454}" srcOrd="0" destOrd="0" presId="urn:microsoft.com/office/officeart/2018/2/layout/IconVerticalSolidList"/>
    <dgm:cxn modelId="{551433DC-0C6A-42D4-848B-A3B28E51E5E1}" type="presParOf" srcId="{1437064C-C0D4-42F3-AE98-1E407BE9D454}" destId="{3D430581-D146-40B4-B440-819A18107163}" srcOrd="0" destOrd="0" presId="urn:microsoft.com/office/officeart/2018/2/layout/IconVerticalSolidList"/>
    <dgm:cxn modelId="{27B6849E-CD3C-4F6D-A924-BB3B1E873382}" type="presParOf" srcId="{1437064C-C0D4-42F3-AE98-1E407BE9D454}" destId="{90FB9567-95DD-4229-B491-FED06F8892CA}" srcOrd="1" destOrd="0" presId="urn:microsoft.com/office/officeart/2018/2/layout/IconVerticalSolidList"/>
    <dgm:cxn modelId="{3E53F716-1B35-436E-A510-4D19C3A379AF}" type="presParOf" srcId="{1437064C-C0D4-42F3-AE98-1E407BE9D454}" destId="{66203259-B3FD-4895-9667-0FEE467992C9}" srcOrd="2" destOrd="0" presId="urn:microsoft.com/office/officeart/2018/2/layout/IconVerticalSolidList"/>
    <dgm:cxn modelId="{F3695033-2C64-4DDF-8309-EFFB854E8D6C}" type="presParOf" srcId="{1437064C-C0D4-42F3-AE98-1E407BE9D454}" destId="{4E5D4251-0280-4232-AEF8-A638E72AEBA8}" srcOrd="3" destOrd="0" presId="urn:microsoft.com/office/officeart/2018/2/layout/IconVerticalSolidList"/>
    <dgm:cxn modelId="{3559BB01-7775-4B87-BFDA-3E9A4E9EED5E}" type="presParOf" srcId="{5F6E6DCF-A864-46AD-80F0-F73F9D15C94F}" destId="{1969B499-E4A8-4C86-8B9B-8A70D6470181}" srcOrd="1" destOrd="0" presId="urn:microsoft.com/office/officeart/2018/2/layout/IconVerticalSolidList"/>
    <dgm:cxn modelId="{2608134D-AA44-45CC-B962-70740B0B800A}" type="presParOf" srcId="{5F6E6DCF-A864-46AD-80F0-F73F9D15C94F}" destId="{FB3DE282-176D-4428-B383-4EF078D4D397}" srcOrd="2" destOrd="0" presId="urn:microsoft.com/office/officeart/2018/2/layout/IconVerticalSolidList"/>
    <dgm:cxn modelId="{91F2513C-C7D9-48EE-B070-1B0016A10B9E}" type="presParOf" srcId="{FB3DE282-176D-4428-B383-4EF078D4D397}" destId="{2AD8A881-3060-44D8-A80B-4BFBB60E3A4C}" srcOrd="0" destOrd="0" presId="urn:microsoft.com/office/officeart/2018/2/layout/IconVerticalSolidList"/>
    <dgm:cxn modelId="{82266A2A-CB0F-4D50-A43E-D9D8ED1CE042}" type="presParOf" srcId="{FB3DE282-176D-4428-B383-4EF078D4D397}" destId="{9D3B4D98-EDBB-4AD3-B460-458B41345201}" srcOrd="1" destOrd="0" presId="urn:microsoft.com/office/officeart/2018/2/layout/IconVerticalSolidList"/>
    <dgm:cxn modelId="{962B073F-3E91-4229-927B-77E378AD94F8}" type="presParOf" srcId="{FB3DE282-176D-4428-B383-4EF078D4D397}" destId="{C06351E1-5006-4B18-993F-318824F56844}" srcOrd="2" destOrd="0" presId="urn:microsoft.com/office/officeart/2018/2/layout/IconVerticalSolidList"/>
    <dgm:cxn modelId="{3D72BE2A-3C68-4129-AA5F-3ED47036FCC5}" type="presParOf" srcId="{FB3DE282-176D-4428-B383-4EF078D4D397}" destId="{4EE866C1-79DA-4F31-8A06-38C068669DD1}" srcOrd="3" destOrd="0" presId="urn:microsoft.com/office/officeart/2018/2/layout/IconVerticalSolidList"/>
    <dgm:cxn modelId="{EA810DA5-706D-4EAD-A9AA-EF2A893EF6F6}" type="presParOf" srcId="{5F6E6DCF-A864-46AD-80F0-F73F9D15C94F}" destId="{5B11B7F9-1499-4341-B4B8-3A6A812FE2F8}" srcOrd="3" destOrd="0" presId="urn:microsoft.com/office/officeart/2018/2/layout/IconVerticalSolidList"/>
    <dgm:cxn modelId="{FF607794-D674-4B7B-B8F5-68B1DEF44E30}" type="presParOf" srcId="{5F6E6DCF-A864-46AD-80F0-F73F9D15C94F}" destId="{2E430E43-1D4D-46FE-90A2-BB08166E76A9}" srcOrd="4" destOrd="0" presId="urn:microsoft.com/office/officeart/2018/2/layout/IconVerticalSolidList"/>
    <dgm:cxn modelId="{41BD4DCA-D274-4D81-8108-D8862735474F}" type="presParOf" srcId="{2E430E43-1D4D-46FE-90A2-BB08166E76A9}" destId="{97E6A3BE-A131-412D-AF9A-39CD29F54CB3}" srcOrd="0" destOrd="0" presId="urn:microsoft.com/office/officeart/2018/2/layout/IconVerticalSolidList"/>
    <dgm:cxn modelId="{B3ECFCD9-033F-4659-A231-197DD0E644A9}" type="presParOf" srcId="{2E430E43-1D4D-46FE-90A2-BB08166E76A9}" destId="{C86F8E98-948D-4409-AA6F-444440ADD01C}" srcOrd="1" destOrd="0" presId="urn:microsoft.com/office/officeart/2018/2/layout/IconVerticalSolidList"/>
    <dgm:cxn modelId="{3E25FEA1-A834-4B2A-88F6-5EA878405C2C}" type="presParOf" srcId="{2E430E43-1D4D-46FE-90A2-BB08166E76A9}" destId="{FE86F081-4718-46A1-BCF7-790B33E5B276}" srcOrd="2" destOrd="0" presId="urn:microsoft.com/office/officeart/2018/2/layout/IconVerticalSolidList"/>
    <dgm:cxn modelId="{0EBEC27D-90C5-4C75-B59C-0F2488F6C614}" type="presParOf" srcId="{2E430E43-1D4D-46FE-90A2-BB08166E76A9}" destId="{317B1099-CFC9-49F8-9401-24716FFAAB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663AD2-A665-48BD-8187-C9B4A61882D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3CA023F-2352-4243-8D58-CFDE095F941B}">
      <dgm:prSet/>
      <dgm:spPr/>
      <dgm:t>
        <a:bodyPr/>
        <a:lstStyle/>
        <a:p>
          <a:r>
            <a:rPr lang="en-US"/>
            <a:t>Many options: some free, some extremely expensive</a:t>
          </a:r>
        </a:p>
      </dgm:t>
    </dgm:pt>
    <dgm:pt modelId="{5D270FF1-6246-4D1E-8413-C15DA79805CA}" type="parTrans" cxnId="{5B34A615-7EDC-43FE-9C8A-98CDFF9DD04A}">
      <dgm:prSet/>
      <dgm:spPr/>
      <dgm:t>
        <a:bodyPr/>
        <a:lstStyle/>
        <a:p>
          <a:endParaRPr lang="en-US"/>
        </a:p>
      </dgm:t>
    </dgm:pt>
    <dgm:pt modelId="{46EDEF63-73E2-4909-863F-7E5EEC2CF33F}" type="sibTrans" cxnId="{5B34A615-7EDC-43FE-9C8A-98CDFF9DD04A}">
      <dgm:prSet/>
      <dgm:spPr/>
      <dgm:t>
        <a:bodyPr/>
        <a:lstStyle/>
        <a:p>
          <a:endParaRPr lang="en-US"/>
        </a:p>
      </dgm:t>
    </dgm:pt>
    <dgm:pt modelId="{880756D8-D8A0-44C8-ABC1-6579D07C23A1}">
      <dgm:prSet/>
      <dgm:spPr/>
      <dgm:t>
        <a:bodyPr/>
        <a:lstStyle/>
        <a:p>
          <a:r>
            <a:rPr lang="en-US"/>
            <a:t>Some good for hobby design, some for professional</a:t>
          </a:r>
        </a:p>
      </dgm:t>
    </dgm:pt>
    <dgm:pt modelId="{6CB6E4EB-D974-45FF-BFCE-1A76B79C0126}" type="parTrans" cxnId="{F516FC9A-8A37-483F-A84E-AFE7AE5734F9}">
      <dgm:prSet/>
      <dgm:spPr/>
      <dgm:t>
        <a:bodyPr/>
        <a:lstStyle/>
        <a:p>
          <a:endParaRPr lang="en-US"/>
        </a:p>
      </dgm:t>
    </dgm:pt>
    <dgm:pt modelId="{16D6BBBE-8DED-4531-9041-0FA379A243DC}" type="sibTrans" cxnId="{F516FC9A-8A37-483F-A84E-AFE7AE5734F9}">
      <dgm:prSet/>
      <dgm:spPr/>
      <dgm:t>
        <a:bodyPr/>
        <a:lstStyle/>
        <a:p>
          <a:endParaRPr lang="en-US"/>
        </a:p>
      </dgm:t>
    </dgm:pt>
    <dgm:pt modelId="{7C142861-C26D-44B3-B4B8-BC62F83CBB68}">
      <dgm:prSet/>
      <dgm:spPr/>
      <dgm:t>
        <a:bodyPr/>
        <a:lstStyle/>
        <a:p>
          <a:r>
            <a:rPr lang="en-US"/>
            <a:t>Some meant for engineering, some for art/professional design</a:t>
          </a:r>
        </a:p>
      </dgm:t>
    </dgm:pt>
    <dgm:pt modelId="{57106B00-6FD8-4B79-A00C-32CA74D94DB5}" type="parTrans" cxnId="{5FE49826-8C6D-4DE9-8DF2-815722432FCA}">
      <dgm:prSet/>
      <dgm:spPr/>
      <dgm:t>
        <a:bodyPr/>
        <a:lstStyle/>
        <a:p>
          <a:endParaRPr lang="en-US"/>
        </a:p>
      </dgm:t>
    </dgm:pt>
    <dgm:pt modelId="{F014791C-4665-46FD-9993-BCC94C23A663}" type="sibTrans" cxnId="{5FE49826-8C6D-4DE9-8DF2-815722432FCA}">
      <dgm:prSet/>
      <dgm:spPr/>
      <dgm:t>
        <a:bodyPr/>
        <a:lstStyle/>
        <a:p>
          <a:endParaRPr lang="en-US"/>
        </a:p>
      </dgm:t>
    </dgm:pt>
    <dgm:pt modelId="{1AF88E13-51D3-BA40-AAE3-A2ACA919627C}" type="pres">
      <dgm:prSet presAssocID="{15663AD2-A665-48BD-8187-C9B4A61882D4}" presName="linear" presStyleCnt="0">
        <dgm:presLayoutVars>
          <dgm:animLvl val="lvl"/>
          <dgm:resizeHandles val="exact"/>
        </dgm:presLayoutVars>
      </dgm:prSet>
      <dgm:spPr/>
    </dgm:pt>
    <dgm:pt modelId="{756C98F4-B2EB-B042-BCF9-1CEF29C0E546}" type="pres">
      <dgm:prSet presAssocID="{33CA023F-2352-4243-8D58-CFDE095F941B}" presName="parentText" presStyleLbl="node1" presStyleIdx="0" presStyleCnt="3">
        <dgm:presLayoutVars>
          <dgm:chMax val="0"/>
          <dgm:bulletEnabled val="1"/>
        </dgm:presLayoutVars>
      </dgm:prSet>
      <dgm:spPr/>
    </dgm:pt>
    <dgm:pt modelId="{CAD65209-C665-DD4A-82AC-BFCDDC971367}" type="pres">
      <dgm:prSet presAssocID="{46EDEF63-73E2-4909-863F-7E5EEC2CF33F}" presName="spacer" presStyleCnt="0"/>
      <dgm:spPr/>
    </dgm:pt>
    <dgm:pt modelId="{3A4C151B-135B-2049-AB28-BC926FFCD3F2}" type="pres">
      <dgm:prSet presAssocID="{880756D8-D8A0-44C8-ABC1-6579D07C23A1}" presName="parentText" presStyleLbl="node1" presStyleIdx="1" presStyleCnt="3">
        <dgm:presLayoutVars>
          <dgm:chMax val="0"/>
          <dgm:bulletEnabled val="1"/>
        </dgm:presLayoutVars>
      </dgm:prSet>
      <dgm:spPr/>
    </dgm:pt>
    <dgm:pt modelId="{CF2292D8-C20A-FD4D-A857-9740A1FC678F}" type="pres">
      <dgm:prSet presAssocID="{16D6BBBE-8DED-4531-9041-0FA379A243DC}" presName="spacer" presStyleCnt="0"/>
      <dgm:spPr/>
    </dgm:pt>
    <dgm:pt modelId="{35234613-BB35-0F48-980C-C758D1CCD862}" type="pres">
      <dgm:prSet presAssocID="{7C142861-C26D-44B3-B4B8-BC62F83CBB68}" presName="parentText" presStyleLbl="node1" presStyleIdx="2" presStyleCnt="3">
        <dgm:presLayoutVars>
          <dgm:chMax val="0"/>
          <dgm:bulletEnabled val="1"/>
        </dgm:presLayoutVars>
      </dgm:prSet>
      <dgm:spPr/>
    </dgm:pt>
  </dgm:ptLst>
  <dgm:cxnLst>
    <dgm:cxn modelId="{5B34A615-7EDC-43FE-9C8A-98CDFF9DD04A}" srcId="{15663AD2-A665-48BD-8187-C9B4A61882D4}" destId="{33CA023F-2352-4243-8D58-CFDE095F941B}" srcOrd="0" destOrd="0" parTransId="{5D270FF1-6246-4D1E-8413-C15DA79805CA}" sibTransId="{46EDEF63-73E2-4909-863F-7E5EEC2CF33F}"/>
    <dgm:cxn modelId="{5FE49826-8C6D-4DE9-8DF2-815722432FCA}" srcId="{15663AD2-A665-48BD-8187-C9B4A61882D4}" destId="{7C142861-C26D-44B3-B4B8-BC62F83CBB68}" srcOrd="2" destOrd="0" parTransId="{57106B00-6FD8-4B79-A00C-32CA74D94DB5}" sibTransId="{F014791C-4665-46FD-9993-BCC94C23A663}"/>
    <dgm:cxn modelId="{2C72284E-7AF6-9B4B-93A8-A24EC3C059D6}" type="presOf" srcId="{880756D8-D8A0-44C8-ABC1-6579D07C23A1}" destId="{3A4C151B-135B-2049-AB28-BC926FFCD3F2}" srcOrd="0" destOrd="0" presId="urn:microsoft.com/office/officeart/2005/8/layout/vList2"/>
    <dgm:cxn modelId="{6C3D4053-6A9F-0D45-8B9E-62417138E56D}" type="presOf" srcId="{33CA023F-2352-4243-8D58-CFDE095F941B}" destId="{756C98F4-B2EB-B042-BCF9-1CEF29C0E546}" srcOrd="0" destOrd="0" presId="urn:microsoft.com/office/officeart/2005/8/layout/vList2"/>
    <dgm:cxn modelId="{F516FC9A-8A37-483F-A84E-AFE7AE5734F9}" srcId="{15663AD2-A665-48BD-8187-C9B4A61882D4}" destId="{880756D8-D8A0-44C8-ABC1-6579D07C23A1}" srcOrd="1" destOrd="0" parTransId="{6CB6E4EB-D974-45FF-BFCE-1A76B79C0126}" sibTransId="{16D6BBBE-8DED-4531-9041-0FA379A243DC}"/>
    <dgm:cxn modelId="{BD6774B9-793F-E246-9CA4-9B94813D15C1}" type="presOf" srcId="{7C142861-C26D-44B3-B4B8-BC62F83CBB68}" destId="{35234613-BB35-0F48-980C-C758D1CCD862}" srcOrd="0" destOrd="0" presId="urn:microsoft.com/office/officeart/2005/8/layout/vList2"/>
    <dgm:cxn modelId="{1A4360D2-ACB6-9149-BC88-401ADE74CEEC}" type="presOf" srcId="{15663AD2-A665-48BD-8187-C9B4A61882D4}" destId="{1AF88E13-51D3-BA40-AAE3-A2ACA919627C}" srcOrd="0" destOrd="0" presId="urn:microsoft.com/office/officeart/2005/8/layout/vList2"/>
    <dgm:cxn modelId="{95314A16-5CA7-D64F-BCF8-15FDF3335B1D}" type="presParOf" srcId="{1AF88E13-51D3-BA40-AAE3-A2ACA919627C}" destId="{756C98F4-B2EB-B042-BCF9-1CEF29C0E546}" srcOrd="0" destOrd="0" presId="urn:microsoft.com/office/officeart/2005/8/layout/vList2"/>
    <dgm:cxn modelId="{BE8FFA47-BC5E-8F41-AC70-138519B70871}" type="presParOf" srcId="{1AF88E13-51D3-BA40-AAE3-A2ACA919627C}" destId="{CAD65209-C665-DD4A-82AC-BFCDDC971367}" srcOrd="1" destOrd="0" presId="urn:microsoft.com/office/officeart/2005/8/layout/vList2"/>
    <dgm:cxn modelId="{B3FBF529-64EA-244D-99DE-8DCDC20A372E}" type="presParOf" srcId="{1AF88E13-51D3-BA40-AAE3-A2ACA919627C}" destId="{3A4C151B-135B-2049-AB28-BC926FFCD3F2}" srcOrd="2" destOrd="0" presId="urn:microsoft.com/office/officeart/2005/8/layout/vList2"/>
    <dgm:cxn modelId="{A3DE93F2-7F0D-BC47-AE36-6406765665AF}" type="presParOf" srcId="{1AF88E13-51D3-BA40-AAE3-A2ACA919627C}" destId="{CF2292D8-C20A-FD4D-A857-9740A1FC678F}" srcOrd="3" destOrd="0" presId="urn:microsoft.com/office/officeart/2005/8/layout/vList2"/>
    <dgm:cxn modelId="{1710FCA5-AFB9-DE4C-A104-C2A94F49F06C}" type="presParOf" srcId="{1AF88E13-51D3-BA40-AAE3-A2ACA919627C}" destId="{35234613-BB35-0F48-980C-C758D1CCD86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A8DBBF-7BB9-42D5-B9E0-8881DF22A81B}" type="doc">
      <dgm:prSet loTypeId="urn:microsoft.com/office/officeart/2016/7/layout/ChevronBlockProcess" loCatId="process" qsTypeId="urn:microsoft.com/office/officeart/2005/8/quickstyle/simple1" qsCatId="simple" csTypeId="urn:microsoft.com/office/officeart/2005/8/colors/accent1_2" csCatId="accent1" phldr="1"/>
      <dgm:spPr/>
      <dgm:t>
        <a:bodyPr/>
        <a:lstStyle/>
        <a:p>
          <a:endParaRPr lang="en-US"/>
        </a:p>
      </dgm:t>
    </dgm:pt>
    <dgm:pt modelId="{3DA10D58-05A4-40F8-B8A9-2DE3B6BAD46B}">
      <dgm:prSet/>
      <dgm:spPr/>
      <dgm:t>
        <a:bodyPr/>
        <a:lstStyle/>
        <a:p>
          <a:r>
            <a:rPr lang="en-US"/>
            <a:t>Measure</a:t>
          </a:r>
        </a:p>
      </dgm:t>
    </dgm:pt>
    <dgm:pt modelId="{D50FC4D8-5494-4763-A162-0438B850C3D5}" type="parTrans" cxnId="{19252A6F-A88F-4BAD-BC82-AFD5ABAD939A}">
      <dgm:prSet/>
      <dgm:spPr/>
      <dgm:t>
        <a:bodyPr/>
        <a:lstStyle/>
        <a:p>
          <a:endParaRPr lang="en-US"/>
        </a:p>
      </dgm:t>
    </dgm:pt>
    <dgm:pt modelId="{A81A7F13-7D65-49A0-A47B-67F27C5E87E5}" type="sibTrans" cxnId="{19252A6F-A88F-4BAD-BC82-AFD5ABAD939A}">
      <dgm:prSet/>
      <dgm:spPr/>
      <dgm:t>
        <a:bodyPr/>
        <a:lstStyle/>
        <a:p>
          <a:endParaRPr lang="en-US"/>
        </a:p>
      </dgm:t>
    </dgm:pt>
    <dgm:pt modelId="{3CB7F111-72B3-4877-935C-3E7135E5BEA9}">
      <dgm:prSet/>
      <dgm:spPr/>
      <dgm:t>
        <a:bodyPr/>
        <a:lstStyle/>
        <a:p>
          <a:r>
            <a:rPr lang="en-US"/>
            <a:t>Measure what you have. What are you building around? E.g., sensor components, off-the-shelf PVC tubes, etc.</a:t>
          </a:r>
        </a:p>
      </dgm:t>
    </dgm:pt>
    <dgm:pt modelId="{3227ECB1-8183-47DB-9B22-093F04360616}" type="parTrans" cxnId="{CF9CDC62-292B-42E9-8BBE-B7EA742B5809}">
      <dgm:prSet/>
      <dgm:spPr/>
      <dgm:t>
        <a:bodyPr/>
        <a:lstStyle/>
        <a:p>
          <a:endParaRPr lang="en-US"/>
        </a:p>
      </dgm:t>
    </dgm:pt>
    <dgm:pt modelId="{AB0BF4C4-7D31-4B7A-9821-A39FE19654E1}" type="sibTrans" cxnId="{CF9CDC62-292B-42E9-8BBE-B7EA742B5809}">
      <dgm:prSet/>
      <dgm:spPr/>
      <dgm:t>
        <a:bodyPr/>
        <a:lstStyle/>
        <a:p>
          <a:endParaRPr lang="en-US"/>
        </a:p>
      </dgm:t>
    </dgm:pt>
    <dgm:pt modelId="{386851AF-EB91-42D4-8D66-9C3942071DC0}">
      <dgm:prSet/>
      <dgm:spPr/>
      <dgm:t>
        <a:bodyPr/>
        <a:lstStyle/>
        <a:p>
          <a:r>
            <a:rPr lang="en-US" dirty="0"/>
            <a:t>Sketch 2D</a:t>
          </a:r>
        </a:p>
      </dgm:t>
    </dgm:pt>
    <dgm:pt modelId="{8E5024E5-25E4-4FE9-A04D-16E8447D0FB1}" type="parTrans" cxnId="{CEF65019-EFF1-4DA7-9945-A83DF49051DC}">
      <dgm:prSet/>
      <dgm:spPr/>
      <dgm:t>
        <a:bodyPr/>
        <a:lstStyle/>
        <a:p>
          <a:endParaRPr lang="en-US"/>
        </a:p>
      </dgm:t>
    </dgm:pt>
    <dgm:pt modelId="{08365452-148B-472B-BC2A-05D8DA13BA5D}" type="sibTrans" cxnId="{CEF65019-EFF1-4DA7-9945-A83DF49051DC}">
      <dgm:prSet/>
      <dgm:spPr/>
      <dgm:t>
        <a:bodyPr/>
        <a:lstStyle/>
        <a:p>
          <a:endParaRPr lang="en-US"/>
        </a:p>
      </dgm:t>
    </dgm:pt>
    <dgm:pt modelId="{E788B771-AC03-436E-AB4E-AB2F53D0781D}">
      <dgm:prSet/>
      <dgm:spPr/>
      <dgm:t>
        <a:bodyPr/>
        <a:lstStyle/>
        <a:p>
          <a:r>
            <a:rPr lang="en-US"/>
            <a:t>Sketch out what you think you want, starting with 2D</a:t>
          </a:r>
        </a:p>
      </dgm:t>
    </dgm:pt>
    <dgm:pt modelId="{709C202B-1D53-4EF7-96AA-B5299EDF860B}" type="parTrans" cxnId="{568957F5-BB87-404C-8C2B-9942B7FB52C5}">
      <dgm:prSet/>
      <dgm:spPr/>
      <dgm:t>
        <a:bodyPr/>
        <a:lstStyle/>
        <a:p>
          <a:endParaRPr lang="en-US"/>
        </a:p>
      </dgm:t>
    </dgm:pt>
    <dgm:pt modelId="{91641F74-4CC6-4BEC-B211-534D1D4B5C36}" type="sibTrans" cxnId="{568957F5-BB87-404C-8C2B-9942B7FB52C5}">
      <dgm:prSet/>
      <dgm:spPr/>
      <dgm:t>
        <a:bodyPr/>
        <a:lstStyle/>
        <a:p>
          <a:endParaRPr lang="en-US"/>
        </a:p>
      </dgm:t>
    </dgm:pt>
    <dgm:pt modelId="{BBE4AE1C-A904-478B-A7BD-62D7E78B4694}">
      <dgm:prSet/>
      <dgm:spPr/>
      <dgm:t>
        <a:bodyPr/>
        <a:lstStyle/>
        <a:p>
          <a:r>
            <a:rPr lang="en-US" dirty="0"/>
            <a:t>Sketch 3D</a:t>
          </a:r>
        </a:p>
      </dgm:t>
    </dgm:pt>
    <dgm:pt modelId="{A9B35F44-C068-4CDF-BFE5-D57E3A59E391}" type="parTrans" cxnId="{EC02B262-6136-489C-A37A-89480F7A17B3}">
      <dgm:prSet/>
      <dgm:spPr/>
      <dgm:t>
        <a:bodyPr/>
        <a:lstStyle/>
        <a:p>
          <a:endParaRPr lang="en-US"/>
        </a:p>
      </dgm:t>
    </dgm:pt>
    <dgm:pt modelId="{C7DD516F-7D0D-4811-BF18-A9ED60E32A96}" type="sibTrans" cxnId="{EC02B262-6136-489C-A37A-89480F7A17B3}">
      <dgm:prSet/>
      <dgm:spPr/>
      <dgm:t>
        <a:bodyPr/>
        <a:lstStyle/>
        <a:p>
          <a:endParaRPr lang="en-US"/>
        </a:p>
      </dgm:t>
    </dgm:pt>
    <dgm:pt modelId="{5E812636-86BB-42CE-B258-4D8FCAD78966}">
      <dgm:prSet/>
      <dgm:spPr/>
      <dgm:t>
        <a:bodyPr/>
        <a:lstStyle/>
        <a:p>
          <a:r>
            <a:rPr lang="en-US"/>
            <a:t>Sketch out 3D</a:t>
          </a:r>
        </a:p>
      </dgm:t>
    </dgm:pt>
    <dgm:pt modelId="{67BFECB5-2D26-4717-A042-184D0CD629B4}" type="parTrans" cxnId="{3602BE97-6CD0-4EA5-8C2F-6DFC1CA59F54}">
      <dgm:prSet/>
      <dgm:spPr/>
      <dgm:t>
        <a:bodyPr/>
        <a:lstStyle/>
        <a:p>
          <a:endParaRPr lang="en-US"/>
        </a:p>
      </dgm:t>
    </dgm:pt>
    <dgm:pt modelId="{D0D79B9E-102D-40D7-B9DE-968C2D961B8D}" type="sibTrans" cxnId="{3602BE97-6CD0-4EA5-8C2F-6DFC1CA59F54}">
      <dgm:prSet/>
      <dgm:spPr/>
      <dgm:t>
        <a:bodyPr/>
        <a:lstStyle/>
        <a:p>
          <a:endParaRPr lang="en-US"/>
        </a:p>
      </dgm:t>
    </dgm:pt>
    <dgm:pt modelId="{5C86A84D-5B9B-4054-A810-E880C409D88A}">
      <dgm:prSet/>
      <dgm:spPr/>
      <dgm:t>
        <a:bodyPr/>
        <a:lstStyle/>
        <a:p>
          <a:r>
            <a:rPr lang="en-US"/>
            <a:t>Consider</a:t>
          </a:r>
        </a:p>
      </dgm:t>
    </dgm:pt>
    <dgm:pt modelId="{BBE0F47B-7358-41A1-8F30-FFD5C79E8A20}" type="parTrans" cxnId="{F8EBA8D4-AA33-44F3-B3AC-C22404B0FF75}">
      <dgm:prSet/>
      <dgm:spPr/>
      <dgm:t>
        <a:bodyPr/>
        <a:lstStyle/>
        <a:p>
          <a:endParaRPr lang="en-US"/>
        </a:p>
      </dgm:t>
    </dgm:pt>
    <dgm:pt modelId="{128BB239-B20A-4CAA-8960-76178494F131}" type="sibTrans" cxnId="{F8EBA8D4-AA33-44F3-B3AC-C22404B0FF75}">
      <dgm:prSet/>
      <dgm:spPr/>
      <dgm:t>
        <a:bodyPr/>
        <a:lstStyle/>
        <a:p>
          <a:endParaRPr lang="en-US"/>
        </a:p>
      </dgm:t>
    </dgm:pt>
    <dgm:pt modelId="{243F2699-975B-48B7-AA58-1296114746AA}">
      <dgm:prSet/>
      <dgm:spPr/>
      <dgm:t>
        <a:bodyPr/>
        <a:lstStyle/>
        <a:p>
          <a:r>
            <a:rPr lang="en-US"/>
            <a:t>Consider how it will be made: </a:t>
          </a:r>
        </a:p>
      </dgm:t>
    </dgm:pt>
    <dgm:pt modelId="{7F577823-94D6-47F2-B75B-0AEC5FBF67C1}" type="parTrans" cxnId="{425D9D4B-CAA7-456C-8961-E0E79341AA70}">
      <dgm:prSet/>
      <dgm:spPr/>
      <dgm:t>
        <a:bodyPr/>
        <a:lstStyle/>
        <a:p>
          <a:endParaRPr lang="en-US"/>
        </a:p>
      </dgm:t>
    </dgm:pt>
    <dgm:pt modelId="{0834FD4C-FFB8-441C-8984-CFD2687C9EE6}" type="sibTrans" cxnId="{425D9D4B-CAA7-456C-8961-E0E79341AA70}">
      <dgm:prSet/>
      <dgm:spPr/>
      <dgm:t>
        <a:bodyPr/>
        <a:lstStyle/>
        <a:p>
          <a:endParaRPr lang="en-US"/>
        </a:p>
      </dgm:t>
    </dgm:pt>
    <dgm:pt modelId="{24200CF9-36A9-4BCC-9BA6-6735942DF7C3}">
      <dgm:prSet/>
      <dgm:spPr/>
      <dgm:t>
        <a:bodyPr/>
        <a:lstStyle/>
        <a:p>
          <a:r>
            <a:rPr lang="en-US"/>
            <a:t>3D printer?</a:t>
          </a:r>
        </a:p>
      </dgm:t>
    </dgm:pt>
    <dgm:pt modelId="{3A873C0A-9E0D-4B2F-8AC0-CF90AC8FFFAB}" type="parTrans" cxnId="{AF6C2FBC-985A-413F-A99F-3D2330D465D6}">
      <dgm:prSet/>
      <dgm:spPr/>
      <dgm:t>
        <a:bodyPr/>
        <a:lstStyle/>
        <a:p>
          <a:endParaRPr lang="en-US"/>
        </a:p>
      </dgm:t>
    </dgm:pt>
    <dgm:pt modelId="{5833DDE5-7921-4464-97CC-9A3F5902E772}" type="sibTrans" cxnId="{AF6C2FBC-985A-413F-A99F-3D2330D465D6}">
      <dgm:prSet/>
      <dgm:spPr/>
      <dgm:t>
        <a:bodyPr/>
        <a:lstStyle/>
        <a:p>
          <a:endParaRPr lang="en-US"/>
        </a:p>
      </dgm:t>
    </dgm:pt>
    <dgm:pt modelId="{96067EC5-2A60-4269-B0E0-B9EF0D0539EA}">
      <dgm:prSet/>
      <dgm:spPr/>
      <dgm:t>
        <a:bodyPr/>
        <a:lstStyle/>
        <a:p>
          <a:r>
            <a:rPr lang="en-US"/>
            <a:t>CNC mill?</a:t>
          </a:r>
        </a:p>
      </dgm:t>
    </dgm:pt>
    <dgm:pt modelId="{06ED30F2-616C-41DF-A82E-2E0944489560}" type="parTrans" cxnId="{BC6A0CC6-2587-4A7D-B869-E30061E22D9E}">
      <dgm:prSet/>
      <dgm:spPr/>
      <dgm:t>
        <a:bodyPr/>
        <a:lstStyle/>
        <a:p>
          <a:endParaRPr lang="en-US"/>
        </a:p>
      </dgm:t>
    </dgm:pt>
    <dgm:pt modelId="{2A4EABD1-326B-478A-AA54-5CD613317072}" type="sibTrans" cxnId="{BC6A0CC6-2587-4A7D-B869-E30061E22D9E}">
      <dgm:prSet/>
      <dgm:spPr/>
      <dgm:t>
        <a:bodyPr/>
        <a:lstStyle/>
        <a:p>
          <a:endParaRPr lang="en-US"/>
        </a:p>
      </dgm:t>
    </dgm:pt>
    <dgm:pt modelId="{99DE506A-B1CB-4E4F-A2E2-227FF81A0D97}">
      <dgm:prSet/>
      <dgm:spPr/>
      <dgm:t>
        <a:bodyPr/>
        <a:lstStyle/>
        <a:p>
          <a:r>
            <a:rPr lang="en-US"/>
            <a:t>Manual lathe?</a:t>
          </a:r>
        </a:p>
      </dgm:t>
    </dgm:pt>
    <dgm:pt modelId="{93211ED5-998A-4070-BDDD-95BB5D83CD42}" type="parTrans" cxnId="{49277D2A-1F19-4798-8AB2-81904C365CE1}">
      <dgm:prSet/>
      <dgm:spPr/>
      <dgm:t>
        <a:bodyPr/>
        <a:lstStyle/>
        <a:p>
          <a:endParaRPr lang="en-US"/>
        </a:p>
      </dgm:t>
    </dgm:pt>
    <dgm:pt modelId="{193AE139-612C-4DF9-B6D0-313E8CB6DD65}" type="sibTrans" cxnId="{49277D2A-1F19-4798-8AB2-81904C365CE1}">
      <dgm:prSet/>
      <dgm:spPr/>
      <dgm:t>
        <a:bodyPr/>
        <a:lstStyle/>
        <a:p>
          <a:endParaRPr lang="en-US"/>
        </a:p>
      </dgm:t>
    </dgm:pt>
    <dgm:pt modelId="{B8DF819C-4D02-492B-8A2C-DEAAE744F460}">
      <dgm:prSet/>
      <dgm:spPr/>
      <dgm:t>
        <a:bodyPr/>
        <a:lstStyle/>
        <a:p>
          <a:r>
            <a:rPr lang="en-US"/>
            <a:t>Hacksaw &amp; hot glue?</a:t>
          </a:r>
        </a:p>
      </dgm:t>
    </dgm:pt>
    <dgm:pt modelId="{759FA352-C02A-4028-85C5-0281F1859C08}" type="parTrans" cxnId="{70907285-9E15-4F3C-AB94-548B507C05D1}">
      <dgm:prSet/>
      <dgm:spPr/>
      <dgm:t>
        <a:bodyPr/>
        <a:lstStyle/>
        <a:p>
          <a:endParaRPr lang="en-US"/>
        </a:p>
      </dgm:t>
    </dgm:pt>
    <dgm:pt modelId="{C0D9E03C-83AA-4058-AE2B-3C9BAE577C45}" type="sibTrans" cxnId="{70907285-9E15-4F3C-AB94-548B507C05D1}">
      <dgm:prSet/>
      <dgm:spPr/>
      <dgm:t>
        <a:bodyPr/>
        <a:lstStyle/>
        <a:p>
          <a:endParaRPr lang="en-US"/>
        </a:p>
      </dgm:t>
    </dgm:pt>
    <dgm:pt modelId="{7FE3053A-B214-A14E-98BF-F395948A18A6}" type="pres">
      <dgm:prSet presAssocID="{B6A8DBBF-7BB9-42D5-B9E0-8881DF22A81B}" presName="Name0" presStyleCnt="0">
        <dgm:presLayoutVars>
          <dgm:dir/>
          <dgm:animLvl val="lvl"/>
          <dgm:resizeHandles val="exact"/>
        </dgm:presLayoutVars>
      </dgm:prSet>
      <dgm:spPr/>
    </dgm:pt>
    <dgm:pt modelId="{5C0741F2-D0DB-6E4D-A814-174A0FEC5879}" type="pres">
      <dgm:prSet presAssocID="{3DA10D58-05A4-40F8-B8A9-2DE3B6BAD46B}" presName="composite" presStyleCnt="0"/>
      <dgm:spPr/>
    </dgm:pt>
    <dgm:pt modelId="{53041DAE-8031-2B46-8D46-7DC355660EE9}" type="pres">
      <dgm:prSet presAssocID="{3DA10D58-05A4-40F8-B8A9-2DE3B6BAD46B}" presName="parTx" presStyleLbl="alignNode1" presStyleIdx="0" presStyleCnt="4">
        <dgm:presLayoutVars>
          <dgm:chMax val="0"/>
          <dgm:chPref val="0"/>
        </dgm:presLayoutVars>
      </dgm:prSet>
      <dgm:spPr/>
    </dgm:pt>
    <dgm:pt modelId="{4262DBCE-F074-8946-AA8D-8E83195D3314}" type="pres">
      <dgm:prSet presAssocID="{3DA10D58-05A4-40F8-B8A9-2DE3B6BAD46B}" presName="desTx" presStyleLbl="alignAccFollowNode1" presStyleIdx="0" presStyleCnt="4">
        <dgm:presLayoutVars/>
      </dgm:prSet>
      <dgm:spPr/>
    </dgm:pt>
    <dgm:pt modelId="{28799B42-7D92-8F4B-A6F3-1B8C797264CD}" type="pres">
      <dgm:prSet presAssocID="{A81A7F13-7D65-49A0-A47B-67F27C5E87E5}" presName="space" presStyleCnt="0"/>
      <dgm:spPr/>
    </dgm:pt>
    <dgm:pt modelId="{E07A53ED-8702-3E4D-85C2-E499BC8C2070}" type="pres">
      <dgm:prSet presAssocID="{386851AF-EB91-42D4-8D66-9C3942071DC0}" presName="composite" presStyleCnt="0"/>
      <dgm:spPr/>
    </dgm:pt>
    <dgm:pt modelId="{4A872B94-8041-F249-B0CA-427FFB1074F3}" type="pres">
      <dgm:prSet presAssocID="{386851AF-EB91-42D4-8D66-9C3942071DC0}" presName="parTx" presStyleLbl="alignNode1" presStyleIdx="1" presStyleCnt="4">
        <dgm:presLayoutVars>
          <dgm:chMax val="0"/>
          <dgm:chPref val="0"/>
        </dgm:presLayoutVars>
      </dgm:prSet>
      <dgm:spPr/>
    </dgm:pt>
    <dgm:pt modelId="{FA43834A-9E94-0C40-BE20-948B919AC9FF}" type="pres">
      <dgm:prSet presAssocID="{386851AF-EB91-42D4-8D66-9C3942071DC0}" presName="desTx" presStyleLbl="alignAccFollowNode1" presStyleIdx="1" presStyleCnt="4">
        <dgm:presLayoutVars/>
      </dgm:prSet>
      <dgm:spPr/>
    </dgm:pt>
    <dgm:pt modelId="{EA8AF438-494A-B84C-BE2C-78375ECC677E}" type="pres">
      <dgm:prSet presAssocID="{08365452-148B-472B-BC2A-05D8DA13BA5D}" presName="space" presStyleCnt="0"/>
      <dgm:spPr/>
    </dgm:pt>
    <dgm:pt modelId="{1900575B-3864-A441-8AA9-796DD974AC99}" type="pres">
      <dgm:prSet presAssocID="{BBE4AE1C-A904-478B-A7BD-62D7E78B4694}" presName="composite" presStyleCnt="0"/>
      <dgm:spPr/>
    </dgm:pt>
    <dgm:pt modelId="{47095CE3-8792-2949-B1EC-C18508BBA600}" type="pres">
      <dgm:prSet presAssocID="{BBE4AE1C-A904-478B-A7BD-62D7E78B4694}" presName="parTx" presStyleLbl="alignNode1" presStyleIdx="2" presStyleCnt="4">
        <dgm:presLayoutVars>
          <dgm:chMax val="0"/>
          <dgm:chPref val="0"/>
        </dgm:presLayoutVars>
      </dgm:prSet>
      <dgm:spPr/>
    </dgm:pt>
    <dgm:pt modelId="{6105399D-6305-FD47-B34F-5809C3E957E3}" type="pres">
      <dgm:prSet presAssocID="{BBE4AE1C-A904-478B-A7BD-62D7E78B4694}" presName="desTx" presStyleLbl="alignAccFollowNode1" presStyleIdx="2" presStyleCnt="4">
        <dgm:presLayoutVars/>
      </dgm:prSet>
      <dgm:spPr/>
    </dgm:pt>
    <dgm:pt modelId="{1ABF769C-EA06-4648-8E12-D96D6E8F274A}" type="pres">
      <dgm:prSet presAssocID="{C7DD516F-7D0D-4811-BF18-A9ED60E32A96}" presName="space" presStyleCnt="0"/>
      <dgm:spPr/>
    </dgm:pt>
    <dgm:pt modelId="{E8F4DB6A-2E49-4745-B579-AE627BF4CF66}" type="pres">
      <dgm:prSet presAssocID="{5C86A84D-5B9B-4054-A810-E880C409D88A}" presName="composite" presStyleCnt="0"/>
      <dgm:spPr/>
    </dgm:pt>
    <dgm:pt modelId="{A0AD4009-D06B-3649-BB0A-A1AB245C00AE}" type="pres">
      <dgm:prSet presAssocID="{5C86A84D-5B9B-4054-A810-E880C409D88A}" presName="parTx" presStyleLbl="alignNode1" presStyleIdx="3" presStyleCnt="4">
        <dgm:presLayoutVars>
          <dgm:chMax val="0"/>
          <dgm:chPref val="0"/>
        </dgm:presLayoutVars>
      </dgm:prSet>
      <dgm:spPr/>
    </dgm:pt>
    <dgm:pt modelId="{65EF6AC1-5E5A-384E-BDBB-FEC4B54E2773}" type="pres">
      <dgm:prSet presAssocID="{5C86A84D-5B9B-4054-A810-E880C409D88A}" presName="desTx" presStyleLbl="alignAccFollowNode1" presStyleIdx="3" presStyleCnt="4">
        <dgm:presLayoutVars/>
      </dgm:prSet>
      <dgm:spPr/>
    </dgm:pt>
  </dgm:ptLst>
  <dgm:cxnLst>
    <dgm:cxn modelId="{CEF65019-EFF1-4DA7-9945-A83DF49051DC}" srcId="{B6A8DBBF-7BB9-42D5-B9E0-8881DF22A81B}" destId="{386851AF-EB91-42D4-8D66-9C3942071DC0}" srcOrd="1" destOrd="0" parTransId="{8E5024E5-25E4-4FE9-A04D-16E8447D0FB1}" sibTransId="{08365452-148B-472B-BC2A-05D8DA13BA5D}"/>
    <dgm:cxn modelId="{CD3E3223-4876-F841-ACE2-7E0568D91327}" type="presOf" srcId="{243F2699-975B-48B7-AA58-1296114746AA}" destId="{65EF6AC1-5E5A-384E-BDBB-FEC4B54E2773}" srcOrd="0" destOrd="0" presId="urn:microsoft.com/office/officeart/2016/7/layout/ChevronBlockProcess"/>
    <dgm:cxn modelId="{49277D2A-1F19-4798-8AB2-81904C365CE1}" srcId="{243F2699-975B-48B7-AA58-1296114746AA}" destId="{99DE506A-B1CB-4E4F-A2E2-227FF81A0D97}" srcOrd="2" destOrd="0" parTransId="{93211ED5-998A-4070-BDDD-95BB5D83CD42}" sibTransId="{193AE139-612C-4DF9-B6D0-313E8CB6DD65}"/>
    <dgm:cxn modelId="{C688A330-D426-DF4A-BD66-15239151B6AB}" type="presOf" srcId="{B8DF819C-4D02-492B-8A2C-DEAAE744F460}" destId="{65EF6AC1-5E5A-384E-BDBB-FEC4B54E2773}" srcOrd="0" destOrd="4" presId="urn:microsoft.com/office/officeart/2016/7/layout/ChevronBlockProcess"/>
    <dgm:cxn modelId="{6C18D734-9F9F-1648-BA15-39676F9ED339}" type="presOf" srcId="{5C86A84D-5B9B-4054-A810-E880C409D88A}" destId="{A0AD4009-D06B-3649-BB0A-A1AB245C00AE}" srcOrd="0" destOrd="0" presId="urn:microsoft.com/office/officeart/2016/7/layout/ChevronBlockProcess"/>
    <dgm:cxn modelId="{FD840144-4E0C-F648-A050-BF55BAC38E29}" type="presOf" srcId="{B6A8DBBF-7BB9-42D5-B9E0-8881DF22A81B}" destId="{7FE3053A-B214-A14E-98BF-F395948A18A6}" srcOrd="0" destOrd="0" presId="urn:microsoft.com/office/officeart/2016/7/layout/ChevronBlockProcess"/>
    <dgm:cxn modelId="{425D9D4B-CAA7-456C-8961-E0E79341AA70}" srcId="{5C86A84D-5B9B-4054-A810-E880C409D88A}" destId="{243F2699-975B-48B7-AA58-1296114746AA}" srcOrd="0" destOrd="0" parTransId="{7F577823-94D6-47F2-B75B-0AEC5FBF67C1}" sibTransId="{0834FD4C-FFB8-441C-8984-CFD2687C9EE6}"/>
    <dgm:cxn modelId="{0E3BC553-1A9A-6444-B540-F7F76D99D4DD}" type="presOf" srcId="{5E812636-86BB-42CE-B258-4D8FCAD78966}" destId="{6105399D-6305-FD47-B34F-5809C3E957E3}" srcOrd="0" destOrd="0" presId="urn:microsoft.com/office/officeart/2016/7/layout/ChevronBlockProcess"/>
    <dgm:cxn modelId="{A1DCF459-0B68-FF48-92BA-92DA36FEB26A}" type="presOf" srcId="{3CB7F111-72B3-4877-935C-3E7135E5BEA9}" destId="{4262DBCE-F074-8946-AA8D-8E83195D3314}" srcOrd="0" destOrd="0" presId="urn:microsoft.com/office/officeart/2016/7/layout/ChevronBlockProcess"/>
    <dgm:cxn modelId="{EC02B262-6136-489C-A37A-89480F7A17B3}" srcId="{B6A8DBBF-7BB9-42D5-B9E0-8881DF22A81B}" destId="{BBE4AE1C-A904-478B-A7BD-62D7E78B4694}" srcOrd="2" destOrd="0" parTransId="{A9B35F44-C068-4CDF-BFE5-D57E3A59E391}" sibTransId="{C7DD516F-7D0D-4811-BF18-A9ED60E32A96}"/>
    <dgm:cxn modelId="{CF9CDC62-292B-42E9-8BBE-B7EA742B5809}" srcId="{3DA10D58-05A4-40F8-B8A9-2DE3B6BAD46B}" destId="{3CB7F111-72B3-4877-935C-3E7135E5BEA9}" srcOrd="0" destOrd="0" parTransId="{3227ECB1-8183-47DB-9B22-093F04360616}" sibTransId="{AB0BF4C4-7D31-4B7A-9821-A39FE19654E1}"/>
    <dgm:cxn modelId="{96E10E66-0E3C-1144-BFCE-0DFBE9DC6BB8}" type="presOf" srcId="{24200CF9-36A9-4BCC-9BA6-6735942DF7C3}" destId="{65EF6AC1-5E5A-384E-BDBB-FEC4B54E2773}" srcOrd="0" destOrd="1" presId="urn:microsoft.com/office/officeart/2016/7/layout/ChevronBlockProcess"/>
    <dgm:cxn modelId="{19252A6F-A88F-4BAD-BC82-AFD5ABAD939A}" srcId="{B6A8DBBF-7BB9-42D5-B9E0-8881DF22A81B}" destId="{3DA10D58-05A4-40F8-B8A9-2DE3B6BAD46B}" srcOrd="0" destOrd="0" parTransId="{D50FC4D8-5494-4763-A162-0438B850C3D5}" sibTransId="{A81A7F13-7D65-49A0-A47B-67F27C5E87E5}"/>
    <dgm:cxn modelId="{70907285-9E15-4F3C-AB94-548B507C05D1}" srcId="{243F2699-975B-48B7-AA58-1296114746AA}" destId="{B8DF819C-4D02-492B-8A2C-DEAAE744F460}" srcOrd="3" destOrd="0" parTransId="{759FA352-C02A-4028-85C5-0281F1859C08}" sibTransId="{C0D9E03C-83AA-4058-AE2B-3C9BAE577C45}"/>
    <dgm:cxn modelId="{CECC4B95-FA99-6A4F-8B44-E82790B69925}" type="presOf" srcId="{99DE506A-B1CB-4E4F-A2E2-227FF81A0D97}" destId="{65EF6AC1-5E5A-384E-BDBB-FEC4B54E2773}" srcOrd="0" destOrd="3" presId="urn:microsoft.com/office/officeart/2016/7/layout/ChevronBlockProcess"/>
    <dgm:cxn modelId="{3602BE97-6CD0-4EA5-8C2F-6DFC1CA59F54}" srcId="{BBE4AE1C-A904-478B-A7BD-62D7E78B4694}" destId="{5E812636-86BB-42CE-B258-4D8FCAD78966}" srcOrd="0" destOrd="0" parTransId="{67BFECB5-2D26-4717-A042-184D0CD629B4}" sibTransId="{D0D79B9E-102D-40D7-B9DE-968C2D961B8D}"/>
    <dgm:cxn modelId="{4D78929F-CF49-6B47-9751-0FC9582E97A3}" type="presOf" srcId="{E788B771-AC03-436E-AB4E-AB2F53D0781D}" destId="{FA43834A-9E94-0C40-BE20-948B919AC9FF}" srcOrd="0" destOrd="0" presId="urn:microsoft.com/office/officeart/2016/7/layout/ChevronBlockProcess"/>
    <dgm:cxn modelId="{A5B4FDB7-9764-7F47-BC42-D1195363DEEB}" type="presOf" srcId="{3DA10D58-05A4-40F8-B8A9-2DE3B6BAD46B}" destId="{53041DAE-8031-2B46-8D46-7DC355660EE9}" srcOrd="0" destOrd="0" presId="urn:microsoft.com/office/officeart/2016/7/layout/ChevronBlockProcess"/>
    <dgm:cxn modelId="{AF6C2FBC-985A-413F-A99F-3D2330D465D6}" srcId="{243F2699-975B-48B7-AA58-1296114746AA}" destId="{24200CF9-36A9-4BCC-9BA6-6735942DF7C3}" srcOrd="0" destOrd="0" parTransId="{3A873C0A-9E0D-4B2F-8AC0-CF90AC8FFFAB}" sibTransId="{5833DDE5-7921-4464-97CC-9A3F5902E772}"/>
    <dgm:cxn modelId="{9FE20EBF-37F4-B249-A5B2-B8CBA2FFCE75}" type="presOf" srcId="{BBE4AE1C-A904-478B-A7BD-62D7E78B4694}" destId="{47095CE3-8792-2949-B1EC-C18508BBA600}" srcOrd="0" destOrd="0" presId="urn:microsoft.com/office/officeart/2016/7/layout/ChevronBlockProcess"/>
    <dgm:cxn modelId="{BC6A0CC6-2587-4A7D-B869-E30061E22D9E}" srcId="{243F2699-975B-48B7-AA58-1296114746AA}" destId="{96067EC5-2A60-4269-B0E0-B9EF0D0539EA}" srcOrd="1" destOrd="0" parTransId="{06ED30F2-616C-41DF-A82E-2E0944489560}" sibTransId="{2A4EABD1-326B-478A-AA54-5CD613317072}"/>
    <dgm:cxn modelId="{F8EBA8D4-AA33-44F3-B3AC-C22404B0FF75}" srcId="{B6A8DBBF-7BB9-42D5-B9E0-8881DF22A81B}" destId="{5C86A84D-5B9B-4054-A810-E880C409D88A}" srcOrd="3" destOrd="0" parTransId="{BBE0F47B-7358-41A1-8F30-FFD5C79E8A20}" sibTransId="{128BB239-B20A-4CAA-8960-76178494F131}"/>
    <dgm:cxn modelId="{2555E7F4-2787-DD4B-8E3A-4FE6309E6375}" type="presOf" srcId="{96067EC5-2A60-4269-B0E0-B9EF0D0539EA}" destId="{65EF6AC1-5E5A-384E-BDBB-FEC4B54E2773}" srcOrd="0" destOrd="2" presId="urn:microsoft.com/office/officeart/2016/7/layout/ChevronBlockProcess"/>
    <dgm:cxn modelId="{568957F5-BB87-404C-8C2B-9942B7FB52C5}" srcId="{386851AF-EB91-42D4-8D66-9C3942071DC0}" destId="{E788B771-AC03-436E-AB4E-AB2F53D0781D}" srcOrd="0" destOrd="0" parTransId="{709C202B-1D53-4EF7-96AA-B5299EDF860B}" sibTransId="{91641F74-4CC6-4BEC-B211-534D1D4B5C36}"/>
    <dgm:cxn modelId="{C706ACF9-1444-3E46-825A-54069BC96FDF}" type="presOf" srcId="{386851AF-EB91-42D4-8D66-9C3942071DC0}" destId="{4A872B94-8041-F249-B0CA-427FFB1074F3}" srcOrd="0" destOrd="0" presId="urn:microsoft.com/office/officeart/2016/7/layout/ChevronBlockProcess"/>
    <dgm:cxn modelId="{1C65FD1E-3BC8-3544-9A0A-3FC955D168C0}" type="presParOf" srcId="{7FE3053A-B214-A14E-98BF-F395948A18A6}" destId="{5C0741F2-D0DB-6E4D-A814-174A0FEC5879}" srcOrd="0" destOrd="0" presId="urn:microsoft.com/office/officeart/2016/7/layout/ChevronBlockProcess"/>
    <dgm:cxn modelId="{6D1E9BF3-A50C-F94B-ACB0-07B34E0BBF9A}" type="presParOf" srcId="{5C0741F2-D0DB-6E4D-A814-174A0FEC5879}" destId="{53041DAE-8031-2B46-8D46-7DC355660EE9}" srcOrd="0" destOrd="0" presId="urn:microsoft.com/office/officeart/2016/7/layout/ChevronBlockProcess"/>
    <dgm:cxn modelId="{B0E8D663-B0C5-C84C-8E18-9D7E64F3B26C}" type="presParOf" srcId="{5C0741F2-D0DB-6E4D-A814-174A0FEC5879}" destId="{4262DBCE-F074-8946-AA8D-8E83195D3314}" srcOrd="1" destOrd="0" presId="urn:microsoft.com/office/officeart/2016/7/layout/ChevronBlockProcess"/>
    <dgm:cxn modelId="{1BA64D5D-A907-B849-ADDC-A3D2C1A39DCF}" type="presParOf" srcId="{7FE3053A-B214-A14E-98BF-F395948A18A6}" destId="{28799B42-7D92-8F4B-A6F3-1B8C797264CD}" srcOrd="1" destOrd="0" presId="urn:microsoft.com/office/officeart/2016/7/layout/ChevronBlockProcess"/>
    <dgm:cxn modelId="{10F40C68-BC52-0D42-AB60-B12A89D2CB96}" type="presParOf" srcId="{7FE3053A-B214-A14E-98BF-F395948A18A6}" destId="{E07A53ED-8702-3E4D-85C2-E499BC8C2070}" srcOrd="2" destOrd="0" presId="urn:microsoft.com/office/officeart/2016/7/layout/ChevronBlockProcess"/>
    <dgm:cxn modelId="{47296473-C9A1-B541-9F32-5670AB31EBC0}" type="presParOf" srcId="{E07A53ED-8702-3E4D-85C2-E499BC8C2070}" destId="{4A872B94-8041-F249-B0CA-427FFB1074F3}" srcOrd="0" destOrd="0" presId="urn:microsoft.com/office/officeart/2016/7/layout/ChevronBlockProcess"/>
    <dgm:cxn modelId="{D6173C95-1C19-194B-9054-893B17DCD81A}" type="presParOf" srcId="{E07A53ED-8702-3E4D-85C2-E499BC8C2070}" destId="{FA43834A-9E94-0C40-BE20-948B919AC9FF}" srcOrd="1" destOrd="0" presId="urn:microsoft.com/office/officeart/2016/7/layout/ChevronBlockProcess"/>
    <dgm:cxn modelId="{3C1FDDF4-550C-2040-902A-024CB8D7C59F}" type="presParOf" srcId="{7FE3053A-B214-A14E-98BF-F395948A18A6}" destId="{EA8AF438-494A-B84C-BE2C-78375ECC677E}" srcOrd="3" destOrd="0" presId="urn:microsoft.com/office/officeart/2016/7/layout/ChevronBlockProcess"/>
    <dgm:cxn modelId="{6385FD33-A62E-BF40-ACDA-686A0D45718A}" type="presParOf" srcId="{7FE3053A-B214-A14E-98BF-F395948A18A6}" destId="{1900575B-3864-A441-8AA9-796DD974AC99}" srcOrd="4" destOrd="0" presId="urn:microsoft.com/office/officeart/2016/7/layout/ChevronBlockProcess"/>
    <dgm:cxn modelId="{D0197736-7752-6A42-80FB-C270A37B081D}" type="presParOf" srcId="{1900575B-3864-A441-8AA9-796DD974AC99}" destId="{47095CE3-8792-2949-B1EC-C18508BBA600}" srcOrd="0" destOrd="0" presId="urn:microsoft.com/office/officeart/2016/7/layout/ChevronBlockProcess"/>
    <dgm:cxn modelId="{FD4F4AD6-BD90-1640-B72D-831462983C82}" type="presParOf" srcId="{1900575B-3864-A441-8AA9-796DD974AC99}" destId="{6105399D-6305-FD47-B34F-5809C3E957E3}" srcOrd="1" destOrd="0" presId="urn:microsoft.com/office/officeart/2016/7/layout/ChevronBlockProcess"/>
    <dgm:cxn modelId="{768D1B93-CC09-574D-A436-2C74D3C06731}" type="presParOf" srcId="{7FE3053A-B214-A14E-98BF-F395948A18A6}" destId="{1ABF769C-EA06-4648-8E12-D96D6E8F274A}" srcOrd="5" destOrd="0" presId="urn:microsoft.com/office/officeart/2016/7/layout/ChevronBlockProcess"/>
    <dgm:cxn modelId="{6BDBBABA-A591-8141-8ABF-5F5720547EED}" type="presParOf" srcId="{7FE3053A-B214-A14E-98BF-F395948A18A6}" destId="{E8F4DB6A-2E49-4745-B579-AE627BF4CF66}" srcOrd="6" destOrd="0" presId="urn:microsoft.com/office/officeart/2016/7/layout/ChevronBlockProcess"/>
    <dgm:cxn modelId="{E9EF958C-E988-8748-A29B-6CA23B98F360}" type="presParOf" srcId="{E8F4DB6A-2E49-4745-B579-AE627BF4CF66}" destId="{A0AD4009-D06B-3649-BB0A-A1AB245C00AE}" srcOrd="0" destOrd="0" presId="urn:microsoft.com/office/officeart/2016/7/layout/ChevronBlockProcess"/>
    <dgm:cxn modelId="{40B30F21-14A9-284B-8345-C851094C39D1}" type="presParOf" srcId="{E8F4DB6A-2E49-4745-B579-AE627BF4CF66}" destId="{65EF6AC1-5E5A-384E-BDBB-FEC4B54E2773}"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30581-D146-40B4-B440-819A18107163}">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B9567-95DD-4229-B491-FED06F8892CA}">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5D4251-0280-4232-AEF8-A638E72AEBA8}">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dirty="0"/>
            <a:t>Rest of semester plan</a:t>
          </a:r>
        </a:p>
      </dsp:txBody>
      <dsp:txXfrm>
        <a:off x="1642860" y="607"/>
        <a:ext cx="4985943" cy="1422390"/>
      </dsp:txXfrm>
    </dsp:sp>
    <dsp:sp modelId="{2AD8A881-3060-44D8-A80B-4BFBB60E3A4C}">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B4D98-EDBB-4AD3-B460-458B41345201}">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E866C1-79DA-4F31-8A06-38C068669DD1}">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dirty="0"/>
            <a:t>Interactive lecture</a:t>
          </a:r>
        </a:p>
      </dsp:txBody>
      <dsp:txXfrm>
        <a:off x="1642860" y="1778595"/>
        <a:ext cx="4985943" cy="1422390"/>
      </dsp:txXfrm>
    </dsp:sp>
    <dsp:sp modelId="{97E6A3BE-A131-412D-AF9A-39CD29F54CB3}">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F8E98-948D-4409-AA6F-444440ADD01C}">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7B1099-CFC9-49F8-9401-24716FFAABEF}">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dirty="0"/>
            <a:t>Build sensors!</a:t>
          </a:r>
        </a:p>
      </dsp:txBody>
      <dsp:txXfrm>
        <a:off x="1642860" y="3556583"/>
        <a:ext cx="4985943" cy="1422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C98F4-B2EB-B042-BCF9-1CEF29C0E546}">
      <dsp:nvSpPr>
        <dsp:cNvPr id="0" name=""/>
        <dsp:cNvSpPr/>
      </dsp:nvSpPr>
      <dsp:spPr>
        <a:xfrm>
          <a:off x="0" y="483555"/>
          <a:ext cx="6628804" cy="127413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Many options: some free, some extremely expensive</a:t>
          </a:r>
        </a:p>
      </dsp:txBody>
      <dsp:txXfrm>
        <a:off x="62198" y="545753"/>
        <a:ext cx="6504408" cy="1149734"/>
      </dsp:txXfrm>
    </dsp:sp>
    <dsp:sp modelId="{3A4C151B-135B-2049-AB28-BC926FFCD3F2}">
      <dsp:nvSpPr>
        <dsp:cNvPr id="0" name=""/>
        <dsp:cNvSpPr/>
      </dsp:nvSpPr>
      <dsp:spPr>
        <a:xfrm>
          <a:off x="0" y="1852725"/>
          <a:ext cx="6628804" cy="127413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Some good for hobby design, some for professional</a:t>
          </a:r>
        </a:p>
      </dsp:txBody>
      <dsp:txXfrm>
        <a:off x="62198" y="1914923"/>
        <a:ext cx="6504408" cy="1149734"/>
      </dsp:txXfrm>
    </dsp:sp>
    <dsp:sp modelId="{35234613-BB35-0F48-980C-C758D1CCD862}">
      <dsp:nvSpPr>
        <dsp:cNvPr id="0" name=""/>
        <dsp:cNvSpPr/>
      </dsp:nvSpPr>
      <dsp:spPr>
        <a:xfrm>
          <a:off x="0" y="3221895"/>
          <a:ext cx="6628804" cy="127413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Some meant for engineering, some for art/professional design</a:t>
          </a:r>
        </a:p>
      </dsp:txBody>
      <dsp:txXfrm>
        <a:off x="62198" y="3284093"/>
        <a:ext cx="6504408" cy="11497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41DAE-8031-2B46-8D46-7DC355660EE9}">
      <dsp:nvSpPr>
        <dsp:cNvPr id="0" name=""/>
        <dsp:cNvSpPr/>
      </dsp:nvSpPr>
      <dsp:spPr>
        <a:xfrm>
          <a:off x="9900" y="43053"/>
          <a:ext cx="2176332" cy="652899"/>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615" tIns="80615" rIns="80615" bIns="80615" numCol="1" spcCol="1270" anchor="ctr" anchorCtr="0">
          <a:noAutofit/>
        </a:bodyPr>
        <a:lstStyle/>
        <a:p>
          <a:pPr marL="0" lvl="0" indent="0" algn="ctr" defTabSz="1244600">
            <a:lnSpc>
              <a:spcPct val="90000"/>
            </a:lnSpc>
            <a:spcBef>
              <a:spcPct val="0"/>
            </a:spcBef>
            <a:spcAft>
              <a:spcPct val="35000"/>
            </a:spcAft>
            <a:buNone/>
          </a:pPr>
          <a:r>
            <a:rPr lang="en-US" sz="2800" kern="1200"/>
            <a:t>Measure</a:t>
          </a:r>
        </a:p>
      </dsp:txBody>
      <dsp:txXfrm>
        <a:off x="205770" y="43053"/>
        <a:ext cx="1784592" cy="652899"/>
      </dsp:txXfrm>
    </dsp:sp>
    <dsp:sp modelId="{4262DBCE-F074-8946-AA8D-8E83195D3314}">
      <dsp:nvSpPr>
        <dsp:cNvPr id="0" name=""/>
        <dsp:cNvSpPr/>
      </dsp:nvSpPr>
      <dsp:spPr>
        <a:xfrm>
          <a:off x="9900" y="695953"/>
          <a:ext cx="1980462" cy="314242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501" tIns="156501" rIns="156501" bIns="313001" numCol="1" spcCol="1270" anchor="t" anchorCtr="0">
          <a:noAutofit/>
        </a:bodyPr>
        <a:lstStyle/>
        <a:p>
          <a:pPr marL="0" lvl="0" indent="0" algn="l" defTabSz="889000">
            <a:lnSpc>
              <a:spcPct val="90000"/>
            </a:lnSpc>
            <a:spcBef>
              <a:spcPct val="0"/>
            </a:spcBef>
            <a:spcAft>
              <a:spcPct val="35000"/>
            </a:spcAft>
            <a:buNone/>
          </a:pPr>
          <a:r>
            <a:rPr lang="en-US" sz="2000" kern="1200"/>
            <a:t>Measure what you have. What are you building around? E.g., sensor components, off-the-shelf PVC tubes, etc.</a:t>
          </a:r>
        </a:p>
      </dsp:txBody>
      <dsp:txXfrm>
        <a:off x="9900" y="695953"/>
        <a:ext cx="1980462" cy="3142429"/>
      </dsp:txXfrm>
    </dsp:sp>
    <dsp:sp modelId="{4A872B94-8041-F249-B0CA-427FFB1074F3}">
      <dsp:nvSpPr>
        <dsp:cNvPr id="0" name=""/>
        <dsp:cNvSpPr/>
      </dsp:nvSpPr>
      <dsp:spPr>
        <a:xfrm>
          <a:off x="2143293" y="43053"/>
          <a:ext cx="2176332" cy="652899"/>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615" tIns="80615" rIns="80615" bIns="80615" numCol="1" spcCol="1270" anchor="ctr" anchorCtr="0">
          <a:noAutofit/>
        </a:bodyPr>
        <a:lstStyle/>
        <a:p>
          <a:pPr marL="0" lvl="0" indent="0" algn="ctr" defTabSz="1244600">
            <a:lnSpc>
              <a:spcPct val="90000"/>
            </a:lnSpc>
            <a:spcBef>
              <a:spcPct val="0"/>
            </a:spcBef>
            <a:spcAft>
              <a:spcPct val="35000"/>
            </a:spcAft>
            <a:buNone/>
          </a:pPr>
          <a:r>
            <a:rPr lang="en-US" sz="2800" kern="1200" dirty="0"/>
            <a:t>Sketch 2D</a:t>
          </a:r>
        </a:p>
      </dsp:txBody>
      <dsp:txXfrm>
        <a:off x="2339163" y="43053"/>
        <a:ext cx="1784592" cy="652899"/>
      </dsp:txXfrm>
    </dsp:sp>
    <dsp:sp modelId="{FA43834A-9E94-0C40-BE20-948B919AC9FF}">
      <dsp:nvSpPr>
        <dsp:cNvPr id="0" name=""/>
        <dsp:cNvSpPr/>
      </dsp:nvSpPr>
      <dsp:spPr>
        <a:xfrm>
          <a:off x="2143293" y="695953"/>
          <a:ext cx="1980462" cy="314242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501" tIns="156501" rIns="156501" bIns="313001" numCol="1" spcCol="1270" anchor="t" anchorCtr="0">
          <a:noAutofit/>
        </a:bodyPr>
        <a:lstStyle/>
        <a:p>
          <a:pPr marL="0" lvl="0" indent="0" algn="l" defTabSz="889000">
            <a:lnSpc>
              <a:spcPct val="90000"/>
            </a:lnSpc>
            <a:spcBef>
              <a:spcPct val="0"/>
            </a:spcBef>
            <a:spcAft>
              <a:spcPct val="35000"/>
            </a:spcAft>
            <a:buNone/>
          </a:pPr>
          <a:r>
            <a:rPr lang="en-US" sz="2000" kern="1200"/>
            <a:t>Sketch out what you think you want, starting with 2D</a:t>
          </a:r>
        </a:p>
      </dsp:txBody>
      <dsp:txXfrm>
        <a:off x="2143293" y="695953"/>
        <a:ext cx="1980462" cy="3142429"/>
      </dsp:txXfrm>
    </dsp:sp>
    <dsp:sp modelId="{47095CE3-8792-2949-B1EC-C18508BBA600}">
      <dsp:nvSpPr>
        <dsp:cNvPr id="0" name=""/>
        <dsp:cNvSpPr/>
      </dsp:nvSpPr>
      <dsp:spPr>
        <a:xfrm>
          <a:off x="4276686" y="43053"/>
          <a:ext cx="2176332" cy="652899"/>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615" tIns="80615" rIns="80615" bIns="80615" numCol="1" spcCol="1270" anchor="ctr" anchorCtr="0">
          <a:noAutofit/>
        </a:bodyPr>
        <a:lstStyle/>
        <a:p>
          <a:pPr marL="0" lvl="0" indent="0" algn="ctr" defTabSz="1244600">
            <a:lnSpc>
              <a:spcPct val="90000"/>
            </a:lnSpc>
            <a:spcBef>
              <a:spcPct val="0"/>
            </a:spcBef>
            <a:spcAft>
              <a:spcPct val="35000"/>
            </a:spcAft>
            <a:buNone/>
          </a:pPr>
          <a:r>
            <a:rPr lang="en-US" sz="2800" kern="1200" dirty="0"/>
            <a:t>Sketch 3D</a:t>
          </a:r>
        </a:p>
      </dsp:txBody>
      <dsp:txXfrm>
        <a:off x="4472556" y="43053"/>
        <a:ext cx="1784592" cy="652899"/>
      </dsp:txXfrm>
    </dsp:sp>
    <dsp:sp modelId="{6105399D-6305-FD47-B34F-5809C3E957E3}">
      <dsp:nvSpPr>
        <dsp:cNvPr id="0" name=""/>
        <dsp:cNvSpPr/>
      </dsp:nvSpPr>
      <dsp:spPr>
        <a:xfrm>
          <a:off x="4276686" y="695953"/>
          <a:ext cx="1980462" cy="314242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501" tIns="156501" rIns="156501" bIns="313001" numCol="1" spcCol="1270" anchor="t" anchorCtr="0">
          <a:noAutofit/>
        </a:bodyPr>
        <a:lstStyle/>
        <a:p>
          <a:pPr marL="0" lvl="0" indent="0" algn="l" defTabSz="889000">
            <a:lnSpc>
              <a:spcPct val="90000"/>
            </a:lnSpc>
            <a:spcBef>
              <a:spcPct val="0"/>
            </a:spcBef>
            <a:spcAft>
              <a:spcPct val="35000"/>
            </a:spcAft>
            <a:buNone/>
          </a:pPr>
          <a:r>
            <a:rPr lang="en-US" sz="2000" kern="1200"/>
            <a:t>Sketch out 3D</a:t>
          </a:r>
        </a:p>
      </dsp:txBody>
      <dsp:txXfrm>
        <a:off x="4276686" y="695953"/>
        <a:ext cx="1980462" cy="3142429"/>
      </dsp:txXfrm>
    </dsp:sp>
    <dsp:sp modelId="{A0AD4009-D06B-3649-BB0A-A1AB245C00AE}">
      <dsp:nvSpPr>
        <dsp:cNvPr id="0" name=""/>
        <dsp:cNvSpPr/>
      </dsp:nvSpPr>
      <dsp:spPr>
        <a:xfrm>
          <a:off x="6410079" y="43053"/>
          <a:ext cx="2176332" cy="652899"/>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615" tIns="80615" rIns="80615" bIns="80615" numCol="1" spcCol="1270" anchor="ctr" anchorCtr="0">
          <a:noAutofit/>
        </a:bodyPr>
        <a:lstStyle/>
        <a:p>
          <a:pPr marL="0" lvl="0" indent="0" algn="ctr" defTabSz="1244600">
            <a:lnSpc>
              <a:spcPct val="90000"/>
            </a:lnSpc>
            <a:spcBef>
              <a:spcPct val="0"/>
            </a:spcBef>
            <a:spcAft>
              <a:spcPct val="35000"/>
            </a:spcAft>
            <a:buNone/>
          </a:pPr>
          <a:r>
            <a:rPr lang="en-US" sz="2800" kern="1200"/>
            <a:t>Consider</a:t>
          </a:r>
        </a:p>
      </dsp:txBody>
      <dsp:txXfrm>
        <a:off x="6605949" y="43053"/>
        <a:ext cx="1784592" cy="652899"/>
      </dsp:txXfrm>
    </dsp:sp>
    <dsp:sp modelId="{65EF6AC1-5E5A-384E-BDBB-FEC4B54E2773}">
      <dsp:nvSpPr>
        <dsp:cNvPr id="0" name=""/>
        <dsp:cNvSpPr/>
      </dsp:nvSpPr>
      <dsp:spPr>
        <a:xfrm>
          <a:off x="6410079" y="695953"/>
          <a:ext cx="1980462" cy="314242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501" tIns="156501" rIns="156501" bIns="313001" numCol="1" spcCol="1270" anchor="t" anchorCtr="0">
          <a:noAutofit/>
        </a:bodyPr>
        <a:lstStyle/>
        <a:p>
          <a:pPr marL="0" lvl="0" indent="0" algn="l" defTabSz="889000">
            <a:lnSpc>
              <a:spcPct val="90000"/>
            </a:lnSpc>
            <a:spcBef>
              <a:spcPct val="0"/>
            </a:spcBef>
            <a:spcAft>
              <a:spcPct val="35000"/>
            </a:spcAft>
            <a:buNone/>
          </a:pPr>
          <a:r>
            <a:rPr lang="en-US" sz="2000" kern="1200"/>
            <a:t>Consider how it will be made: </a:t>
          </a:r>
        </a:p>
        <a:p>
          <a:pPr marL="171450" lvl="1" indent="-171450" algn="l" defTabSz="711200">
            <a:lnSpc>
              <a:spcPct val="90000"/>
            </a:lnSpc>
            <a:spcBef>
              <a:spcPct val="0"/>
            </a:spcBef>
            <a:spcAft>
              <a:spcPct val="15000"/>
            </a:spcAft>
            <a:buChar char="•"/>
          </a:pPr>
          <a:r>
            <a:rPr lang="en-US" sz="1600" kern="1200"/>
            <a:t>3D printer?</a:t>
          </a:r>
        </a:p>
        <a:p>
          <a:pPr marL="171450" lvl="1" indent="-171450" algn="l" defTabSz="711200">
            <a:lnSpc>
              <a:spcPct val="90000"/>
            </a:lnSpc>
            <a:spcBef>
              <a:spcPct val="0"/>
            </a:spcBef>
            <a:spcAft>
              <a:spcPct val="15000"/>
            </a:spcAft>
            <a:buChar char="•"/>
          </a:pPr>
          <a:r>
            <a:rPr lang="en-US" sz="1600" kern="1200"/>
            <a:t>CNC mill?</a:t>
          </a:r>
        </a:p>
        <a:p>
          <a:pPr marL="171450" lvl="1" indent="-171450" algn="l" defTabSz="711200">
            <a:lnSpc>
              <a:spcPct val="90000"/>
            </a:lnSpc>
            <a:spcBef>
              <a:spcPct val="0"/>
            </a:spcBef>
            <a:spcAft>
              <a:spcPct val="15000"/>
            </a:spcAft>
            <a:buChar char="•"/>
          </a:pPr>
          <a:r>
            <a:rPr lang="en-US" sz="1600" kern="1200"/>
            <a:t>Manual lathe?</a:t>
          </a:r>
        </a:p>
        <a:p>
          <a:pPr marL="171450" lvl="1" indent="-171450" algn="l" defTabSz="711200">
            <a:lnSpc>
              <a:spcPct val="90000"/>
            </a:lnSpc>
            <a:spcBef>
              <a:spcPct val="0"/>
            </a:spcBef>
            <a:spcAft>
              <a:spcPct val="15000"/>
            </a:spcAft>
            <a:buChar char="•"/>
          </a:pPr>
          <a:r>
            <a:rPr lang="en-US" sz="1600" kern="1200"/>
            <a:t>Hacksaw &amp; hot glue?</a:t>
          </a:r>
        </a:p>
      </dsp:txBody>
      <dsp:txXfrm>
        <a:off x="6410079" y="695953"/>
        <a:ext cx="1980462" cy="314242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0B6BF-36C2-FE40-9D87-74A6571A2F6B}" type="datetimeFigureOut">
              <a:rPr lang="en-US" smtClean="0"/>
              <a:t>10/26/22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1C3B9-7C5A-544A-A12C-9D7873C13B78}" type="slidenum">
              <a:rPr lang="en-US" smtClean="0"/>
              <a:t>‹#›</a:t>
            </a:fld>
            <a:endParaRPr lang="en-US"/>
          </a:p>
        </p:txBody>
      </p:sp>
    </p:spTree>
    <p:extLst>
      <p:ext uri="{BB962C8B-B14F-4D97-AF65-F5344CB8AC3E}">
        <p14:creationId xmlns:p14="http://schemas.microsoft.com/office/powerpoint/2010/main" val="2569213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0D5C3A-A955-5A40-9462-01A264051331}" type="datetimeFigureOut">
              <a:rPr lang="en-US" smtClean="0"/>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162603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0D5C3A-A955-5A40-9462-01A264051331}" type="datetimeFigureOut">
              <a:rPr lang="en-US" smtClean="0"/>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3949665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0D5C3A-A955-5A40-9462-01A264051331}" type="datetimeFigureOut">
              <a:rPr lang="en-US" smtClean="0"/>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96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0D5C3A-A955-5A40-9462-01A264051331}" type="datetimeFigureOut">
              <a:rPr lang="en-US" smtClean="0"/>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855866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0D5C3A-A955-5A40-9462-01A264051331}" type="datetimeFigureOut">
              <a:rPr lang="en-US" smtClean="0"/>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7407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0D5C3A-A955-5A40-9462-01A264051331}" type="datetimeFigureOut">
              <a:rPr lang="en-US" smtClean="0"/>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3655420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D5C3A-A955-5A40-9462-01A264051331}" type="datetimeFigureOut">
              <a:rPr lang="en-US" smtClean="0"/>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3485303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D5C3A-A955-5A40-9462-01A264051331}" type="datetimeFigureOut">
              <a:rPr lang="en-US" smtClean="0"/>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114655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D5C3A-A955-5A40-9462-01A264051331}" type="datetimeFigureOut">
              <a:rPr lang="en-US" smtClean="0"/>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130929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0D5C3A-A955-5A40-9462-01A264051331}" type="datetimeFigureOut">
              <a:rPr lang="en-US" smtClean="0"/>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347181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0D5C3A-A955-5A40-9462-01A264051331}" type="datetimeFigureOut">
              <a:rPr lang="en-US" smtClean="0"/>
              <a:t>10/26/22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139951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0D5C3A-A955-5A40-9462-01A264051331}" type="datetimeFigureOut">
              <a:rPr lang="en-US" smtClean="0"/>
              <a:t>10/26/22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423382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0D5C3A-A955-5A40-9462-01A264051331}" type="datetimeFigureOut">
              <a:rPr lang="en-US" smtClean="0"/>
              <a:t>10/26/22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285791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D5C3A-A955-5A40-9462-01A264051331}" type="datetimeFigureOut">
              <a:rPr lang="en-US" smtClean="0"/>
              <a:t>10/26/22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194006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0D5C3A-A955-5A40-9462-01A264051331}" type="datetimeFigureOut">
              <a:rPr lang="en-US" smtClean="0"/>
              <a:t>10/26/22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13765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0D5C3A-A955-5A40-9462-01A264051331}" type="datetimeFigureOut">
              <a:rPr lang="en-US" smtClean="0"/>
              <a:t>10/26/22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5CEDF-D07B-A646-93C9-6161A8EFCBF1}" type="slidenum">
              <a:rPr lang="en-US" smtClean="0"/>
              <a:t>‹#›</a:t>
            </a:fld>
            <a:endParaRPr lang="en-US"/>
          </a:p>
        </p:txBody>
      </p:sp>
    </p:spTree>
    <p:extLst>
      <p:ext uri="{BB962C8B-B14F-4D97-AF65-F5344CB8AC3E}">
        <p14:creationId xmlns:p14="http://schemas.microsoft.com/office/powerpoint/2010/main" val="249655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0D5C3A-A955-5A40-9462-01A264051331}" type="datetimeFigureOut">
              <a:rPr lang="en-US" smtClean="0"/>
              <a:t>10/26/22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95CEDF-D07B-A646-93C9-6161A8EFCBF1}" type="slidenum">
              <a:rPr lang="en-US" smtClean="0"/>
              <a:t>‹#›</a:t>
            </a:fld>
            <a:endParaRPr lang="en-US"/>
          </a:p>
        </p:txBody>
      </p:sp>
    </p:spTree>
    <p:extLst>
      <p:ext uri="{BB962C8B-B14F-4D97-AF65-F5344CB8AC3E}">
        <p14:creationId xmlns:p14="http://schemas.microsoft.com/office/powerpoint/2010/main" val="1560171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61E575F1-F3B9-074C-99C2-7CB901C9A88B}"/>
              </a:ext>
            </a:extLst>
          </p:cNvPr>
          <p:cNvPicPr>
            <a:picLocks noChangeAspect="1"/>
          </p:cNvPicPr>
          <p:nvPr/>
        </p:nvPicPr>
        <p:blipFill rotWithShape="1">
          <a:blip r:embed="rId2">
            <a:duotone>
              <a:schemeClr val="accent1">
                <a:shade val="45000"/>
                <a:satMod val="135000"/>
              </a:schemeClr>
              <a:prstClr val="white"/>
            </a:duotone>
          </a:blip>
          <a:srcRect l="9091" t="6913" b="24906"/>
          <a:stretch/>
        </p:blipFill>
        <p:spPr>
          <a:xfrm>
            <a:off x="1" y="10"/>
            <a:ext cx="12191999" cy="6857990"/>
          </a:xfrm>
          <a:prstGeom prst="rect">
            <a:avLst/>
          </a:prstGeom>
        </p:spPr>
      </p:pic>
      <p:sp>
        <p:nvSpPr>
          <p:cNvPr id="11" name="Isosceles Triangle 10">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Parallelogram 12">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B2ABC6-AD3B-2241-B8A3-D8C6DB49EDE5}"/>
              </a:ext>
            </a:extLst>
          </p:cNvPr>
          <p:cNvSpPr>
            <a:spLocks noGrp="1"/>
          </p:cNvSpPr>
          <p:nvPr>
            <p:ph type="ctrTitle"/>
          </p:nvPr>
        </p:nvSpPr>
        <p:spPr>
          <a:xfrm>
            <a:off x="4791450" y="1678665"/>
            <a:ext cx="4482553" cy="2369131"/>
          </a:xfrm>
        </p:spPr>
        <p:txBody>
          <a:bodyPr>
            <a:normAutofit/>
          </a:bodyPr>
          <a:lstStyle/>
          <a:p>
            <a:r>
              <a:rPr lang="en-US" dirty="0"/>
              <a:t>OCN 479-001</a:t>
            </a:r>
          </a:p>
        </p:txBody>
      </p:sp>
      <p:sp>
        <p:nvSpPr>
          <p:cNvPr id="6" name="Subtitle 5">
            <a:extLst>
              <a:ext uri="{FF2B5EF4-FFF2-40B4-BE49-F238E27FC236}">
                <a16:creationId xmlns:a16="http://schemas.microsoft.com/office/drawing/2014/main" id="{8B8ADBDE-950C-468F-C348-F1BC534C09E3}"/>
              </a:ext>
            </a:extLst>
          </p:cNvPr>
          <p:cNvSpPr>
            <a:spLocks noGrp="1"/>
          </p:cNvSpPr>
          <p:nvPr>
            <p:ph type="subTitle" idx="1"/>
          </p:nvPr>
        </p:nvSpPr>
        <p:spPr>
          <a:xfrm>
            <a:off x="4788276" y="4050832"/>
            <a:ext cx="4485725" cy="1096899"/>
          </a:xfrm>
        </p:spPr>
        <p:txBody>
          <a:bodyPr>
            <a:normAutofit/>
          </a:bodyPr>
          <a:lstStyle/>
          <a:p>
            <a:r>
              <a:rPr lang="en-US" dirty="0"/>
              <a:t>3D Design</a:t>
            </a:r>
          </a:p>
          <a:p>
            <a:endParaRPr lang="en-US" dirty="0"/>
          </a:p>
        </p:txBody>
      </p:sp>
      <p:sp>
        <p:nvSpPr>
          <p:cNvPr id="25"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3363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ADB5FC0-EF52-E076-B721-C379DBE80D45}"/>
              </a:ext>
            </a:extLst>
          </p:cNvPr>
          <p:cNvPicPr>
            <a:picLocks noGrp="1" noChangeAspect="1"/>
          </p:cNvPicPr>
          <p:nvPr>
            <p:ph idx="1"/>
          </p:nvPr>
        </p:nvPicPr>
        <p:blipFill>
          <a:blip r:embed="rId2"/>
          <a:stretch>
            <a:fillRect/>
          </a:stretch>
        </p:blipFill>
        <p:spPr>
          <a:xfrm>
            <a:off x="3569237" y="752807"/>
            <a:ext cx="5304172" cy="5384946"/>
          </a:xfrm>
          <a:prstGeom prst="rect">
            <a:avLst/>
          </a:prstGeom>
        </p:spPr>
      </p:pic>
    </p:spTree>
    <p:extLst>
      <p:ext uri="{BB962C8B-B14F-4D97-AF65-F5344CB8AC3E}">
        <p14:creationId xmlns:p14="http://schemas.microsoft.com/office/powerpoint/2010/main" val="96124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AF82-8C58-9A88-AEB8-085A9E4940D7}"/>
              </a:ext>
            </a:extLst>
          </p:cNvPr>
          <p:cNvSpPr>
            <a:spLocks noGrp="1"/>
          </p:cNvSpPr>
          <p:nvPr>
            <p:ph type="title"/>
          </p:nvPr>
        </p:nvSpPr>
        <p:spPr/>
        <p:txBody>
          <a:bodyPr/>
          <a:lstStyle/>
          <a:p>
            <a:r>
              <a:rPr lang="en-US" dirty="0"/>
              <a:t>What to do with 2D or 3D models</a:t>
            </a:r>
          </a:p>
        </p:txBody>
      </p:sp>
      <p:sp>
        <p:nvSpPr>
          <p:cNvPr id="3" name="Content Placeholder 2">
            <a:extLst>
              <a:ext uri="{FF2B5EF4-FFF2-40B4-BE49-F238E27FC236}">
                <a16:creationId xmlns:a16="http://schemas.microsoft.com/office/drawing/2014/main" id="{CC3C26E4-E1C7-74B2-06A4-FAD522C4E02D}"/>
              </a:ext>
            </a:extLst>
          </p:cNvPr>
          <p:cNvSpPr>
            <a:spLocks noGrp="1"/>
          </p:cNvSpPr>
          <p:nvPr>
            <p:ph idx="1"/>
          </p:nvPr>
        </p:nvSpPr>
        <p:spPr/>
        <p:txBody>
          <a:bodyPr/>
          <a:lstStyle/>
          <a:p>
            <a:r>
              <a:rPr lang="en-US" dirty="0"/>
              <a:t>Subtractive manufacturing:</a:t>
            </a:r>
          </a:p>
          <a:p>
            <a:pPr lvl="1"/>
            <a:r>
              <a:rPr lang="en-US" dirty="0"/>
              <a:t>Start with piece of stock material (solid brick/sheet/rod of material)</a:t>
            </a:r>
          </a:p>
          <a:p>
            <a:pPr lvl="1"/>
            <a:r>
              <a:rPr lang="en-US" dirty="0"/>
              <a:t>Drill, cut, lathe, sand, file, etc.</a:t>
            </a:r>
          </a:p>
          <a:p>
            <a:r>
              <a:rPr lang="en-US" dirty="0"/>
              <a:t>Additive manufacturing:</a:t>
            </a:r>
          </a:p>
          <a:p>
            <a:pPr lvl="1"/>
            <a:r>
              <a:rPr lang="en-US" dirty="0"/>
              <a:t>3D printing: start with nothing but an empty panel</a:t>
            </a:r>
          </a:p>
          <a:p>
            <a:pPr lvl="1"/>
            <a:r>
              <a:rPr lang="en-US" dirty="0"/>
              <a:t>Add filament or cure resin</a:t>
            </a:r>
          </a:p>
        </p:txBody>
      </p:sp>
    </p:spTree>
    <p:extLst>
      <p:ext uri="{BB962C8B-B14F-4D97-AF65-F5344CB8AC3E}">
        <p14:creationId xmlns:p14="http://schemas.microsoft.com/office/powerpoint/2010/main" val="55497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638D6-9D1C-E1BF-12E5-01826EB5D7DD}"/>
              </a:ext>
            </a:extLst>
          </p:cNvPr>
          <p:cNvSpPr>
            <a:spLocks noGrp="1"/>
          </p:cNvSpPr>
          <p:nvPr>
            <p:ph type="title"/>
          </p:nvPr>
        </p:nvSpPr>
        <p:spPr>
          <a:xfrm>
            <a:off x="652481" y="1382486"/>
            <a:ext cx="3547581" cy="4093028"/>
          </a:xfrm>
        </p:spPr>
        <p:txBody>
          <a:bodyPr anchor="ctr">
            <a:normAutofit/>
          </a:bodyPr>
          <a:lstStyle/>
          <a:p>
            <a:r>
              <a:rPr lang="en-US" sz="4400"/>
              <a:t>Today’s plan</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30BBFAA-C793-FE24-9A45-9F25E132F0E2}"/>
              </a:ext>
            </a:extLst>
          </p:cNvPr>
          <p:cNvGraphicFramePr>
            <a:graphicFrameLocks noGrp="1"/>
          </p:cNvGraphicFramePr>
          <p:nvPr>
            <p:ph idx="1"/>
            <p:extLst>
              <p:ext uri="{D42A27DB-BD31-4B8C-83A1-F6EECF244321}">
                <p14:modId xmlns:p14="http://schemas.microsoft.com/office/powerpoint/2010/main" val="52024066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02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35B9954-D20A-ED15-FD8D-A7ABF9124E05}"/>
              </a:ext>
            </a:extLst>
          </p:cNvPr>
          <p:cNvSpPr>
            <a:spLocks noGrp="1"/>
          </p:cNvSpPr>
          <p:nvPr>
            <p:ph type="title"/>
          </p:nvPr>
        </p:nvSpPr>
        <p:spPr>
          <a:xfrm>
            <a:off x="4974337" y="1265314"/>
            <a:ext cx="4299666" cy="3249131"/>
          </a:xfrm>
        </p:spPr>
        <p:txBody>
          <a:bodyPr vert="horz" lIns="91440" tIns="45720" rIns="91440" bIns="45720" rtlCol="0" anchor="b">
            <a:normAutofit/>
          </a:bodyPr>
          <a:lstStyle/>
          <a:p>
            <a:pPr>
              <a:lnSpc>
                <a:spcPct val="90000"/>
              </a:lnSpc>
            </a:pPr>
            <a:r>
              <a:rPr lang="en-US" sz="5400" kern="1200" dirty="0">
                <a:solidFill>
                  <a:schemeClr val="accent1"/>
                </a:solidFill>
                <a:latin typeface="+mj-lt"/>
                <a:ea typeface="+mj-ea"/>
                <a:cs typeface="+mj-cs"/>
              </a:rPr>
              <a:t>Rest of semester plan/check-in</a:t>
            </a:r>
          </a:p>
        </p:txBody>
      </p:sp>
      <p:sp>
        <p:nvSpPr>
          <p:cNvPr id="38" name="Isosceles Triangle 37">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3" name="Graphic 22" descr="Monthly calendar">
            <a:extLst>
              <a:ext uri="{FF2B5EF4-FFF2-40B4-BE49-F238E27FC236}">
                <a16:creationId xmlns:a16="http://schemas.microsoft.com/office/drawing/2014/main" id="{F60E667B-A8DE-8F97-05D9-4101BEE4CC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532846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E6F8-DCBE-0993-17E0-8C76098AE1B6}"/>
              </a:ext>
            </a:extLst>
          </p:cNvPr>
          <p:cNvSpPr>
            <a:spLocks noGrp="1"/>
          </p:cNvSpPr>
          <p:nvPr>
            <p:ph type="title"/>
          </p:nvPr>
        </p:nvSpPr>
        <p:spPr/>
        <p:txBody>
          <a:bodyPr/>
          <a:lstStyle/>
          <a:p>
            <a:r>
              <a:rPr lang="en-US" dirty="0"/>
              <a:t>Check in/plan</a:t>
            </a:r>
          </a:p>
        </p:txBody>
      </p:sp>
      <p:sp>
        <p:nvSpPr>
          <p:cNvPr id="3" name="Content Placeholder 2">
            <a:extLst>
              <a:ext uri="{FF2B5EF4-FFF2-40B4-BE49-F238E27FC236}">
                <a16:creationId xmlns:a16="http://schemas.microsoft.com/office/drawing/2014/main" id="{F844365B-ABF8-A762-164B-64D5612F62B3}"/>
              </a:ext>
            </a:extLst>
          </p:cNvPr>
          <p:cNvSpPr>
            <a:spLocks noGrp="1"/>
          </p:cNvSpPr>
          <p:nvPr>
            <p:ph idx="1"/>
          </p:nvPr>
        </p:nvSpPr>
        <p:spPr/>
        <p:txBody>
          <a:bodyPr>
            <a:normAutofit/>
          </a:bodyPr>
          <a:lstStyle/>
          <a:p>
            <a:r>
              <a:rPr lang="en-US" dirty="0"/>
              <a:t>How was last week’s Blue Economy/Innovation &amp; Commercialization class?</a:t>
            </a:r>
          </a:p>
          <a:p>
            <a:r>
              <a:rPr lang="en-US" dirty="0"/>
              <a:t>3 more classes before fieldwork. 1 of those should be final assembly and dock testing. So today and next week for final design!!!</a:t>
            </a:r>
          </a:p>
          <a:p>
            <a:r>
              <a:rPr lang="en-US" dirty="0"/>
              <a:t>Progress—everyone is doing well, but going to be extremely tight with field plans. Make sure if you are not your group’s coding leader that you find other work to stay busy.</a:t>
            </a:r>
          </a:p>
          <a:p>
            <a:r>
              <a:rPr lang="en-US" dirty="0"/>
              <a:t>Final reports need some data—doesn’t have to be final, successful instrument, but has to have something. Talk with your team about how you will ensure inclusion of data in your final presentation and continuity report.</a:t>
            </a:r>
          </a:p>
        </p:txBody>
      </p:sp>
    </p:spTree>
    <p:extLst>
      <p:ext uri="{BB962C8B-B14F-4D97-AF65-F5344CB8AC3E}">
        <p14:creationId xmlns:p14="http://schemas.microsoft.com/office/powerpoint/2010/main" val="127724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103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Isosceles Triangle 103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Isosceles Triangle 104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3D Design Software | Tools &amp; Free Resources | Autodesk">
            <a:extLst>
              <a:ext uri="{FF2B5EF4-FFF2-40B4-BE49-F238E27FC236}">
                <a16:creationId xmlns:a16="http://schemas.microsoft.com/office/drawing/2014/main" id="{29C79574-F16E-0655-28DB-54E6206352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11"/>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5" name="Parallelogram 1044">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47" name="Straight Connector 1046">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9" name="Straight Connector 1048">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51"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3"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5" name="Isosceles Triangle 1054">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0E6D663-86B6-8500-9306-CA08819DAA1B}"/>
              </a:ext>
            </a:extLst>
          </p:cNvPr>
          <p:cNvSpPr>
            <a:spLocks noGrp="1"/>
          </p:cNvSpPr>
          <p:nvPr>
            <p:ph type="title"/>
          </p:nvPr>
        </p:nvSpPr>
        <p:spPr>
          <a:xfrm>
            <a:off x="4704200" y="1678665"/>
            <a:ext cx="4569803" cy="2369131"/>
          </a:xfrm>
        </p:spPr>
        <p:txBody>
          <a:bodyPr vert="horz" lIns="91440" tIns="45720" rIns="91440" bIns="45720" rtlCol="0" anchor="b">
            <a:normAutofit/>
          </a:bodyPr>
          <a:lstStyle/>
          <a:p>
            <a:pPr algn="r"/>
            <a:r>
              <a:rPr lang="en-US" sz="5400"/>
              <a:t>Today’s topic</a:t>
            </a:r>
          </a:p>
        </p:txBody>
      </p:sp>
      <p:sp>
        <p:nvSpPr>
          <p:cNvPr id="3" name="Content Placeholder 2">
            <a:extLst>
              <a:ext uri="{FF2B5EF4-FFF2-40B4-BE49-F238E27FC236}">
                <a16:creationId xmlns:a16="http://schemas.microsoft.com/office/drawing/2014/main" id="{5D1FCAB7-40AA-F2B3-81CC-678EF6FC21A7}"/>
              </a:ext>
            </a:extLst>
          </p:cNvPr>
          <p:cNvSpPr>
            <a:spLocks noGrp="1"/>
          </p:cNvSpPr>
          <p:nvPr>
            <p:ph type="body" idx="1"/>
          </p:nvPr>
        </p:nvSpPr>
        <p:spPr>
          <a:xfrm>
            <a:off x="4700964" y="4050832"/>
            <a:ext cx="4573037" cy="1096899"/>
          </a:xfrm>
        </p:spPr>
        <p:txBody>
          <a:bodyPr vert="horz" lIns="91440" tIns="45720" rIns="91440" bIns="45720" rtlCol="0" anchor="t">
            <a:normAutofit/>
          </a:bodyPr>
          <a:lstStyle/>
          <a:p>
            <a:pPr algn="r"/>
            <a:r>
              <a:rPr lang="en-US" sz="1800">
                <a:solidFill>
                  <a:schemeClr val="bg1"/>
                </a:solidFill>
              </a:rPr>
              <a:t>3D Design</a:t>
            </a:r>
          </a:p>
        </p:txBody>
      </p:sp>
      <p:sp>
        <p:nvSpPr>
          <p:cNvPr id="1057"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9"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1"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3" name="Isosceles Triangle 1062">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307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4E096-D50B-23EF-33E2-586B72399A9D}"/>
              </a:ext>
            </a:extLst>
          </p:cNvPr>
          <p:cNvSpPr>
            <a:spLocks noGrp="1"/>
          </p:cNvSpPr>
          <p:nvPr>
            <p:ph type="title"/>
          </p:nvPr>
        </p:nvSpPr>
        <p:spPr>
          <a:xfrm>
            <a:off x="652481" y="1382486"/>
            <a:ext cx="3547581" cy="4093028"/>
          </a:xfrm>
        </p:spPr>
        <p:txBody>
          <a:bodyPr anchor="ctr">
            <a:normAutofit/>
          </a:bodyPr>
          <a:lstStyle/>
          <a:p>
            <a:r>
              <a:rPr lang="en-US" sz="4400"/>
              <a:t>3D Design</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616C20A-DA1A-7BEB-24E3-7F17513A3AC7}"/>
              </a:ext>
            </a:extLst>
          </p:cNvPr>
          <p:cNvGraphicFramePr>
            <a:graphicFrameLocks noGrp="1"/>
          </p:cNvGraphicFramePr>
          <p:nvPr>
            <p:ph idx="1"/>
            <p:extLst>
              <p:ext uri="{D42A27DB-BD31-4B8C-83A1-F6EECF244321}">
                <p14:modId xmlns:p14="http://schemas.microsoft.com/office/powerpoint/2010/main" val="87227646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65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41A0-9CAD-A560-4938-79382CC2447D}"/>
              </a:ext>
            </a:extLst>
          </p:cNvPr>
          <p:cNvSpPr>
            <a:spLocks noGrp="1"/>
          </p:cNvSpPr>
          <p:nvPr>
            <p:ph type="title"/>
          </p:nvPr>
        </p:nvSpPr>
        <p:spPr>
          <a:xfrm>
            <a:off x="677334" y="609600"/>
            <a:ext cx="8596668" cy="1320800"/>
          </a:xfrm>
        </p:spPr>
        <p:txBody>
          <a:bodyPr>
            <a:normAutofit/>
          </a:bodyPr>
          <a:lstStyle/>
          <a:p>
            <a:r>
              <a:rPr lang="en-US"/>
              <a:t>3D Design Process</a:t>
            </a:r>
            <a:endParaRPr lang="en-US" dirty="0"/>
          </a:p>
        </p:txBody>
      </p:sp>
      <p:graphicFrame>
        <p:nvGraphicFramePr>
          <p:cNvPr id="7" name="Content Placeholder 2">
            <a:extLst>
              <a:ext uri="{FF2B5EF4-FFF2-40B4-BE49-F238E27FC236}">
                <a16:creationId xmlns:a16="http://schemas.microsoft.com/office/drawing/2014/main" id="{F103C8FE-BB58-EC2F-7509-0557373E6515}"/>
              </a:ext>
            </a:extLst>
          </p:cNvPr>
          <p:cNvGraphicFramePr/>
          <p:nvPr>
            <p:extLst>
              <p:ext uri="{D42A27DB-BD31-4B8C-83A1-F6EECF244321}">
                <p14:modId xmlns:p14="http://schemas.microsoft.com/office/powerpoint/2010/main" val="971249849"/>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U-Turn Arrow 3">
            <a:extLst>
              <a:ext uri="{FF2B5EF4-FFF2-40B4-BE49-F238E27FC236}">
                <a16:creationId xmlns:a16="http://schemas.microsoft.com/office/drawing/2014/main" id="{0DE3DC6D-956B-75BB-B1F3-E0A4AD39A61A}"/>
              </a:ext>
            </a:extLst>
          </p:cNvPr>
          <p:cNvSpPr/>
          <p:nvPr/>
        </p:nvSpPr>
        <p:spPr>
          <a:xfrm flipH="1">
            <a:off x="1520574" y="1397000"/>
            <a:ext cx="6688477" cy="53340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7992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1017-818A-F9EB-B0F8-3024097CCD33}"/>
              </a:ext>
            </a:extLst>
          </p:cNvPr>
          <p:cNvSpPr>
            <a:spLocks noGrp="1"/>
          </p:cNvSpPr>
          <p:nvPr>
            <p:ph type="title"/>
          </p:nvPr>
        </p:nvSpPr>
        <p:spPr/>
        <p:txBody>
          <a:bodyPr/>
          <a:lstStyle/>
          <a:p>
            <a:r>
              <a:rPr lang="en-US" dirty="0"/>
              <a:t>Fusion 360</a:t>
            </a:r>
          </a:p>
        </p:txBody>
      </p:sp>
      <p:pic>
        <p:nvPicPr>
          <p:cNvPr id="7" name="Picture 6">
            <a:extLst>
              <a:ext uri="{FF2B5EF4-FFF2-40B4-BE49-F238E27FC236}">
                <a16:creationId xmlns:a16="http://schemas.microsoft.com/office/drawing/2014/main" id="{0A35978B-46B5-88DB-04F5-7E527F6FE6A3}"/>
              </a:ext>
            </a:extLst>
          </p:cNvPr>
          <p:cNvPicPr>
            <a:picLocks noChangeAspect="1"/>
          </p:cNvPicPr>
          <p:nvPr/>
        </p:nvPicPr>
        <p:blipFill>
          <a:blip r:embed="rId2"/>
          <a:stretch>
            <a:fillRect/>
          </a:stretch>
        </p:blipFill>
        <p:spPr>
          <a:xfrm>
            <a:off x="1683185" y="1270000"/>
            <a:ext cx="8825630" cy="5498834"/>
          </a:xfrm>
          <a:prstGeom prst="rect">
            <a:avLst/>
          </a:prstGeom>
        </p:spPr>
      </p:pic>
    </p:spTree>
    <p:extLst>
      <p:ext uri="{BB962C8B-B14F-4D97-AF65-F5344CB8AC3E}">
        <p14:creationId xmlns:p14="http://schemas.microsoft.com/office/powerpoint/2010/main" val="108845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CE66DAB-3F11-3451-CBBF-06049E7B954E}"/>
              </a:ext>
            </a:extLst>
          </p:cNvPr>
          <p:cNvPicPr>
            <a:picLocks noGrp="1" noChangeAspect="1"/>
          </p:cNvPicPr>
          <p:nvPr>
            <p:ph idx="1"/>
          </p:nvPr>
        </p:nvPicPr>
        <p:blipFill>
          <a:blip r:embed="rId2"/>
          <a:stretch>
            <a:fillRect/>
          </a:stretch>
        </p:blipFill>
        <p:spPr>
          <a:xfrm>
            <a:off x="1126309" y="1202832"/>
            <a:ext cx="9941259" cy="4448710"/>
          </a:xfrm>
          <a:prstGeom prst="rect">
            <a:avLst/>
          </a:prstGeom>
        </p:spPr>
      </p:pic>
    </p:spTree>
    <p:extLst>
      <p:ext uri="{BB962C8B-B14F-4D97-AF65-F5344CB8AC3E}">
        <p14:creationId xmlns:p14="http://schemas.microsoft.com/office/powerpoint/2010/main" val="8482599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{7868AD6E-CAC0-3943-9D4B-686B492674D5}tf10001060</Template>
  <TotalTime>4584</TotalTime>
  <Words>302</Words>
  <Application>Microsoft Macintosh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OCN 479-001</vt:lpstr>
      <vt:lpstr>Today’s plan</vt:lpstr>
      <vt:lpstr>Rest of semester plan/check-in</vt:lpstr>
      <vt:lpstr>Check in/plan</vt:lpstr>
      <vt:lpstr>Today’s topic</vt:lpstr>
      <vt:lpstr>3D Design</vt:lpstr>
      <vt:lpstr>3D Design Process</vt:lpstr>
      <vt:lpstr>Fusion 360</vt:lpstr>
      <vt:lpstr>PowerPoint Presentation</vt:lpstr>
      <vt:lpstr>PowerPoint Presentation</vt:lpstr>
      <vt:lpstr>What to do with 2D or 3D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OCN 150-801</dc:title>
  <dc:creator>Bresnahan, Philip  J.</dc:creator>
  <cp:lastModifiedBy>Bresnahan, Philip  J.</cp:lastModifiedBy>
  <cp:revision>99</cp:revision>
  <cp:lastPrinted>2020-08-18T14:15:45Z</cp:lastPrinted>
  <dcterms:created xsi:type="dcterms:W3CDTF">2020-08-17T21:29:48Z</dcterms:created>
  <dcterms:modified xsi:type="dcterms:W3CDTF">2022-10-27T17:12:48Z</dcterms:modified>
</cp:coreProperties>
</file>