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60" r:id="rId3"/>
    <p:sldId id="259" r:id="rId4"/>
    <p:sldId id="258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7"/>
    <p:restoredTop sz="96143"/>
  </p:normalViewPr>
  <p:slideViewPr>
    <p:cSldViewPr snapToGrid="0" snapToObjects="1">
      <p:cViewPr varScale="1">
        <p:scale>
          <a:sx n="128" d="100"/>
          <a:sy n="128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253810-8BDA-4890-A6AB-B4080F83E0A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7D37B7D-AB48-494A-AA71-C45B65B5CFCE}">
      <dgm:prSet/>
      <dgm:spPr/>
      <dgm:t>
        <a:bodyPr/>
        <a:lstStyle/>
        <a:p>
          <a:r>
            <a:rPr lang="en-US"/>
            <a:t>Presentations</a:t>
          </a:r>
        </a:p>
      </dgm:t>
    </dgm:pt>
    <dgm:pt modelId="{4A060CDC-01BE-4639-AD70-5F968B0CC889}" type="parTrans" cxnId="{F9B6DA4A-67F8-4813-9B0D-7B0D4867ACBD}">
      <dgm:prSet/>
      <dgm:spPr/>
      <dgm:t>
        <a:bodyPr/>
        <a:lstStyle/>
        <a:p>
          <a:endParaRPr lang="en-US"/>
        </a:p>
      </dgm:t>
    </dgm:pt>
    <dgm:pt modelId="{885BEA8D-D7CD-4013-A796-C10C582EE328}" type="sibTrans" cxnId="{F9B6DA4A-67F8-4813-9B0D-7B0D4867ACBD}">
      <dgm:prSet/>
      <dgm:spPr/>
      <dgm:t>
        <a:bodyPr/>
        <a:lstStyle/>
        <a:p>
          <a:endParaRPr lang="en-US"/>
        </a:p>
      </dgm:t>
    </dgm:pt>
    <dgm:pt modelId="{94416122-3836-4CC4-8E02-4F81A66A6314}">
      <dgm:prSet/>
      <dgm:spPr/>
      <dgm:t>
        <a:bodyPr/>
        <a:lstStyle/>
        <a:p>
          <a:r>
            <a:rPr lang="en-US" dirty="0"/>
            <a:t>Review issues from first two labs</a:t>
          </a:r>
        </a:p>
      </dgm:t>
    </dgm:pt>
    <dgm:pt modelId="{2B0F529E-EF6A-4C46-B78A-5FCABC4DA0F8}" type="parTrans" cxnId="{A970B366-0DF2-419E-BD4B-FA91CC7EA20A}">
      <dgm:prSet/>
      <dgm:spPr/>
      <dgm:t>
        <a:bodyPr/>
        <a:lstStyle/>
        <a:p>
          <a:endParaRPr lang="en-US"/>
        </a:p>
      </dgm:t>
    </dgm:pt>
    <dgm:pt modelId="{44161273-2DC5-43EE-BD6A-4DD8E1A16879}" type="sibTrans" cxnId="{A970B366-0DF2-419E-BD4B-FA91CC7EA20A}">
      <dgm:prSet/>
      <dgm:spPr/>
      <dgm:t>
        <a:bodyPr/>
        <a:lstStyle/>
        <a:p>
          <a:endParaRPr lang="en-US"/>
        </a:p>
      </dgm:t>
    </dgm:pt>
    <dgm:pt modelId="{DE2688C8-E0DE-48BD-AA97-DACCDEE61D3E}">
      <dgm:prSet/>
      <dgm:spPr/>
      <dgm:t>
        <a:bodyPr/>
        <a:lstStyle/>
        <a:p>
          <a:r>
            <a:rPr lang="en-US" dirty="0"/>
            <a:t>Complete third lab</a:t>
          </a:r>
        </a:p>
      </dgm:t>
    </dgm:pt>
    <dgm:pt modelId="{C363977B-5163-4971-BC16-231729046CC5}" type="parTrans" cxnId="{869A8D15-78ED-4354-B4CD-C542A885D913}">
      <dgm:prSet/>
      <dgm:spPr/>
      <dgm:t>
        <a:bodyPr/>
        <a:lstStyle/>
        <a:p>
          <a:endParaRPr lang="en-US"/>
        </a:p>
      </dgm:t>
    </dgm:pt>
    <dgm:pt modelId="{31859F67-66B2-4E34-823F-A0E6678BAACE}" type="sibTrans" cxnId="{869A8D15-78ED-4354-B4CD-C542A885D913}">
      <dgm:prSet/>
      <dgm:spPr/>
      <dgm:t>
        <a:bodyPr/>
        <a:lstStyle/>
        <a:p>
          <a:endParaRPr lang="en-US"/>
        </a:p>
      </dgm:t>
    </dgm:pt>
    <dgm:pt modelId="{5F6E6DCF-A864-46AD-80F0-F73F9D15C94F}" type="pres">
      <dgm:prSet presAssocID="{44253810-8BDA-4890-A6AB-B4080F83E0AB}" presName="root" presStyleCnt="0">
        <dgm:presLayoutVars>
          <dgm:dir/>
          <dgm:resizeHandles val="exact"/>
        </dgm:presLayoutVars>
      </dgm:prSet>
      <dgm:spPr/>
    </dgm:pt>
    <dgm:pt modelId="{1437064C-C0D4-42F3-AE98-1E407BE9D454}" type="pres">
      <dgm:prSet presAssocID="{17D37B7D-AB48-494A-AA71-C45B65B5CFCE}" presName="compNode" presStyleCnt="0"/>
      <dgm:spPr/>
    </dgm:pt>
    <dgm:pt modelId="{3D430581-D146-40B4-B440-819A18107163}" type="pres">
      <dgm:prSet presAssocID="{17D37B7D-AB48-494A-AA71-C45B65B5CFCE}" presName="bgRect" presStyleLbl="bgShp" presStyleIdx="0" presStyleCnt="3"/>
      <dgm:spPr/>
    </dgm:pt>
    <dgm:pt modelId="{90FB9567-95DD-4229-B491-FED06F8892CA}" type="pres">
      <dgm:prSet presAssocID="{17D37B7D-AB48-494A-AA71-C45B65B5CFC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66203259-B3FD-4895-9667-0FEE467992C9}" type="pres">
      <dgm:prSet presAssocID="{17D37B7D-AB48-494A-AA71-C45B65B5CFCE}" presName="spaceRect" presStyleCnt="0"/>
      <dgm:spPr/>
    </dgm:pt>
    <dgm:pt modelId="{4E5D4251-0280-4232-AEF8-A638E72AEBA8}" type="pres">
      <dgm:prSet presAssocID="{17D37B7D-AB48-494A-AA71-C45B65B5CFCE}" presName="parTx" presStyleLbl="revTx" presStyleIdx="0" presStyleCnt="3">
        <dgm:presLayoutVars>
          <dgm:chMax val="0"/>
          <dgm:chPref val="0"/>
        </dgm:presLayoutVars>
      </dgm:prSet>
      <dgm:spPr/>
    </dgm:pt>
    <dgm:pt modelId="{1969B499-E4A8-4C86-8B9B-8A70D6470181}" type="pres">
      <dgm:prSet presAssocID="{885BEA8D-D7CD-4013-A796-C10C582EE328}" presName="sibTrans" presStyleCnt="0"/>
      <dgm:spPr/>
    </dgm:pt>
    <dgm:pt modelId="{FB3DE282-176D-4428-B383-4EF078D4D397}" type="pres">
      <dgm:prSet presAssocID="{94416122-3836-4CC4-8E02-4F81A66A6314}" presName="compNode" presStyleCnt="0"/>
      <dgm:spPr/>
    </dgm:pt>
    <dgm:pt modelId="{2AD8A881-3060-44D8-A80B-4BFBB60E3A4C}" type="pres">
      <dgm:prSet presAssocID="{94416122-3836-4CC4-8E02-4F81A66A6314}" presName="bgRect" presStyleLbl="bgShp" presStyleIdx="1" presStyleCnt="3"/>
      <dgm:spPr/>
    </dgm:pt>
    <dgm:pt modelId="{9D3B4D98-EDBB-4AD3-B460-458B41345201}" type="pres">
      <dgm:prSet presAssocID="{94416122-3836-4CC4-8E02-4F81A66A631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06351E1-5006-4B18-993F-318824F56844}" type="pres">
      <dgm:prSet presAssocID="{94416122-3836-4CC4-8E02-4F81A66A6314}" presName="spaceRect" presStyleCnt="0"/>
      <dgm:spPr/>
    </dgm:pt>
    <dgm:pt modelId="{4EE866C1-79DA-4F31-8A06-38C068669DD1}" type="pres">
      <dgm:prSet presAssocID="{94416122-3836-4CC4-8E02-4F81A66A6314}" presName="parTx" presStyleLbl="revTx" presStyleIdx="1" presStyleCnt="3">
        <dgm:presLayoutVars>
          <dgm:chMax val="0"/>
          <dgm:chPref val="0"/>
        </dgm:presLayoutVars>
      </dgm:prSet>
      <dgm:spPr/>
    </dgm:pt>
    <dgm:pt modelId="{5B11B7F9-1499-4341-B4B8-3A6A812FE2F8}" type="pres">
      <dgm:prSet presAssocID="{44161273-2DC5-43EE-BD6A-4DD8E1A16879}" presName="sibTrans" presStyleCnt="0"/>
      <dgm:spPr/>
    </dgm:pt>
    <dgm:pt modelId="{2E430E43-1D4D-46FE-90A2-BB08166E76A9}" type="pres">
      <dgm:prSet presAssocID="{DE2688C8-E0DE-48BD-AA97-DACCDEE61D3E}" presName="compNode" presStyleCnt="0"/>
      <dgm:spPr/>
    </dgm:pt>
    <dgm:pt modelId="{97E6A3BE-A131-412D-AF9A-39CD29F54CB3}" type="pres">
      <dgm:prSet presAssocID="{DE2688C8-E0DE-48BD-AA97-DACCDEE61D3E}" presName="bgRect" presStyleLbl="bgShp" presStyleIdx="2" presStyleCnt="3"/>
      <dgm:spPr/>
    </dgm:pt>
    <dgm:pt modelId="{C86F8E98-948D-4409-AA6F-444440ADD01C}" type="pres">
      <dgm:prSet presAssocID="{DE2688C8-E0DE-48BD-AA97-DACCDEE61D3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FE86F081-4718-46A1-BCF7-790B33E5B276}" type="pres">
      <dgm:prSet presAssocID="{DE2688C8-E0DE-48BD-AA97-DACCDEE61D3E}" presName="spaceRect" presStyleCnt="0"/>
      <dgm:spPr/>
    </dgm:pt>
    <dgm:pt modelId="{317B1099-CFC9-49F8-9401-24716FFAABEF}" type="pres">
      <dgm:prSet presAssocID="{DE2688C8-E0DE-48BD-AA97-DACCDEE61D3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69A8D15-78ED-4354-B4CD-C542A885D913}" srcId="{44253810-8BDA-4890-A6AB-B4080F83E0AB}" destId="{DE2688C8-E0DE-48BD-AA97-DACCDEE61D3E}" srcOrd="2" destOrd="0" parTransId="{C363977B-5163-4971-BC16-231729046CC5}" sibTransId="{31859F67-66B2-4E34-823F-A0E6678BAACE}"/>
    <dgm:cxn modelId="{D83D3A48-A973-477F-B193-E7ECB3540915}" type="presOf" srcId="{94416122-3836-4CC4-8E02-4F81A66A6314}" destId="{4EE866C1-79DA-4F31-8A06-38C068669DD1}" srcOrd="0" destOrd="0" presId="urn:microsoft.com/office/officeart/2018/2/layout/IconVerticalSolidList"/>
    <dgm:cxn modelId="{F9B6DA4A-67F8-4813-9B0D-7B0D4867ACBD}" srcId="{44253810-8BDA-4890-A6AB-B4080F83E0AB}" destId="{17D37B7D-AB48-494A-AA71-C45B65B5CFCE}" srcOrd="0" destOrd="0" parTransId="{4A060CDC-01BE-4639-AD70-5F968B0CC889}" sibTransId="{885BEA8D-D7CD-4013-A796-C10C582EE328}"/>
    <dgm:cxn modelId="{A970B366-0DF2-419E-BD4B-FA91CC7EA20A}" srcId="{44253810-8BDA-4890-A6AB-B4080F83E0AB}" destId="{94416122-3836-4CC4-8E02-4F81A66A6314}" srcOrd="1" destOrd="0" parTransId="{2B0F529E-EF6A-4C46-B78A-5FCABC4DA0F8}" sibTransId="{44161273-2DC5-43EE-BD6A-4DD8E1A16879}"/>
    <dgm:cxn modelId="{9AEAE68F-ABF5-43C0-BE5B-3C9525316A19}" type="presOf" srcId="{17D37B7D-AB48-494A-AA71-C45B65B5CFCE}" destId="{4E5D4251-0280-4232-AEF8-A638E72AEBA8}" srcOrd="0" destOrd="0" presId="urn:microsoft.com/office/officeart/2018/2/layout/IconVerticalSolidList"/>
    <dgm:cxn modelId="{FBBCABB1-B649-4096-A16D-DAF906BADB32}" type="presOf" srcId="{DE2688C8-E0DE-48BD-AA97-DACCDEE61D3E}" destId="{317B1099-CFC9-49F8-9401-24716FFAABEF}" srcOrd="0" destOrd="0" presId="urn:microsoft.com/office/officeart/2018/2/layout/IconVerticalSolidList"/>
    <dgm:cxn modelId="{730C66CB-0CDB-4C7E-9551-7055079C056A}" type="presOf" srcId="{44253810-8BDA-4890-A6AB-B4080F83E0AB}" destId="{5F6E6DCF-A864-46AD-80F0-F73F9D15C94F}" srcOrd="0" destOrd="0" presId="urn:microsoft.com/office/officeart/2018/2/layout/IconVerticalSolidList"/>
    <dgm:cxn modelId="{A5B076AC-AE5B-48DC-B2EF-B5EE69079A4A}" type="presParOf" srcId="{5F6E6DCF-A864-46AD-80F0-F73F9D15C94F}" destId="{1437064C-C0D4-42F3-AE98-1E407BE9D454}" srcOrd="0" destOrd="0" presId="urn:microsoft.com/office/officeart/2018/2/layout/IconVerticalSolidList"/>
    <dgm:cxn modelId="{551433DC-0C6A-42D4-848B-A3B28E51E5E1}" type="presParOf" srcId="{1437064C-C0D4-42F3-AE98-1E407BE9D454}" destId="{3D430581-D146-40B4-B440-819A18107163}" srcOrd="0" destOrd="0" presId="urn:microsoft.com/office/officeart/2018/2/layout/IconVerticalSolidList"/>
    <dgm:cxn modelId="{27B6849E-CD3C-4F6D-A924-BB3B1E873382}" type="presParOf" srcId="{1437064C-C0D4-42F3-AE98-1E407BE9D454}" destId="{90FB9567-95DD-4229-B491-FED06F8892CA}" srcOrd="1" destOrd="0" presId="urn:microsoft.com/office/officeart/2018/2/layout/IconVerticalSolidList"/>
    <dgm:cxn modelId="{3E53F716-1B35-436E-A510-4D19C3A379AF}" type="presParOf" srcId="{1437064C-C0D4-42F3-AE98-1E407BE9D454}" destId="{66203259-B3FD-4895-9667-0FEE467992C9}" srcOrd="2" destOrd="0" presId="urn:microsoft.com/office/officeart/2018/2/layout/IconVerticalSolidList"/>
    <dgm:cxn modelId="{F3695033-2C64-4DDF-8309-EFFB854E8D6C}" type="presParOf" srcId="{1437064C-C0D4-42F3-AE98-1E407BE9D454}" destId="{4E5D4251-0280-4232-AEF8-A638E72AEBA8}" srcOrd="3" destOrd="0" presId="urn:microsoft.com/office/officeart/2018/2/layout/IconVerticalSolidList"/>
    <dgm:cxn modelId="{3559BB01-7775-4B87-BFDA-3E9A4E9EED5E}" type="presParOf" srcId="{5F6E6DCF-A864-46AD-80F0-F73F9D15C94F}" destId="{1969B499-E4A8-4C86-8B9B-8A70D6470181}" srcOrd="1" destOrd="0" presId="urn:microsoft.com/office/officeart/2018/2/layout/IconVerticalSolidList"/>
    <dgm:cxn modelId="{2608134D-AA44-45CC-B962-70740B0B800A}" type="presParOf" srcId="{5F6E6DCF-A864-46AD-80F0-F73F9D15C94F}" destId="{FB3DE282-176D-4428-B383-4EF078D4D397}" srcOrd="2" destOrd="0" presId="urn:microsoft.com/office/officeart/2018/2/layout/IconVerticalSolidList"/>
    <dgm:cxn modelId="{91F2513C-C7D9-48EE-B070-1B0016A10B9E}" type="presParOf" srcId="{FB3DE282-176D-4428-B383-4EF078D4D397}" destId="{2AD8A881-3060-44D8-A80B-4BFBB60E3A4C}" srcOrd="0" destOrd="0" presId="urn:microsoft.com/office/officeart/2018/2/layout/IconVerticalSolidList"/>
    <dgm:cxn modelId="{82266A2A-CB0F-4D50-A43E-D9D8ED1CE042}" type="presParOf" srcId="{FB3DE282-176D-4428-B383-4EF078D4D397}" destId="{9D3B4D98-EDBB-4AD3-B460-458B41345201}" srcOrd="1" destOrd="0" presId="urn:microsoft.com/office/officeart/2018/2/layout/IconVerticalSolidList"/>
    <dgm:cxn modelId="{962B073F-3E91-4229-927B-77E378AD94F8}" type="presParOf" srcId="{FB3DE282-176D-4428-B383-4EF078D4D397}" destId="{C06351E1-5006-4B18-993F-318824F56844}" srcOrd="2" destOrd="0" presId="urn:microsoft.com/office/officeart/2018/2/layout/IconVerticalSolidList"/>
    <dgm:cxn modelId="{3D72BE2A-3C68-4129-AA5F-3ED47036FCC5}" type="presParOf" srcId="{FB3DE282-176D-4428-B383-4EF078D4D397}" destId="{4EE866C1-79DA-4F31-8A06-38C068669DD1}" srcOrd="3" destOrd="0" presId="urn:microsoft.com/office/officeart/2018/2/layout/IconVerticalSolidList"/>
    <dgm:cxn modelId="{EA810DA5-706D-4EAD-A9AA-EF2A893EF6F6}" type="presParOf" srcId="{5F6E6DCF-A864-46AD-80F0-F73F9D15C94F}" destId="{5B11B7F9-1499-4341-B4B8-3A6A812FE2F8}" srcOrd="3" destOrd="0" presId="urn:microsoft.com/office/officeart/2018/2/layout/IconVerticalSolidList"/>
    <dgm:cxn modelId="{FF607794-D674-4B7B-B8F5-68B1DEF44E30}" type="presParOf" srcId="{5F6E6DCF-A864-46AD-80F0-F73F9D15C94F}" destId="{2E430E43-1D4D-46FE-90A2-BB08166E76A9}" srcOrd="4" destOrd="0" presId="urn:microsoft.com/office/officeart/2018/2/layout/IconVerticalSolidList"/>
    <dgm:cxn modelId="{41BD4DCA-D274-4D81-8108-D8862735474F}" type="presParOf" srcId="{2E430E43-1D4D-46FE-90A2-BB08166E76A9}" destId="{97E6A3BE-A131-412D-AF9A-39CD29F54CB3}" srcOrd="0" destOrd="0" presId="urn:microsoft.com/office/officeart/2018/2/layout/IconVerticalSolidList"/>
    <dgm:cxn modelId="{B3ECFCD9-033F-4659-A231-197DD0E644A9}" type="presParOf" srcId="{2E430E43-1D4D-46FE-90A2-BB08166E76A9}" destId="{C86F8E98-948D-4409-AA6F-444440ADD01C}" srcOrd="1" destOrd="0" presId="urn:microsoft.com/office/officeart/2018/2/layout/IconVerticalSolidList"/>
    <dgm:cxn modelId="{3E25FEA1-A834-4B2A-88F6-5EA878405C2C}" type="presParOf" srcId="{2E430E43-1D4D-46FE-90A2-BB08166E76A9}" destId="{FE86F081-4718-46A1-BCF7-790B33E5B276}" srcOrd="2" destOrd="0" presId="urn:microsoft.com/office/officeart/2018/2/layout/IconVerticalSolidList"/>
    <dgm:cxn modelId="{0EBEC27D-90C5-4C75-B59C-0F2488F6C614}" type="presParOf" srcId="{2E430E43-1D4D-46FE-90A2-BB08166E76A9}" destId="{317B1099-CFC9-49F8-9401-24716FFAABE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F873BD-64B0-485D-AF40-C841A702F467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8A90C52-1218-4DD3-8A8D-EB52B32B501F}">
      <dgm:prSet/>
      <dgm:spPr/>
      <dgm:t>
        <a:bodyPr/>
        <a:lstStyle/>
        <a:p>
          <a:r>
            <a:rPr lang="en-US" dirty="0"/>
            <a:t>Familiarize yourself with cutting-edge coastal technologies and data streams</a:t>
          </a:r>
        </a:p>
      </dgm:t>
    </dgm:pt>
    <dgm:pt modelId="{537B386D-9087-47B6-8C8E-A8943BE379A9}" type="parTrans" cxnId="{5784472B-70F6-42CB-AE02-3946A6A78AC3}">
      <dgm:prSet/>
      <dgm:spPr/>
      <dgm:t>
        <a:bodyPr/>
        <a:lstStyle/>
        <a:p>
          <a:endParaRPr lang="en-US"/>
        </a:p>
      </dgm:t>
    </dgm:pt>
    <dgm:pt modelId="{96D6EBE7-6BE8-48B7-B43A-EC5D229F088C}" type="sibTrans" cxnId="{5784472B-70F6-42CB-AE02-3946A6A78AC3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38F687E3-EE38-477B-9E8F-290907EE89D3}">
      <dgm:prSet/>
      <dgm:spPr/>
      <dgm:t>
        <a:bodyPr/>
        <a:lstStyle/>
        <a:p>
          <a:r>
            <a:rPr lang="en-US"/>
            <a:t>Connect technology with applications</a:t>
          </a:r>
        </a:p>
      </dgm:t>
    </dgm:pt>
    <dgm:pt modelId="{6E371E87-EE90-4F40-ADFA-A8EDAA569965}" type="parTrans" cxnId="{778FC7CB-B707-4600-8133-99288BB42380}">
      <dgm:prSet/>
      <dgm:spPr/>
      <dgm:t>
        <a:bodyPr/>
        <a:lstStyle/>
        <a:p>
          <a:endParaRPr lang="en-US"/>
        </a:p>
      </dgm:t>
    </dgm:pt>
    <dgm:pt modelId="{959E4BCD-1562-40FB-941D-4DF7BA539E60}" type="sibTrans" cxnId="{778FC7CB-B707-4600-8133-99288BB42380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15626904-F402-412F-B878-2764F3D686E3}">
      <dgm:prSet/>
      <dgm:spPr/>
      <dgm:t>
        <a:bodyPr/>
        <a:lstStyle/>
        <a:p>
          <a:r>
            <a:rPr lang="en-US"/>
            <a:t>Begin conversations about key metrics (e.g., accuracy, precision, stability, response time, endurance/lifetime, servicing intervals, technical needs)</a:t>
          </a:r>
        </a:p>
      </dgm:t>
    </dgm:pt>
    <dgm:pt modelId="{D8867B3D-33D8-458D-B8D1-42F90F0DFB45}" type="parTrans" cxnId="{FC69D92D-98A0-458B-AD1C-F41F39DBB76C}">
      <dgm:prSet/>
      <dgm:spPr/>
      <dgm:t>
        <a:bodyPr/>
        <a:lstStyle/>
        <a:p>
          <a:endParaRPr lang="en-US"/>
        </a:p>
      </dgm:t>
    </dgm:pt>
    <dgm:pt modelId="{17DC5819-5CCB-4327-8B0A-9625E642F6F8}" type="sibTrans" cxnId="{FC69D92D-98A0-458B-AD1C-F41F39DBB76C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DEAC3CFA-1ACF-9B47-9CE2-AD513E581773}" type="pres">
      <dgm:prSet presAssocID="{4EF873BD-64B0-485D-AF40-C841A702F467}" presName="Name0" presStyleCnt="0">
        <dgm:presLayoutVars>
          <dgm:animLvl val="lvl"/>
          <dgm:resizeHandles val="exact"/>
        </dgm:presLayoutVars>
      </dgm:prSet>
      <dgm:spPr/>
    </dgm:pt>
    <dgm:pt modelId="{8DDB7AD0-A4D6-204C-8C53-688CC6D7B20E}" type="pres">
      <dgm:prSet presAssocID="{D8A90C52-1218-4DD3-8A8D-EB52B32B501F}" presName="compositeNode" presStyleCnt="0">
        <dgm:presLayoutVars>
          <dgm:bulletEnabled val="1"/>
        </dgm:presLayoutVars>
      </dgm:prSet>
      <dgm:spPr/>
    </dgm:pt>
    <dgm:pt modelId="{F1FBC9EE-7564-2548-B3E3-3480914B82A1}" type="pres">
      <dgm:prSet presAssocID="{D8A90C52-1218-4DD3-8A8D-EB52B32B501F}" presName="bgRect" presStyleLbl="bgAccFollowNode1" presStyleIdx="0" presStyleCnt="3"/>
      <dgm:spPr/>
    </dgm:pt>
    <dgm:pt modelId="{04E0049E-19B0-B447-B048-259F1EA3DA34}" type="pres">
      <dgm:prSet presAssocID="{96D6EBE7-6BE8-48B7-B43A-EC5D229F088C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1C539817-7277-0941-AD2D-50D2CC82DB17}" type="pres">
      <dgm:prSet presAssocID="{D8A90C52-1218-4DD3-8A8D-EB52B32B501F}" presName="bottomLine" presStyleLbl="alignNode1" presStyleIdx="1" presStyleCnt="6">
        <dgm:presLayoutVars/>
      </dgm:prSet>
      <dgm:spPr/>
    </dgm:pt>
    <dgm:pt modelId="{2B3C1472-E88D-A349-8560-8B7154CDF3AD}" type="pres">
      <dgm:prSet presAssocID="{D8A90C52-1218-4DD3-8A8D-EB52B32B501F}" presName="nodeText" presStyleLbl="bgAccFollowNode1" presStyleIdx="0" presStyleCnt="3">
        <dgm:presLayoutVars>
          <dgm:bulletEnabled val="1"/>
        </dgm:presLayoutVars>
      </dgm:prSet>
      <dgm:spPr/>
    </dgm:pt>
    <dgm:pt modelId="{12779980-B7D2-694A-818F-260DA0CBF9F4}" type="pres">
      <dgm:prSet presAssocID="{96D6EBE7-6BE8-48B7-B43A-EC5D229F088C}" presName="sibTrans" presStyleCnt="0"/>
      <dgm:spPr/>
    </dgm:pt>
    <dgm:pt modelId="{58EB3173-9A8E-B14D-9E8B-7514D680AE1F}" type="pres">
      <dgm:prSet presAssocID="{38F687E3-EE38-477B-9E8F-290907EE89D3}" presName="compositeNode" presStyleCnt="0">
        <dgm:presLayoutVars>
          <dgm:bulletEnabled val="1"/>
        </dgm:presLayoutVars>
      </dgm:prSet>
      <dgm:spPr/>
    </dgm:pt>
    <dgm:pt modelId="{7B96B935-24EA-EB40-89FD-D7318D16D50C}" type="pres">
      <dgm:prSet presAssocID="{38F687E3-EE38-477B-9E8F-290907EE89D3}" presName="bgRect" presStyleLbl="bgAccFollowNode1" presStyleIdx="1" presStyleCnt="3"/>
      <dgm:spPr/>
    </dgm:pt>
    <dgm:pt modelId="{B8E7D984-B597-F640-A353-0096525A7833}" type="pres">
      <dgm:prSet presAssocID="{959E4BCD-1562-40FB-941D-4DF7BA539E60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47E799F2-F034-3241-B2BA-9DC35473781F}" type="pres">
      <dgm:prSet presAssocID="{38F687E3-EE38-477B-9E8F-290907EE89D3}" presName="bottomLine" presStyleLbl="alignNode1" presStyleIdx="3" presStyleCnt="6">
        <dgm:presLayoutVars/>
      </dgm:prSet>
      <dgm:spPr/>
    </dgm:pt>
    <dgm:pt modelId="{60B57999-CF4D-C64A-9F3E-59FBC37E82F7}" type="pres">
      <dgm:prSet presAssocID="{38F687E3-EE38-477B-9E8F-290907EE89D3}" presName="nodeText" presStyleLbl="bgAccFollowNode1" presStyleIdx="1" presStyleCnt="3">
        <dgm:presLayoutVars>
          <dgm:bulletEnabled val="1"/>
        </dgm:presLayoutVars>
      </dgm:prSet>
      <dgm:spPr/>
    </dgm:pt>
    <dgm:pt modelId="{43CF444A-074D-884C-B111-0CA612C19F9F}" type="pres">
      <dgm:prSet presAssocID="{959E4BCD-1562-40FB-941D-4DF7BA539E60}" presName="sibTrans" presStyleCnt="0"/>
      <dgm:spPr/>
    </dgm:pt>
    <dgm:pt modelId="{FEBD78A8-E2B6-3944-A99D-8864AEABD575}" type="pres">
      <dgm:prSet presAssocID="{15626904-F402-412F-B878-2764F3D686E3}" presName="compositeNode" presStyleCnt="0">
        <dgm:presLayoutVars>
          <dgm:bulletEnabled val="1"/>
        </dgm:presLayoutVars>
      </dgm:prSet>
      <dgm:spPr/>
    </dgm:pt>
    <dgm:pt modelId="{5789D2EF-0DC1-2342-8D66-D61C7B38789C}" type="pres">
      <dgm:prSet presAssocID="{15626904-F402-412F-B878-2764F3D686E3}" presName="bgRect" presStyleLbl="bgAccFollowNode1" presStyleIdx="2" presStyleCnt="3"/>
      <dgm:spPr/>
    </dgm:pt>
    <dgm:pt modelId="{D84A6CC1-8065-AA44-9460-EE142F5AB2F3}" type="pres">
      <dgm:prSet presAssocID="{17DC5819-5CCB-4327-8B0A-9625E642F6F8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6D93CDA7-6FAD-014D-BC5D-C4137E5FFF18}" type="pres">
      <dgm:prSet presAssocID="{15626904-F402-412F-B878-2764F3D686E3}" presName="bottomLine" presStyleLbl="alignNode1" presStyleIdx="5" presStyleCnt="6">
        <dgm:presLayoutVars/>
      </dgm:prSet>
      <dgm:spPr/>
    </dgm:pt>
    <dgm:pt modelId="{899EE609-D8A8-2F48-8E7B-60464B27E75C}" type="pres">
      <dgm:prSet presAssocID="{15626904-F402-412F-B878-2764F3D686E3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5784472B-70F6-42CB-AE02-3946A6A78AC3}" srcId="{4EF873BD-64B0-485D-AF40-C841A702F467}" destId="{D8A90C52-1218-4DD3-8A8D-EB52B32B501F}" srcOrd="0" destOrd="0" parTransId="{537B386D-9087-47B6-8C8E-A8943BE379A9}" sibTransId="{96D6EBE7-6BE8-48B7-B43A-EC5D229F088C}"/>
    <dgm:cxn modelId="{FC69D92D-98A0-458B-AD1C-F41F39DBB76C}" srcId="{4EF873BD-64B0-485D-AF40-C841A702F467}" destId="{15626904-F402-412F-B878-2764F3D686E3}" srcOrd="2" destOrd="0" parTransId="{D8867B3D-33D8-458D-B8D1-42F90F0DFB45}" sibTransId="{17DC5819-5CCB-4327-8B0A-9625E642F6F8}"/>
    <dgm:cxn modelId="{84261438-1520-8043-B90C-22F2A44270F0}" type="presOf" srcId="{15626904-F402-412F-B878-2764F3D686E3}" destId="{899EE609-D8A8-2F48-8E7B-60464B27E75C}" srcOrd="1" destOrd="0" presId="urn:microsoft.com/office/officeart/2016/7/layout/BasicLinearProcessNumbered"/>
    <dgm:cxn modelId="{8186E240-A1BB-204E-BCC9-41C93F0CF6FF}" type="presOf" srcId="{38F687E3-EE38-477B-9E8F-290907EE89D3}" destId="{7B96B935-24EA-EB40-89FD-D7318D16D50C}" srcOrd="0" destOrd="0" presId="urn:microsoft.com/office/officeart/2016/7/layout/BasicLinearProcessNumbered"/>
    <dgm:cxn modelId="{907FAA44-606D-CB4E-9AF4-9C479B95D11B}" type="presOf" srcId="{15626904-F402-412F-B878-2764F3D686E3}" destId="{5789D2EF-0DC1-2342-8D66-D61C7B38789C}" srcOrd="0" destOrd="0" presId="urn:microsoft.com/office/officeart/2016/7/layout/BasicLinearProcessNumbered"/>
    <dgm:cxn modelId="{5645B14E-F224-5D49-93A3-4848F56E5DC0}" type="presOf" srcId="{17DC5819-5CCB-4327-8B0A-9625E642F6F8}" destId="{D84A6CC1-8065-AA44-9460-EE142F5AB2F3}" srcOrd="0" destOrd="0" presId="urn:microsoft.com/office/officeart/2016/7/layout/BasicLinearProcessNumbered"/>
    <dgm:cxn modelId="{DBE4D65B-E280-3A42-8507-F9EF760C7EDB}" type="presOf" srcId="{D8A90C52-1218-4DD3-8A8D-EB52B32B501F}" destId="{2B3C1472-E88D-A349-8560-8B7154CDF3AD}" srcOrd="1" destOrd="0" presId="urn:microsoft.com/office/officeart/2016/7/layout/BasicLinearProcessNumbered"/>
    <dgm:cxn modelId="{1CA0DEA8-44C9-354C-9329-102B50F1776E}" type="presOf" srcId="{96D6EBE7-6BE8-48B7-B43A-EC5D229F088C}" destId="{04E0049E-19B0-B447-B048-259F1EA3DA34}" srcOrd="0" destOrd="0" presId="urn:microsoft.com/office/officeart/2016/7/layout/BasicLinearProcessNumbered"/>
    <dgm:cxn modelId="{406034AA-EA17-7943-9BD8-6EEC0E0D1039}" type="presOf" srcId="{D8A90C52-1218-4DD3-8A8D-EB52B32B501F}" destId="{F1FBC9EE-7564-2548-B3E3-3480914B82A1}" srcOrd="0" destOrd="0" presId="urn:microsoft.com/office/officeart/2016/7/layout/BasicLinearProcessNumbered"/>
    <dgm:cxn modelId="{138255C5-27A2-F748-91F4-DB1D2E8BD215}" type="presOf" srcId="{4EF873BD-64B0-485D-AF40-C841A702F467}" destId="{DEAC3CFA-1ACF-9B47-9CE2-AD513E581773}" srcOrd="0" destOrd="0" presId="urn:microsoft.com/office/officeart/2016/7/layout/BasicLinearProcessNumbered"/>
    <dgm:cxn modelId="{904113C8-8126-CB47-B802-019A9745909A}" type="presOf" srcId="{959E4BCD-1562-40FB-941D-4DF7BA539E60}" destId="{B8E7D984-B597-F640-A353-0096525A7833}" srcOrd="0" destOrd="0" presId="urn:microsoft.com/office/officeart/2016/7/layout/BasicLinearProcessNumbered"/>
    <dgm:cxn modelId="{778FC7CB-B707-4600-8133-99288BB42380}" srcId="{4EF873BD-64B0-485D-AF40-C841A702F467}" destId="{38F687E3-EE38-477B-9E8F-290907EE89D3}" srcOrd="1" destOrd="0" parTransId="{6E371E87-EE90-4F40-ADFA-A8EDAA569965}" sibTransId="{959E4BCD-1562-40FB-941D-4DF7BA539E60}"/>
    <dgm:cxn modelId="{23FC14E8-2ECE-1346-88EA-59BF43B9FEA1}" type="presOf" srcId="{38F687E3-EE38-477B-9E8F-290907EE89D3}" destId="{60B57999-CF4D-C64A-9F3E-59FBC37E82F7}" srcOrd="1" destOrd="0" presId="urn:microsoft.com/office/officeart/2016/7/layout/BasicLinearProcessNumbered"/>
    <dgm:cxn modelId="{F4B0AF59-C1C8-9049-8D9B-E492C61E2BC5}" type="presParOf" srcId="{DEAC3CFA-1ACF-9B47-9CE2-AD513E581773}" destId="{8DDB7AD0-A4D6-204C-8C53-688CC6D7B20E}" srcOrd="0" destOrd="0" presId="urn:microsoft.com/office/officeart/2016/7/layout/BasicLinearProcessNumbered"/>
    <dgm:cxn modelId="{19FC7695-B84B-A146-ABB5-364851B7E907}" type="presParOf" srcId="{8DDB7AD0-A4D6-204C-8C53-688CC6D7B20E}" destId="{F1FBC9EE-7564-2548-B3E3-3480914B82A1}" srcOrd="0" destOrd="0" presId="urn:microsoft.com/office/officeart/2016/7/layout/BasicLinearProcessNumbered"/>
    <dgm:cxn modelId="{8DC113DB-7EAC-D746-8D8C-E44F14C75121}" type="presParOf" srcId="{8DDB7AD0-A4D6-204C-8C53-688CC6D7B20E}" destId="{04E0049E-19B0-B447-B048-259F1EA3DA34}" srcOrd="1" destOrd="0" presId="urn:microsoft.com/office/officeart/2016/7/layout/BasicLinearProcessNumbered"/>
    <dgm:cxn modelId="{10FDF9E8-1533-F043-B17C-6AE30352F163}" type="presParOf" srcId="{8DDB7AD0-A4D6-204C-8C53-688CC6D7B20E}" destId="{1C539817-7277-0941-AD2D-50D2CC82DB17}" srcOrd="2" destOrd="0" presId="urn:microsoft.com/office/officeart/2016/7/layout/BasicLinearProcessNumbered"/>
    <dgm:cxn modelId="{BF03E936-FDA5-114F-9E1B-037E1D60B844}" type="presParOf" srcId="{8DDB7AD0-A4D6-204C-8C53-688CC6D7B20E}" destId="{2B3C1472-E88D-A349-8560-8B7154CDF3AD}" srcOrd="3" destOrd="0" presId="urn:microsoft.com/office/officeart/2016/7/layout/BasicLinearProcessNumbered"/>
    <dgm:cxn modelId="{881DD581-2AAD-424B-A1A7-13EF2D160E48}" type="presParOf" srcId="{DEAC3CFA-1ACF-9B47-9CE2-AD513E581773}" destId="{12779980-B7D2-694A-818F-260DA0CBF9F4}" srcOrd="1" destOrd="0" presId="urn:microsoft.com/office/officeart/2016/7/layout/BasicLinearProcessNumbered"/>
    <dgm:cxn modelId="{9D74C023-0CF5-5B4D-BD6D-7B11328481A5}" type="presParOf" srcId="{DEAC3CFA-1ACF-9B47-9CE2-AD513E581773}" destId="{58EB3173-9A8E-B14D-9E8B-7514D680AE1F}" srcOrd="2" destOrd="0" presId="urn:microsoft.com/office/officeart/2016/7/layout/BasicLinearProcessNumbered"/>
    <dgm:cxn modelId="{0AF9914A-DA59-2649-9D9B-F3F04F04A365}" type="presParOf" srcId="{58EB3173-9A8E-B14D-9E8B-7514D680AE1F}" destId="{7B96B935-24EA-EB40-89FD-D7318D16D50C}" srcOrd="0" destOrd="0" presId="urn:microsoft.com/office/officeart/2016/7/layout/BasicLinearProcessNumbered"/>
    <dgm:cxn modelId="{9418E3F6-0F36-3E4E-9AC3-3DD8936763E2}" type="presParOf" srcId="{58EB3173-9A8E-B14D-9E8B-7514D680AE1F}" destId="{B8E7D984-B597-F640-A353-0096525A7833}" srcOrd="1" destOrd="0" presId="urn:microsoft.com/office/officeart/2016/7/layout/BasicLinearProcessNumbered"/>
    <dgm:cxn modelId="{06C867DA-500F-D149-870C-9C5791C080BA}" type="presParOf" srcId="{58EB3173-9A8E-B14D-9E8B-7514D680AE1F}" destId="{47E799F2-F034-3241-B2BA-9DC35473781F}" srcOrd="2" destOrd="0" presId="urn:microsoft.com/office/officeart/2016/7/layout/BasicLinearProcessNumbered"/>
    <dgm:cxn modelId="{39DADEA4-648F-F744-8B25-9A1A0C48A6DA}" type="presParOf" srcId="{58EB3173-9A8E-B14D-9E8B-7514D680AE1F}" destId="{60B57999-CF4D-C64A-9F3E-59FBC37E82F7}" srcOrd="3" destOrd="0" presId="urn:microsoft.com/office/officeart/2016/7/layout/BasicLinearProcessNumbered"/>
    <dgm:cxn modelId="{8DDEFF53-3F94-2A41-BF27-08E1C5DCED2C}" type="presParOf" srcId="{DEAC3CFA-1ACF-9B47-9CE2-AD513E581773}" destId="{43CF444A-074D-884C-B111-0CA612C19F9F}" srcOrd="3" destOrd="0" presId="urn:microsoft.com/office/officeart/2016/7/layout/BasicLinearProcessNumbered"/>
    <dgm:cxn modelId="{95E3FDCC-C451-8D4C-917D-02558EB2EBC2}" type="presParOf" srcId="{DEAC3CFA-1ACF-9B47-9CE2-AD513E581773}" destId="{FEBD78A8-E2B6-3944-A99D-8864AEABD575}" srcOrd="4" destOrd="0" presId="urn:microsoft.com/office/officeart/2016/7/layout/BasicLinearProcessNumbered"/>
    <dgm:cxn modelId="{86D5D930-4748-5046-9C30-B77D633BCBA4}" type="presParOf" srcId="{FEBD78A8-E2B6-3944-A99D-8864AEABD575}" destId="{5789D2EF-0DC1-2342-8D66-D61C7B38789C}" srcOrd="0" destOrd="0" presId="urn:microsoft.com/office/officeart/2016/7/layout/BasicLinearProcessNumbered"/>
    <dgm:cxn modelId="{3F2D3C9A-4D39-144C-AD50-8491F72C9DBF}" type="presParOf" srcId="{FEBD78A8-E2B6-3944-A99D-8864AEABD575}" destId="{D84A6CC1-8065-AA44-9460-EE142F5AB2F3}" srcOrd="1" destOrd="0" presId="urn:microsoft.com/office/officeart/2016/7/layout/BasicLinearProcessNumbered"/>
    <dgm:cxn modelId="{EA154E78-8924-CD43-9C65-B0DFF2CF5084}" type="presParOf" srcId="{FEBD78A8-E2B6-3944-A99D-8864AEABD575}" destId="{6D93CDA7-6FAD-014D-BC5D-C4137E5FFF18}" srcOrd="2" destOrd="0" presId="urn:microsoft.com/office/officeart/2016/7/layout/BasicLinearProcessNumbered"/>
    <dgm:cxn modelId="{AF6CFD3E-75FF-F14B-898A-55FDFD677844}" type="presParOf" srcId="{FEBD78A8-E2B6-3944-A99D-8864AEABD575}" destId="{899EE609-D8A8-2F48-8E7B-60464B27E75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253810-8BDA-4890-A6AB-B4080F83E0A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7D37B7D-AB48-494A-AA71-C45B65B5CFCE}">
      <dgm:prSet/>
      <dgm:spPr/>
      <dgm:t>
        <a:bodyPr/>
        <a:lstStyle/>
        <a:p>
          <a:r>
            <a:rPr lang="en-US" strike="sngStrike" dirty="0"/>
            <a:t>Presentations</a:t>
          </a:r>
        </a:p>
      </dgm:t>
    </dgm:pt>
    <dgm:pt modelId="{4A060CDC-01BE-4639-AD70-5F968B0CC889}" type="parTrans" cxnId="{F9B6DA4A-67F8-4813-9B0D-7B0D4867ACBD}">
      <dgm:prSet/>
      <dgm:spPr/>
      <dgm:t>
        <a:bodyPr/>
        <a:lstStyle/>
        <a:p>
          <a:endParaRPr lang="en-US"/>
        </a:p>
      </dgm:t>
    </dgm:pt>
    <dgm:pt modelId="{885BEA8D-D7CD-4013-A796-C10C582EE328}" type="sibTrans" cxnId="{F9B6DA4A-67F8-4813-9B0D-7B0D4867ACBD}">
      <dgm:prSet/>
      <dgm:spPr/>
      <dgm:t>
        <a:bodyPr/>
        <a:lstStyle/>
        <a:p>
          <a:endParaRPr lang="en-US"/>
        </a:p>
      </dgm:t>
    </dgm:pt>
    <dgm:pt modelId="{94416122-3836-4CC4-8E02-4F81A66A6314}">
      <dgm:prSet/>
      <dgm:spPr/>
      <dgm:t>
        <a:bodyPr/>
        <a:lstStyle/>
        <a:p>
          <a:r>
            <a:rPr lang="en-US" dirty="0"/>
            <a:t>Review issues from first two labs</a:t>
          </a:r>
        </a:p>
      </dgm:t>
    </dgm:pt>
    <dgm:pt modelId="{2B0F529E-EF6A-4C46-B78A-5FCABC4DA0F8}" type="parTrans" cxnId="{A970B366-0DF2-419E-BD4B-FA91CC7EA20A}">
      <dgm:prSet/>
      <dgm:spPr/>
      <dgm:t>
        <a:bodyPr/>
        <a:lstStyle/>
        <a:p>
          <a:endParaRPr lang="en-US"/>
        </a:p>
      </dgm:t>
    </dgm:pt>
    <dgm:pt modelId="{44161273-2DC5-43EE-BD6A-4DD8E1A16879}" type="sibTrans" cxnId="{A970B366-0DF2-419E-BD4B-FA91CC7EA20A}">
      <dgm:prSet/>
      <dgm:spPr/>
      <dgm:t>
        <a:bodyPr/>
        <a:lstStyle/>
        <a:p>
          <a:endParaRPr lang="en-US"/>
        </a:p>
      </dgm:t>
    </dgm:pt>
    <dgm:pt modelId="{DE2688C8-E0DE-48BD-AA97-DACCDEE61D3E}">
      <dgm:prSet/>
      <dgm:spPr/>
      <dgm:t>
        <a:bodyPr/>
        <a:lstStyle/>
        <a:p>
          <a:r>
            <a:rPr lang="en-US" dirty="0"/>
            <a:t>Complete third lab</a:t>
          </a:r>
        </a:p>
      </dgm:t>
    </dgm:pt>
    <dgm:pt modelId="{C363977B-5163-4971-BC16-231729046CC5}" type="parTrans" cxnId="{869A8D15-78ED-4354-B4CD-C542A885D913}">
      <dgm:prSet/>
      <dgm:spPr/>
      <dgm:t>
        <a:bodyPr/>
        <a:lstStyle/>
        <a:p>
          <a:endParaRPr lang="en-US"/>
        </a:p>
      </dgm:t>
    </dgm:pt>
    <dgm:pt modelId="{31859F67-66B2-4E34-823F-A0E6678BAACE}" type="sibTrans" cxnId="{869A8D15-78ED-4354-B4CD-C542A885D913}">
      <dgm:prSet/>
      <dgm:spPr/>
      <dgm:t>
        <a:bodyPr/>
        <a:lstStyle/>
        <a:p>
          <a:endParaRPr lang="en-US"/>
        </a:p>
      </dgm:t>
    </dgm:pt>
    <dgm:pt modelId="{5F6E6DCF-A864-46AD-80F0-F73F9D15C94F}" type="pres">
      <dgm:prSet presAssocID="{44253810-8BDA-4890-A6AB-B4080F83E0AB}" presName="root" presStyleCnt="0">
        <dgm:presLayoutVars>
          <dgm:dir/>
          <dgm:resizeHandles val="exact"/>
        </dgm:presLayoutVars>
      </dgm:prSet>
      <dgm:spPr/>
    </dgm:pt>
    <dgm:pt modelId="{1437064C-C0D4-42F3-AE98-1E407BE9D454}" type="pres">
      <dgm:prSet presAssocID="{17D37B7D-AB48-494A-AA71-C45B65B5CFCE}" presName="compNode" presStyleCnt="0"/>
      <dgm:spPr/>
    </dgm:pt>
    <dgm:pt modelId="{3D430581-D146-40B4-B440-819A18107163}" type="pres">
      <dgm:prSet presAssocID="{17D37B7D-AB48-494A-AA71-C45B65B5CFCE}" presName="bgRect" presStyleLbl="bgShp" presStyleIdx="0" presStyleCnt="3"/>
      <dgm:spPr/>
    </dgm:pt>
    <dgm:pt modelId="{90FB9567-95DD-4229-B491-FED06F8892CA}" type="pres">
      <dgm:prSet presAssocID="{17D37B7D-AB48-494A-AA71-C45B65B5CFC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66203259-B3FD-4895-9667-0FEE467992C9}" type="pres">
      <dgm:prSet presAssocID="{17D37B7D-AB48-494A-AA71-C45B65B5CFCE}" presName="spaceRect" presStyleCnt="0"/>
      <dgm:spPr/>
    </dgm:pt>
    <dgm:pt modelId="{4E5D4251-0280-4232-AEF8-A638E72AEBA8}" type="pres">
      <dgm:prSet presAssocID="{17D37B7D-AB48-494A-AA71-C45B65B5CFCE}" presName="parTx" presStyleLbl="revTx" presStyleIdx="0" presStyleCnt="3">
        <dgm:presLayoutVars>
          <dgm:chMax val="0"/>
          <dgm:chPref val="0"/>
        </dgm:presLayoutVars>
      </dgm:prSet>
      <dgm:spPr/>
    </dgm:pt>
    <dgm:pt modelId="{1969B499-E4A8-4C86-8B9B-8A70D6470181}" type="pres">
      <dgm:prSet presAssocID="{885BEA8D-D7CD-4013-A796-C10C582EE328}" presName="sibTrans" presStyleCnt="0"/>
      <dgm:spPr/>
    </dgm:pt>
    <dgm:pt modelId="{FB3DE282-176D-4428-B383-4EF078D4D397}" type="pres">
      <dgm:prSet presAssocID="{94416122-3836-4CC4-8E02-4F81A66A6314}" presName="compNode" presStyleCnt="0"/>
      <dgm:spPr/>
    </dgm:pt>
    <dgm:pt modelId="{2AD8A881-3060-44D8-A80B-4BFBB60E3A4C}" type="pres">
      <dgm:prSet presAssocID="{94416122-3836-4CC4-8E02-4F81A66A6314}" presName="bgRect" presStyleLbl="bgShp" presStyleIdx="1" presStyleCnt="3"/>
      <dgm:spPr/>
    </dgm:pt>
    <dgm:pt modelId="{9D3B4D98-EDBB-4AD3-B460-458B41345201}" type="pres">
      <dgm:prSet presAssocID="{94416122-3836-4CC4-8E02-4F81A66A631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06351E1-5006-4B18-993F-318824F56844}" type="pres">
      <dgm:prSet presAssocID="{94416122-3836-4CC4-8E02-4F81A66A6314}" presName="spaceRect" presStyleCnt="0"/>
      <dgm:spPr/>
    </dgm:pt>
    <dgm:pt modelId="{4EE866C1-79DA-4F31-8A06-38C068669DD1}" type="pres">
      <dgm:prSet presAssocID="{94416122-3836-4CC4-8E02-4F81A66A6314}" presName="parTx" presStyleLbl="revTx" presStyleIdx="1" presStyleCnt="3">
        <dgm:presLayoutVars>
          <dgm:chMax val="0"/>
          <dgm:chPref val="0"/>
        </dgm:presLayoutVars>
      </dgm:prSet>
      <dgm:spPr/>
    </dgm:pt>
    <dgm:pt modelId="{5B11B7F9-1499-4341-B4B8-3A6A812FE2F8}" type="pres">
      <dgm:prSet presAssocID="{44161273-2DC5-43EE-BD6A-4DD8E1A16879}" presName="sibTrans" presStyleCnt="0"/>
      <dgm:spPr/>
    </dgm:pt>
    <dgm:pt modelId="{2E430E43-1D4D-46FE-90A2-BB08166E76A9}" type="pres">
      <dgm:prSet presAssocID="{DE2688C8-E0DE-48BD-AA97-DACCDEE61D3E}" presName="compNode" presStyleCnt="0"/>
      <dgm:spPr/>
    </dgm:pt>
    <dgm:pt modelId="{97E6A3BE-A131-412D-AF9A-39CD29F54CB3}" type="pres">
      <dgm:prSet presAssocID="{DE2688C8-E0DE-48BD-AA97-DACCDEE61D3E}" presName="bgRect" presStyleLbl="bgShp" presStyleIdx="2" presStyleCnt="3"/>
      <dgm:spPr/>
    </dgm:pt>
    <dgm:pt modelId="{C86F8E98-948D-4409-AA6F-444440ADD01C}" type="pres">
      <dgm:prSet presAssocID="{DE2688C8-E0DE-48BD-AA97-DACCDEE61D3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FE86F081-4718-46A1-BCF7-790B33E5B276}" type="pres">
      <dgm:prSet presAssocID="{DE2688C8-E0DE-48BD-AA97-DACCDEE61D3E}" presName="spaceRect" presStyleCnt="0"/>
      <dgm:spPr/>
    </dgm:pt>
    <dgm:pt modelId="{317B1099-CFC9-49F8-9401-24716FFAABEF}" type="pres">
      <dgm:prSet presAssocID="{DE2688C8-E0DE-48BD-AA97-DACCDEE61D3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69A8D15-78ED-4354-B4CD-C542A885D913}" srcId="{44253810-8BDA-4890-A6AB-B4080F83E0AB}" destId="{DE2688C8-E0DE-48BD-AA97-DACCDEE61D3E}" srcOrd="2" destOrd="0" parTransId="{C363977B-5163-4971-BC16-231729046CC5}" sibTransId="{31859F67-66B2-4E34-823F-A0E6678BAACE}"/>
    <dgm:cxn modelId="{D83D3A48-A973-477F-B193-E7ECB3540915}" type="presOf" srcId="{94416122-3836-4CC4-8E02-4F81A66A6314}" destId="{4EE866C1-79DA-4F31-8A06-38C068669DD1}" srcOrd="0" destOrd="0" presId="urn:microsoft.com/office/officeart/2018/2/layout/IconVerticalSolidList"/>
    <dgm:cxn modelId="{F9B6DA4A-67F8-4813-9B0D-7B0D4867ACBD}" srcId="{44253810-8BDA-4890-A6AB-B4080F83E0AB}" destId="{17D37B7D-AB48-494A-AA71-C45B65B5CFCE}" srcOrd="0" destOrd="0" parTransId="{4A060CDC-01BE-4639-AD70-5F968B0CC889}" sibTransId="{885BEA8D-D7CD-4013-A796-C10C582EE328}"/>
    <dgm:cxn modelId="{A970B366-0DF2-419E-BD4B-FA91CC7EA20A}" srcId="{44253810-8BDA-4890-A6AB-B4080F83E0AB}" destId="{94416122-3836-4CC4-8E02-4F81A66A6314}" srcOrd="1" destOrd="0" parTransId="{2B0F529E-EF6A-4C46-B78A-5FCABC4DA0F8}" sibTransId="{44161273-2DC5-43EE-BD6A-4DD8E1A16879}"/>
    <dgm:cxn modelId="{9AEAE68F-ABF5-43C0-BE5B-3C9525316A19}" type="presOf" srcId="{17D37B7D-AB48-494A-AA71-C45B65B5CFCE}" destId="{4E5D4251-0280-4232-AEF8-A638E72AEBA8}" srcOrd="0" destOrd="0" presId="urn:microsoft.com/office/officeart/2018/2/layout/IconVerticalSolidList"/>
    <dgm:cxn modelId="{FBBCABB1-B649-4096-A16D-DAF906BADB32}" type="presOf" srcId="{DE2688C8-E0DE-48BD-AA97-DACCDEE61D3E}" destId="{317B1099-CFC9-49F8-9401-24716FFAABEF}" srcOrd="0" destOrd="0" presId="urn:microsoft.com/office/officeart/2018/2/layout/IconVerticalSolidList"/>
    <dgm:cxn modelId="{730C66CB-0CDB-4C7E-9551-7055079C056A}" type="presOf" srcId="{44253810-8BDA-4890-A6AB-B4080F83E0AB}" destId="{5F6E6DCF-A864-46AD-80F0-F73F9D15C94F}" srcOrd="0" destOrd="0" presId="urn:microsoft.com/office/officeart/2018/2/layout/IconVerticalSolidList"/>
    <dgm:cxn modelId="{A5B076AC-AE5B-48DC-B2EF-B5EE69079A4A}" type="presParOf" srcId="{5F6E6DCF-A864-46AD-80F0-F73F9D15C94F}" destId="{1437064C-C0D4-42F3-AE98-1E407BE9D454}" srcOrd="0" destOrd="0" presId="urn:microsoft.com/office/officeart/2018/2/layout/IconVerticalSolidList"/>
    <dgm:cxn modelId="{551433DC-0C6A-42D4-848B-A3B28E51E5E1}" type="presParOf" srcId="{1437064C-C0D4-42F3-AE98-1E407BE9D454}" destId="{3D430581-D146-40B4-B440-819A18107163}" srcOrd="0" destOrd="0" presId="urn:microsoft.com/office/officeart/2018/2/layout/IconVerticalSolidList"/>
    <dgm:cxn modelId="{27B6849E-CD3C-4F6D-A924-BB3B1E873382}" type="presParOf" srcId="{1437064C-C0D4-42F3-AE98-1E407BE9D454}" destId="{90FB9567-95DD-4229-B491-FED06F8892CA}" srcOrd="1" destOrd="0" presId="urn:microsoft.com/office/officeart/2018/2/layout/IconVerticalSolidList"/>
    <dgm:cxn modelId="{3E53F716-1B35-436E-A510-4D19C3A379AF}" type="presParOf" srcId="{1437064C-C0D4-42F3-AE98-1E407BE9D454}" destId="{66203259-B3FD-4895-9667-0FEE467992C9}" srcOrd="2" destOrd="0" presId="urn:microsoft.com/office/officeart/2018/2/layout/IconVerticalSolidList"/>
    <dgm:cxn modelId="{F3695033-2C64-4DDF-8309-EFFB854E8D6C}" type="presParOf" srcId="{1437064C-C0D4-42F3-AE98-1E407BE9D454}" destId="{4E5D4251-0280-4232-AEF8-A638E72AEBA8}" srcOrd="3" destOrd="0" presId="urn:microsoft.com/office/officeart/2018/2/layout/IconVerticalSolidList"/>
    <dgm:cxn modelId="{3559BB01-7775-4B87-BFDA-3E9A4E9EED5E}" type="presParOf" srcId="{5F6E6DCF-A864-46AD-80F0-F73F9D15C94F}" destId="{1969B499-E4A8-4C86-8B9B-8A70D6470181}" srcOrd="1" destOrd="0" presId="urn:microsoft.com/office/officeart/2018/2/layout/IconVerticalSolidList"/>
    <dgm:cxn modelId="{2608134D-AA44-45CC-B962-70740B0B800A}" type="presParOf" srcId="{5F6E6DCF-A864-46AD-80F0-F73F9D15C94F}" destId="{FB3DE282-176D-4428-B383-4EF078D4D397}" srcOrd="2" destOrd="0" presId="urn:microsoft.com/office/officeart/2018/2/layout/IconVerticalSolidList"/>
    <dgm:cxn modelId="{91F2513C-C7D9-48EE-B070-1B0016A10B9E}" type="presParOf" srcId="{FB3DE282-176D-4428-B383-4EF078D4D397}" destId="{2AD8A881-3060-44D8-A80B-4BFBB60E3A4C}" srcOrd="0" destOrd="0" presId="urn:microsoft.com/office/officeart/2018/2/layout/IconVerticalSolidList"/>
    <dgm:cxn modelId="{82266A2A-CB0F-4D50-A43E-D9D8ED1CE042}" type="presParOf" srcId="{FB3DE282-176D-4428-B383-4EF078D4D397}" destId="{9D3B4D98-EDBB-4AD3-B460-458B41345201}" srcOrd="1" destOrd="0" presId="urn:microsoft.com/office/officeart/2018/2/layout/IconVerticalSolidList"/>
    <dgm:cxn modelId="{962B073F-3E91-4229-927B-77E378AD94F8}" type="presParOf" srcId="{FB3DE282-176D-4428-B383-4EF078D4D397}" destId="{C06351E1-5006-4B18-993F-318824F56844}" srcOrd="2" destOrd="0" presId="urn:microsoft.com/office/officeart/2018/2/layout/IconVerticalSolidList"/>
    <dgm:cxn modelId="{3D72BE2A-3C68-4129-AA5F-3ED47036FCC5}" type="presParOf" srcId="{FB3DE282-176D-4428-B383-4EF078D4D397}" destId="{4EE866C1-79DA-4F31-8A06-38C068669DD1}" srcOrd="3" destOrd="0" presId="urn:microsoft.com/office/officeart/2018/2/layout/IconVerticalSolidList"/>
    <dgm:cxn modelId="{EA810DA5-706D-4EAD-A9AA-EF2A893EF6F6}" type="presParOf" srcId="{5F6E6DCF-A864-46AD-80F0-F73F9D15C94F}" destId="{5B11B7F9-1499-4341-B4B8-3A6A812FE2F8}" srcOrd="3" destOrd="0" presId="urn:microsoft.com/office/officeart/2018/2/layout/IconVerticalSolidList"/>
    <dgm:cxn modelId="{FF607794-D674-4B7B-B8F5-68B1DEF44E30}" type="presParOf" srcId="{5F6E6DCF-A864-46AD-80F0-F73F9D15C94F}" destId="{2E430E43-1D4D-46FE-90A2-BB08166E76A9}" srcOrd="4" destOrd="0" presId="urn:microsoft.com/office/officeart/2018/2/layout/IconVerticalSolidList"/>
    <dgm:cxn modelId="{41BD4DCA-D274-4D81-8108-D8862735474F}" type="presParOf" srcId="{2E430E43-1D4D-46FE-90A2-BB08166E76A9}" destId="{97E6A3BE-A131-412D-AF9A-39CD29F54CB3}" srcOrd="0" destOrd="0" presId="urn:microsoft.com/office/officeart/2018/2/layout/IconVerticalSolidList"/>
    <dgm:cxn modelId="{B3ECFCD9-033F-4659-A231-197DD0E644A9}" type="presParOf" srcId="{2E430E43-1D4D-46FE-90A2-BB08166E76A9}" destId="{C86F8E98-948D-4409-AA6F-444440ADD01C}" srcOrd="1" destOrd="0" presId="urn:microsoft.com/office/officeart/2018/2/layout/IconVerticalSolidList"/>
    <dgm:cxn modelId="{3E25FEA1-A834-4B2A-88F6-5EA878405C2C}" type="presParOf" srcId="{2E430E43-1D4D-46FE-90A2-BB08166E76A9}" destId="{FE86F081-4718-46A1-BCF7-790B33E5B276}" srcOrd="2" destOrd="0" presId="urn:microsoft.com/office/officeart/2018/2/layout/IconVerticalSolidList"/>
    <dgm:cxn modelId="{0EBEC27D-90C5-4C75-B59C-0F2488F6C614}" type="presParOf" srcId="{2E430E43-1D4D-46FE-90A2-BB08166E76A9}" destId="{317B1099-CFC9-49F8-9401-24716FFAABE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430581-D146-40B4-B440-819A18107163}">
      <dsp:nvSpPr>
        <dsp:cNvPr id="0" name=""/>
        <dsp:cNvSpPr/>
      </dsp:nvSpPr>
      <dsp:spPr>
        <a:xfrm>
          <a:off x="0" y="607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FB9567-95DD-4229-B491-FED06F8892CA}">
      <dsp:nvSpPr>
        <dsp:cNvPr id="0" name=""/>
        <dsp:cNvSpPr/>
      </dsp:nvSpPr>
      <dsp:spPr>
        <a:xfrm>
          <a:off x="430272" y="320645"/>
          <a:ext cx="782314" cy="7823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5D4251-0280-4232-AEF8-A638E72AEBA8}">
      <dsp:nvSpPr>
        <dsp:cNvPr id="0" name=""/>
        <dsp:cNvSpPr/>
      </dsp:nvSpPr>
      <dsp:spPr>
        <a:xfrm>
          <a:off x="1642860" y="607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Presentations</a:t>
          </a:r>
        </a:p>
      </dsp:txBody>
      <dsp:txXfrm>
        <a:off x="1642860" y="607"/>
        <a:ext cx="4985943" cy="1422390"/>
      </dsp:txXfrm>
    </dsp:sp>
    <dsp:sp modelId="{2AD8A881-3060-44D8-A80B-4BFBB60E3A4C}">
      <dsp:nvSpPr>
        <dsp:cNvPr id="0" name=""/>
        <dsp:cNvSpPr/>
      </dsp:nvSpPr>
      <dsp:spPr>
        <a:xfrm>
          <a:off x="0" y="1778595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3B4D98-EDBB-4AD3-B460-458B41345201}">
      <dsp:nvSpPr>
        <dsp:cNvPr id="0" name=""/>
        <dsp:cNvSpPr/>
      </dsp:nvSpPr>
      <dsp:spPr>
        <a:xfrm>
          <a:off x="430272" y="2098633"/>
          <a:ext cx="782314" cy="7823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E866C1-79DA-4F31-8A06-38C068669DD1}">
      <dsp:nvSpPr>
        <dsp:cNvPr id="0" name=""/>
        <dsp:cNvSpPr/>
      </dsp:nvSpPr>
      <dsp:spPr>
        <a:xfrm>
          <a:off x="1642860" y="1778595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Review issues from first two labs</a:t>
          </a:r>
        </a:p>
      </dsp:txBody>
      <dsp:txXfrm>
        <a:off x="1642860" y="1778595"/>
        <a:ext cx="4985943" cy="1422390"/>
      </dsp:txXfrm>
    </dsp:sp>
    <dsp:sp modelId="{97E6A3BE-A131-412D-AF9A-39CD29F54CB3}">
      <dsp:nvSpPr>
        <dsp:cNvPr id="0" name=""/>
        <dsp:cNvSpPr/>
      </dsp:nvSpPr>
      <dsp:spPr>
        <a:xfrm>
          <a:off x="0" y="3556583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6F8E98-948D-4409-AA6F-444440ADD01C}">
      <dsp:nvSpPr>
        <dsp:cNvPr id="0" name=""/>
        <dsp:cNvSpPr/>
      </dsp:nvSpPr>
      <dsp:spPr>
        <a:xfrm>
          <a:off x="430272" y="3876620"/>
          <a:ext cx="782314" cy="7823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B1099-CFC9-49F8-9401-24716FFAABEF}">
      <dsp:nvSpPr>
        <dsp:cNvPr id="0" name=""/>
        <dsp:cNvSpPr/>
      </dsp:nvSpPr>
      <dsp:spPr>
        <a:xfrm>
          <a:off x="1642860" y="3556583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Complete third lab</a:t>
          </a:r>
        </a:p>
      </dsp:txBody>
      <dsp:txXfrm>
        <a:off x="1642860" y="3556583"/>
        <a:ext cx="4985943" cy="14223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FBC9EE-7564-2548-B3E3-3480914B82A1}">
      <dsp:nvSpPr>
        <dsp:cNvPr id="0" name=""/>
        <dsp:cNvSpPr/>
      </dsp:nvSpPr>
      <dsp:spPr>
        <a:xfrm>
          <a:off x="0" y="0"/>
          <a:ext cx="3005666" cy="409348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333" tIns="330200" rIns="234333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Familiarize yourself with cutting-edge coastal technologies and data streams</a:t>
          </a:r>
        </a:p>
      </dsp:txBody>
      <dsp:txXfrm>
        <a:off x="0" y="1555523"/>
        <a:ext cx="3005666" cy="2456089"/>
      </dsp:txXfrm>
    </dsp:sp>
    <dsp:sp modelId="{04E0049E-19B0-B447-B048-259F1EA3DA34}">
      <dsp:nvSpPr>
        <dsp:cNvPr id="0" name=""/>
        <dsp:cNvSpPr/>
      </dsp:nvSpPr>
      <dsp:spPr>
        <a:xfrm>
          <a:off x="888810" y="409348"/>
          <a:ext cx="1228044" cy="122804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743" tIns="12700" rIns="9574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068653" y="589191"/>
        <a:ext cx="868358" cy="868358"/>
      </dsp:txXfrm>
    </dsp:sp>
    <dsp:sp modelId="{1C539817-7277-0941-AD2D-50D2CC82DB17}">
      <dsp:nvSpPr>
        <dsp:cNvPr id="0" name=""/>
        <dsp:cNvSpPr/>
      </dsp:nvSpPr>
      <dsp:spPr>
        <a:xfrm>
          <a:off x="0" y="4093410"/>
          <a:ext cx="3005666" cy="72"/>
        </a:xfrm>
        <a:prstGeom prst="rect">
          <a:avLst/>
        </a:prstGeom>
        <a:solidFill>
          <a:schemeClr val="accent2">
            <a:hueOff val="-592857"/>
            <a:satOff val="2840"/>
            <a:lumOff val="2627"/>
            <a:alphaOff val="0"/>
          </a:schemeClr>
        </a:solidFill>
        <a:ln w="19050" cap="rnd" cmpd="sng" algn="ctr">
          <a:solidFill>
            <a:schemeClr val="accent2">
              <a:hueOff val="-592857"/>
              <a:satOff val="2840"/>
              <a:lumOff val="26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96B935-24EA-EB40-89FD-D7318D16D50C}">
      <dsp:nvSpPr>
        <dsp:cNvPr id="0" name=""/>
        <dsp:cNvSpPr/>
      </dsp:nvSpPr>
      <dsp:spPr>
        <a:xfrm>
          <a:off x="3306233" y="0"/>
          <a:ext cx="3005666" cy="4093482"/>
        </a:xfrm>
        <a:prstGeom prst="rect">
          <a:avLst/>
        </a:prstGeom>
        <a:solidFill>
          <a:schemeClr val="accent2">
            <a:tint val="40000"/>
            <a:alpha val="90000"/>
            <a:hueOff val="-2045918"/>
            <a:satOff val="22554"/>
            <a:lumOff val="2148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045918"/>
              <a:satOff val="22554"/>
              <a:lumOff val="21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333" tIns="330200" rIns="234333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Connect technology with applications</a:t>
          </a:r>
        </a:p>
      </dsp:txBody>
      <dsp:txXfrm>
        <a:off x="3306233" y="1555523"/>
        <a:ext cx="3005666" cy="2456089"/>
      </dsp:txXfrm>
    </dsp:sp>
    <dsp:sp modelId="{B8E7D984-B597-F640-A353-0096525A7833}">
      <dsp:nvSpPr>
        <dsp:cNvPr id="0" name=""/>
        <dsp:cNvSpPr/>
      </dsp:nvSpPr>
      <dsp:spPr>
        <a:xfrm>
          <a:off x="4195044" y="409348"/>
          <a:ext cx="1228044" cy="1228044"/>
        </a:xfrm>
        <a:prstGeom prst="ellipse">
          <a:avLst/>
        </a:prstGeom>
        <a:solidFill>
          <a:schemeClr val="accent2">
            <a:hueOff val="-1185714"/>
            <a:satOff val="5680"/>
            <a:lumOff val="5255"/>
            <a:alphaOff val="0"/>
          </a:schemeClr>
        </a:solidFill>
        <a:ln w="19050" cap="rnd" cmpd="sng" algn="ctr">
          <a:solidFill>
            <a:schemeClr val="accent2">
              <a:hueOff val="-1185714"/>
              <a:satOff val="5680"/>
              <a:lumOff val="5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743" tIns="12700" rIns="9574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374887" y="589191"/>
        <a:ext cx="868358" cy="868358"/>
      </dsp:txXfrm>
    </dsp:sp>
    <dsp:sp modelId="{47E799F2-F034-3241-B2BA-9DC35473781F}">
      <dsp:nvSpPr>
        <dsp:cNvPr id="0" name=""/>
        <dsp:cNvSpPr/>
      </dsp:nvSpPr>
      <dsp:spPr>
        <a:xfrm>
          <a:off x="3306233" y="4093410"/>
          <a:ext cx="3005666" cy="72"/>
        </a:xfrm>
        <a:prstGeom prst="rect">
          <a:avLst/>
        </a:prstGeom>
        <a:solidFill>
          <a:schemeClr val="accent2">
            <a:hueOff val="-1778572"/>
            <a:satOff val="8520"/>
            <a:lumOff val="7882"/>
            <a:alphaOff val="0"/>
          </a:schemeClr>
        </a:solidFill>
        <a:ln w="19050" cap="rnd" cmpd="sng" algn="ctr">
          <a:solidFill>
            <a:schemeClr val="accent2">
              <a:hueOff val="-1778572"/>
              <a:satOff val="8520"/>
              <a:lumOff val="78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89D2EF-0DC1-2342-8D66-D61C7B38789C}">
      <dsp:nvSpPr>
        <dsp:cNvPr id="0" name=""/>
        <dsp:cNvSpPr/>
      </dsp:nvSpPr>
      <dsp:spPr>
        <a:xfrm>
          <a:off x="6612466" y="0"/>
          <a:ext cx="3005666" cy="4093482"/>
        </a:xfrm>
        <a:prstGeom prst="rect">
          <a:avLst/>
        </a:prstGeom>
        <a:solidFill>
          <a:schemeClr val="accent2">
            <a:tint val="40000"/>
            <a:alpha val="90000"/>
            <a:hueOff val="-4091836"/>
            <a:satOff val="45107"/>
            <a:lumOff val="429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4091836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333" tIns="330200" rIns="234333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Begin conversations about key metrics (e.g., accuracy, precision, stability, response time, endurance/lifetime, servicing intervals, technical needs)</a:t>
          </a:r>
        </a:p>
      </dsp:txBody>
      <dsp:txXfrm>
        <a:off x="6612466" y="1555523"/>
        <a:ext cx="3005666" cy="2456089"/>
      </dsp:txXfrm>
    </dsp:sp>
    <dsp:sp modelId="{D84A6CC1-8065-AA44-9460-EE142F5AB2F3}">
      <dsp:nvSpPr>
        <dsp:cNvPr id="0" name=""/>
        <dsp:cNvSpPr/>
      </dsp:nvSpPr>
      <dsp:spPr>
        <a:xfrm>
          <a:off x="7501277" y="409348"/>
          <a:ext cx="1228044" cy="1228044"/>
        </a:xfrm>
        <a:prstGeom prst="ellipse">
          <a:avLst/>
        </a:prstGeom>
        <a:solidFill>
          <a:schemeClr val="accent2">
            <a:hueOff val="-2371429"/>
            <a:satOff val="11360"/>
            <a:lumOff val="10510"/>
            <a:alphaOff val="0"/>
          </a:schemeClr>
        </a:solidFill>
        <a:ln w="19050" cap="rnd" cmpd="sng" algn="ctr">
          <a:solidFill>
            <a:schemeClr val="accent2">
              <a:hueOff val="-2371429"/>
              <a:satOff val="11360"/>
              <a:lumOff val="105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743" tIns="12700" rIns="9574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7681120" y="589191"/>
        <a:ext cx="868358" cy="868358"/>
      </dsp:txXfrm>
    </dsp:sp>
    <dsp:sp modelId="{6D93CDA7-6FAD-014D-BC5D-C4137E5FFF18}">
      <dsp:nvSpPr>
        <dsp:cNvPr id="0" name=""/>
        <dsp:cNvSpPr/>
      </dsp:nvSpPr>
      <dsp:spPr>
        <a:xfrm>
          <a:off x="6612466" y="4093410"/>
          <a:ext cx="3005666" cy="72"/>
        </a:xfrm>
        <a:prstGeom prst="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accent2">
              <a:hueOff val="-2964286"/>
              <a:satOff val="14200"/>
              <a:lumOff val="1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430581-D146-40B4-B440-819A18107163}">
      <dsp:nvSpPr>
        <dsp:cNvPr id="0" name=""/>
        <dsp:cNvSpPr/>
      </dsp:nvSpPr>
      <dsp:spPr>
        <a:xfrm>
          <a:off x="0" y="607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FB9567-95DD-4229-B491-FED06F8892CA}">
      <dsp:nvSpPr>
        <dsp:cNvPr id="0" name=""/>
        <dsp:cNvSpPr/>
      </dsp:nvSpPr>
      <dsp:spPr>
        <a:xfrm>
          <a:off x="430272" y="320645"/>
          <a:ext cx="782314" cy="7823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5D4251-0280-4232-AEF8-A638E72AEBA8}">
      <dsp:nvSpPr>
        <dsp:cNvPr id="0" name=""/>
        <dsp:cNvSpPr/>
      </dsp:nvSpPr>
      <dsp:spPr>
        <a:xfrm>
          <a:off x="1642860" y="607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strike="sngStrike" kern="1200" dirty="0"/>
            <a:t>Presentations</a:t>
          </a:r>
        </a:p>
      </dsp:txBody>
      <dsp:txXfrm>
        <a:off x="1642860" y="607"/>
        <a:ext cx="4985943" cy="1422390"/>
      </dsp:txXfrm>
    </dsp:sp>
    <dsp:sp modelId="{2AD8A881-3060-44D8-A80B-4BFBB60E3A4C}">
      <dsp:nvSpPr>
        <dsp:cNvPr id="0" name=""/>
        <dsp:cNvSpPr/>
      </dsp:nvSpPr>
      <dsp:spPr>
        <a:xfrm>
          <a:off x="0" y="1778595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3B4D98-EDBB-4AD3-B460-458B41345201}">
      <dsp:nvSpPr>
        <dsp:cNvPr id="0" name=""/>
        <dsp:cNvSpPr/>
      </dsp:nvSpPr>
      <dsp:spPr>
        <a:xfrm>
          <a:off x="430272" y="2098633"/>
          <a:ext cx="782314" cy="7823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E866C1-79DA-4F31-8A06-38C068669DD1}">
      <dsp:nvSpPr>
        <dsp:cNvPr id="0" name=""/>
        <dsp:cNvSpPr/>
      </dsp:nvSpPr>
      <dsp:spPr>
        <a:xfrm>
          <a:off x="1642860" y="1778595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Review issues from first two labs</a:t>
          </a:r>
        </a:p>
      </dsp:txBody>
      <dsp:txXfrm>
        <a:off x="1642860" y="1778595"/>
        <a:ext cx="4985943" cy="1422390"/>
      </dsp:txXfrm>
    </dsp:sp>
    <dsp:sp modelId="{97E6A3BE-A131-412D-AF9A-39CD29F54CB3}">
      <dsp:nvSpPr>
        <dsp:cNvPr id="0" name=""/>
        <dsp:cNvSpPr/>
      </dsp:nvSpPr>
      <dsp:spPr>
        <a:xfrm>
          <a:off x="0" y="3556583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6F8E98-948D-4409-AA6F-444440ADD01C}">
      <dsp:nvSpPr>
        <dsp:cNvPr id="0" name=""/>
        <dsp:cNvSpPr/>
      </dsp:nvSpPr>
      <dsp:spPr>
        <a:xfrm>
          <a:off x="430272" y="3876620"/>
          <a:ext cx="782314" cy="7823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B1099-CFC9-49F8-9401-24716FFAABEF}">
      <dsp:nvSpPr>
        <dsp:cNvPr id="0" name=""/>
        <dsp:cNvSpPr/>
      </dsp:nvSpPr>
      <dsp:spPr>
        <a:xfrm>
          <a:off x="1642860" y="3556583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Complete third lab</a:t>
          </a:r>
        </a:p>
      </dsp:txBody>
      <dsp:txXfrm>
        <a:off x="1642860" y="3556583"/>
        <a:ext cx="4985943" cy="14223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0B6BF-36C2-FE40-9D87-74A6571A2F6B}" type="datetimeFigureOut">
              <a:rPr lang="en-US" smtClean="0"/>
              <a:t>9/16/24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41C3B9-7C5A-544A-A12C-9D7873C13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13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5C3A-A955-5A40-9462-01A264051331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EDF-D07B-A646-93C9-6161A8EFC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32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5C3A-A955-5A40-9462-01A264051331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EDF-D07B-A646-93C9-6161A8EFC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65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5C3A-A955-5A40-9462-01A264051331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EDF-D07B-A646-93C9-6161A8EFCBF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9694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5C3A-A955-5A40-9462-01A264051331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EDF-D07B-A646-93C9-6161A8EFC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66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5C3A-A955-5A40-9462-01A264051331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EDF-D07B-A646-93C9-6161A8EFCBF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7407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5C3A-A955-5A40-9462-01A264051331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EDF-D07B-A646-93C9-6161A8EFC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20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5C3A-A955-5A40-9462-01A264051331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EDF-D07B-A646-93C9-6161A8EFC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03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5C3A-A955-5A40-9462-01A264051331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EDF-D07B-A646-93C9-6161A8EFC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5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5C3A-A955-5A40-9462-01A264051331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EDF-D07B-A646-93C9-6161A8EFC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97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5C3A-A955-5A40-9462-01A264051331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EDF-D07B-A646-93C9-6161A8EFC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18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5C3A-A955-5A40-9462-01A264051331}" type="datetimeFigureOut">
              <a:rPr lang="en-US" smtClean="0"/>
              <a:t>9/16/24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EDF-D07B-A646-93C9-6161A8EFC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14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5C3A-A955-5A40-9462-01A264051331}" type="datetimeFigureOut">
              <a:rPr lang="en-US" smtClean="0"/>
              <a:t>9/16/24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EDF-D07B-A646-93C9-6161A8EFC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25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5C3A-A955-5A40-9462-01A264051331}" type="datetimeFigureOut">
              <a:rPr lang="en-US" smtClean="0"/>
              <a:t>9/16/24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EDF-D07B-A646-93C9-6161A8EFC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18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5C3A-A955-5A40-9462-01A264051331}" type="datetimeFigureOut">
              <a:rPr lang="en-US" smtClean="0"/>
              <a:t>9/16/24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EDF-D07B-A646-93C9-6161A8EFC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66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5C3A-A955-5A40-9462-01A264051331}" type="datetimeFigureOut">
              <a:rPr lang="en-US" smtClean="0"/>
              <a:t>9/16/24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EDF-D07B-A646-93C9-6161A8EFC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0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5C3A-A955-5A40-9462-01A264051331}" type="datetimeFigureOut">
              <a:rPr lang="en-US" smtClean="0"/>
              <a:t>9/16/24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EDF-D07B-A646-93C9-6161A8EFC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56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D5C3A-A955-5A40-9462-01A264051331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995CEDF-D07B-A646-93C9-6161A8EFC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7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rmp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>
            <a:extLst>
              <a:ext uri="{FF2B5EF4-FFF2-40B4-BE49-F238E27FC236}">
                <a16:creationId xmlns:a16="http://schemas.microsoft.com/office/drawing/2014/main" id="{61E575F1-F3B9-074C-99C2-7CB901C9A8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091" t="6913" b="24906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F5F0CD5C-72F3-4090-8A69-8E15CB432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217496A2-9394-4FB7-BA0E-717D2D2E7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3800" y="0"/>
            <a:ext cx="7315200" cy="6858000"/>
          </a:xfrm>
          <a:prstGeom prst="parallelogram">
            <a:avLst>
              <a:gd name="adj" fmla="val 15925"/>
            </a:avLst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02CF681-4765-4E88-802F-B2474DCD5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D57B2BA-243C-45C7-A5D8-46CA7194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23">
            <a:extLst>
              <a:ext uri="{FF2B5EF4-FFF2-40B4-BE49-F238E27FC236}">
                <a16:creationId xmlns:a16="http://schemas.microsoft.com/office/drawing/2014/main" id="{67374FB5-CBB7-46FF-95B5-2251BC685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34BCEAB7-D9E0-40A4-9254-8593BD346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D567A354-BB63-405C-8E5F-2F510E67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B2ABC6-AD3B-2241-B8A3-D8C6DB49E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1450" y="1678665"/>
            <a:ext cx="4482553" cy="2369131"/>
          </a:xfrm>
        </p:spPr>
        <p:txBody>
          <a:bodyPr>
            <a:normAutofit/>
          </a:bodyPr>
          <a:lstStyle/>
          <a:p>
            <a:r>
              <a:rPr lang="en-US" dirty="0"/>
              <a:t>OCN 479-001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B8ADBDE-950C-468F-C348-F1BC534C09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8276" y="4050832"/>
            <a:ext cx="4485725" cy="1096899"/>
          </a:xfrm>
        </p:spPr>
        <p:txBody>
          <a:bodyPr>
            <a:normAutofit/>
          </a:bodyPr>
          <a:lstStyle/>
          <a:p>
            <a:r>
              <a:rPr lang="en-US" dirty="0"/>
              <a:t>Sensor/platform presentations</a:t>
            </a:r>
          </a:p>
          <a:p>
            <a:endParaRPr lang="en-US" dirty="0"/>
          </a:p>
        </p:txBody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9185A8D7-2F20-4F7A-97BE-21DB1654C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Rectangle 28">
            <a:extLst>
              <a:ext uri="{FF2B5EF4-FFF2-40B4-BE49-F238E27FC236}">
                <a16:creationId xmlns:a16="http://schemas.microsoft.com/office/drawing/2014/main" id="{CB65BD56-22B3-4E13-BFCA-B8E8BEB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Rectangle 29">
            <a:extLst>
              <a:ext uri="{FF2B5EF4-FFF2-40B4-BE49-F238E27FC236}">
                <a16:creationId xmlns:a16="http://schemas.microsoft.com/office/drawing/2014/main" id="{6790ED68-BCA0-4247-A72F-1CB85DF06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DD0F2B3F-DC55-4FA7-B667-1ACD07920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31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638D6-9D1C-E1BF-12E5-01826EB5D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Today’s plan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0BBFAA-C793-FE24-9A45-9F25E132F0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9931362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7027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1E4B4-3F0C-6548-A5A0-61BADD404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What’s the point of today’s presentations?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A5D925-3FA3-FE53-5EB9-BB4036C5CB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5285919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895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FF3B1F-E0DA-764D-F813-255D8D0D1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Presentation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54388-EC98-31E1-D491-A076CE8F4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Team up with one other person (last week’s lab teammate) and pick your favorite dataset on </a:t>
            </a:r>
            <a:r>
              <a:rPr lang="en-US" dirty="0">
                <a:hlinkClick r:id="rId2"/>
              </a:rPr>
              <a:t>https://cormp.org/</a:t>
            </a:r>
            <a:r>
              <a:rPr lang="en-US" dirty="0"/>
              <a:t>. Give a short (3–5 minutes) presentation in class next week on the following:</a:t>
            </a:r>
          </a:p>
          <a:p>
            <a:pPr lvl="1"/>
            <a:r>
              <a:rPr lang="en-US" dirty="0"/>
              <a:t>What the parameter(s) is(are)</a:t>
            </a:r>
          </a:p>
          <a:p>
            <a:pPr lvl="1"/>
            <a:r>
              <a:rPr lang="en-US" dirty="0"/>
              <a:t>What they look like (e.g., time-series plot (screenshot))</a:t>
            </a:r>
          </a:p>
          <a:p>
            <a:pPr lvl="1"/>
            <a:r>
              <a:rPr lang="en-US" dirty="0"/>
              <a:t>How they were measured (look up sensors that measure your parameter)</a:t>
            </a:r>
          </a:p>
          <a:p>
            <a:pPr lvl="1"/>
            <a:r>
              <a:rPr lang="en-US" dirty="0"/>
              <a:t>What studies it would likely be used for</a:t>
            </a:r>
          </a:p>
          <a:p>
            <a:pPr lvl="1"/>
            <a:r>
              <a:rPr lang="en-US" dirty="0"/>
              <a:t>Important technical specifications (look up on website and/or product datasheets)</a:t>
            </a:r>
          </a:p>
          <a:p>
            <a:pPr lvl="1"/>
            <a:r>
              <a:rPr lang="en-US" dirty="0"/>
              <a:t>Why you picked it</a:t>
            </a:r>
          </a:p>
          <a:p>
            <a:r>
              <a:rPr lang="en-US" dirty="0"/>
              <a:t>Your presentation should be no more than two or three slides which you will submit on Canvas (via the Assignment post)</a:t>
            </a:r>
          </a:p>
          <a:p>
            <a:r>
              <a:rPr lang="en-US" dirty="0"/>
              <a:t>You will also deliver presentation in class next week or following week, time-dependent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729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F6379D-8C14-565D-76E4-97CAD14E0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C2BA059-D61F-C299-B78B-52D11A180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8620A6-B542-00FB-64A3-51B3549B3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Today’s plan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B54B4CF-F5B1-3744-F875-BBC1A3DF2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AFCD2F3-822F-C2C6-A339-382A9BEF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87F98AA-E7E5-70FC-044E-86703DA39B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0CF21180-E925-A966-AC8E-7724251F74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D3FD0824-B523-6CCC-9A94-C64058D2E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EFE98A9F-C034-044D-292C-C15EB10A2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0C2E497E-3766-F9C2-F487-D0ABCAEF6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5B8412BC-6D8B-A4C4-AB24-FFE1C9B5F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28ABBCBB-78D3-CF2E-1B66-DAB361C9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750AB68-4A14-264C-1279-9A6C3D0D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A20745B-2A46-27C2-A616-B35DE98FA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60D61F-4108-6A9A-9083-978A0F1D40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484606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22394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4e32bd2a-1ccd-49c1-a814-de8553946415}" enabled="1" method="Standard" siteId="{22136781-9753-4c75-af28-68a078871ebf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{7868AD6E-CAC0-3943-9D4B-686B492674D5}tf10001060</Template>
  <TotalTime>2468</TotalTime>
  <Words>224</Words>
  <Application>Microsoft Macintosh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 3</vt:lpstr>
      <vt:lpstr>Facet</vt:lpstr>
      <vt:lpstr>OCN 479-001</vt:lpstr>
      <vt:lpstr>Today’s plan</vt:lpstr>
      <vt:lpstr>What’s the point of today’s presentations?</vt:lpstr>
      <vt:lpstr>Presentation guidelines</vt:lpstr>
      <vt:lpstr>Today’s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OCN 150-801</dc:title>
  <dc:creator>Bresnahan, Philip  J.</dc:creator>
  <cp:lastModifiedBy>Bresnahan, Philip  J.</cp:lastModifiedBy>
  <cp:revision>47</cp:revision>
  <cp:lastPrinted>2020-08-18T14:15:45Z</cp:lastPrinted>
  <dcterms:created xsi:type="dcterms:W3CDTF">2020-08-17T21:29:48Z</dcterms:created>
  <dcterms:modified xsi:type="dcterms:W3CDTF">2024-09-17T00:07:13Z</dcterms:modified>
</cp:coreProperties>
</file>